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activeX/activeX1.xml" ContentType="application/vnd.ms-office.activeX+xml"/>
  <Override PartName="/ppt/activeX/activeX2.xml" ContentType="application/vnd.ms-office.activeX+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8" r:id="rId3"/>
    <p:sldId id="258" r:id="rId4"/>
    <p:sldId id="260" r:id="rId5"/>
    <p:sldId id="280" r:id="rId6"/>
    <p:sldId id="289" r:id="rId7"/>
    <p:sldId id="266" r:id="rId8"/>
    <p:sldId id="282" r:id="rId9"/>
    <p:sldId id="268" r:id="rId10"/>
    <p:sldId id="290" r:id="rId11"/>
    <p:sldId id="284" r:id="rId12"/>
    <p:sldId id="3138" r:id="rId13"/>
    <p:sldId id="3321" r:id="rId14"/>
    <p:sldId id="3322" r:id="rId15"/>
    <p:sldId id="3139" r:id="rId16"/>
    <p:sldId id="3323" r:id="rId17"/>
    <p:sldId id="3324" r:id="rId18"/>
    <p:sldId id="3325" r:id="rId19"/>
    <p:sldId id="3326" r:id="rId20"/>
    <p:sldId id="302" r:id="rId21"/>
    <p:sldId id="303" r:id="rId22"/>
    <p:sldId id="304" r:id="rId23"/>
    <p:sldId id="305" r:id="rId24"/>
    <p:sldId id="306" r:id="rId25"/>
    <p:sldId id="307" r:id="rId26"/>
    <p:sldId id="3328" r:id="rId27"/>
    <p:sldId id="286" r:id="rId28"/>
    <p:sldId id="28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60" d="100"/>
          <a:sy n="60"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42C28-C524-4B18-B83C-B5B4C5472AA4}" type="datetimeFigureOut">
              <a:rPr lang="en-US" smtClean="0"/>
              <a:t>15/05/2023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10FCB-C21B-45BE-B0A6-3262B1150BC8}" type="slidenum">
              <a:rPr lang="en-US" smtClean="0"/>
              <a:t>‹#›</a:t>
            </a:fld>
            <a:endParaRPr lang="en-US"/>
          </a:p>
        </p:txBody>
      </p:sp>
    </p:spTree>
    <p:extLst>
      <p:ext uri="{BB962C8B-B14F-4D97-AF65-F5344CB8AC3E}">
        <p14:creationId xmlns:p14="http://schemas.microsoft.com/office/powerpoint/2010/main" val="233659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152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19</a:t>
            </a:fld>
            <a:endParaRPr lang="zh-CN" altLang="en-US"/>
          </a:p>
        </p:txBody>
      </p:sp>
    </p:spTree>
    <p:extLst>
      <p:ext uri="{BB962C8B-B14F-4D97-AF65-F5344CB8AC3E}">
        <p14:creationId xmlns:p14="http://schemas.microsoft.com/office/powerpoint/2010/main" val="4322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27</a:t>
            </a:fld>
            <a:endParaRPr lang="zh-CN" altLang="en-US"/>
          </a:p>
        </p:txBody>
      </p:sp>
    </p:spTree>
    <p:extLst>
      <p:ext uri="{BB962C8B-B14F-4D97-AF65-F5344CB8AC3E}">
        <p14:creationId xmlns:p14="http://schemas.microsoft.com/office/powerpoint/2010/main" val="353517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3</a:t>
            </a:fld>
            <a:endParaRPr lang="zh-CN" altLang="en-US"/>
          </a:p>
        </p:txBody>
      </p:sp>
    </p:spTree>
    <p:extLst>
      <p:ext uri="{BB962C8B-B14F-4D97-AF65-F5344CB8AC3E}">
        <p14:creationId xmlns:p14="http://schemas.microsoft.com/office/powerpoint/2010/main" val="256579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5</a:t>
            </a:fld>
            <a:endParaRPr lang="zh-CN" altLang="en-US"/>
          </a:p>
        </p:txBody>
      </p:sp>
    </p:spTree>
    <p:extLst>
      <p:ext uri="{BB962C8B-B14F-4D97-AF65-F5344CB8AC3E}">
        <p14:creationId xmlns:p14="http://schemas.microsoft.com/office/powerpoint/2010/main" val="351000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6</a:t>
            </a:fld>
            <a:endParaRPr lang="zh-CN" altLang="en-US"/>
          </a:p>
        </p:txBody>
      </p:sp>
    </p:spTree>
    <p:extLst>
      <p:ext uri="{BB962C8B-B14F-4D97-AF65-F5344CB8AC3E}">
        <p14:creationId xmlns:p14="http://schemas.microsoft.com/office/powerpoint/2010/main" val="59638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9</a:t>
            </a:fld>
            <a:endParaRPr lang="zh-CN" altLang="en-US"/>
          </a:p>
        </p:txBody>
      </p:sp>
    </p:spTree>
    <p:extLst>
      <p:ext uri="{BB962C8B-B14F-4D97-AF65-F5344CB8AC3E}">
        <p14:creationId xmlns:p14="http://schemas.microsoft.com/office/powerpoint/2010/main" val="119944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10</a:t>
            </a:fld>
            <a:endParaRPr lang="zh-CN" altLang="en-US"/>
          </a:p>
        </p:txBody>
      </p:sp>
    </p:spTree>
    <p:extLst>
      <p:ext uri="{BB962C8B-B14F-4D97-AF65-F5344CB8AC3E}">
        <p14:creationId xmlns:p14="http://schemas.microsoft.com/office/powerpoint/2010/main" val="197598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đã</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được</a:t>
            </a:r>
            <a:r>
              <a:rPr lang="en-US" dirty="0"/>
              <a:t> </a:t>
            </a:r>
            <a:r>
              <a:rPr lang="en-US" dirty="0" err="1"/>
              <a:t>nhước</a:t>
            </a:r>
            <a:r>
              <a:rPr lang="en-US" dirty="0"/>
              <a:t> </a:t>
            </a:r>
            <a:r>
              <a:rPr lang="en-US" dirty="0" err="1"/>
              <a:t>điểm</a:t>
            </a:r>
            <a:r>
              <a:rPr lang="en-US" dirty="0"/>
              <a:t> </a:t>
            </a:r>
            <a:r>
              <a:rPr lang="en-US" dirty="0" err="1"/>
              <a:t>của</a:t>
            </a:r>
            <a:r>
              <a:rPr lang="en-US" dirty="0"/>
              <a:t> </a:t>
            </a:r>
            <a:r>
              <a:rPr lang="en-US" dirty="0" err="1"/>
              <a:t>thuật</a:t>
            </a:r>
            <a:r>
              <a:rPr lang="en-US" dirty="0"/>
              <a:t> </a:t>
            </a:r>
            <a:r>
              <a:rPr lang="en-US" dirty="0" err="1"/>
              <a:t>toán</a:t>
            </a:r>
            <a:r>
              <a:rPr lang="en-US" dirty="0"/>
              <a:t> TK </a:t>
            </a:r>
            <a:r>
              <a:rPr lang="en-US" dirty="0" err="1"/>
              <a:t>tuần</a:t>
            </a:r>
            <a:r>
              <a:rPr lang="en-US" dirty="0"/>
              <a:t> </a:t>
            </a:r>
            <a:r>
              <a:rPr lang="en-US" dirty="0" err="1"/>
              <a:t>tự</a:t>
            </a:r>
            <a:r>
              <a:rPr lang="en-US" dirty="0"/>
              <a:t> </a:t>
            </a:r>
            <a:r>
              <a:rPr lang="en-US" dirty="0" err="1"/>
              <a:t>và</a:t>
            </a:r>
            <a:r>
              <a:rPr lang="en-US" dirty="0"/>
              <a:t> qua </a:t>
            </a:r>
            <a:r>
              <a:rPr lang="en-US" dirty="0" err="1"/>
              <a:t>việc</a:t>
            </a:r>
            <a:r>
              <a:rPr lang="en-US" dirty="0"/>
              <a:t> </a:t>
            </a:r>
            <a:r>
              <a:rPr lang="en-US" dirty="0" err="1"/>
              <a:t>mô</a:t>
            </a:r>
            <a:r>
              <a:rPr lang="en-US" dirty="0"/>
              <a:t> ta </a:t>
            </a:r>
            <a:r>
              <a:rPr lang="en-US" dirty="0" err="1"/>
              <a:t>vừa</a:t>
            </a:r>
            <a:r>
              <a:rPr lang="en-US" dirty="0"/>
              <a:t> </a:t>
            </a:r>
            <a:r>
              <a:rPr lang="en-US" dirty="0" err="1"/>
              <a:t>rồi</a:t>
            </a:r>
            <a:r>
              <a:rPr lang="en-US" dirty="0"/>
              <a:t> </a:t>
            </a:r>
            <a:r>
              <a:rPr lang="en-US" dirty="0" err="1"/>
              <a:t>chúng</a:t>
            </a:r>
            <a:r>
              <a:rPr lang="en-US" dirty="0"/>
              <a:t> ta </a:t>
            </a:r>
            <a:r>
              <a:rPr lang="en-US" dirty="0" err="1"/>
              <a:t>càng</a:t>
            </a:r>
            <a:r>
              <a:rPr lang="en-US" dirty="0"/>
              <a:t> </a:t>
            </a:r>
            <a:r>
              <a:rPr lang="en-US" dirty="0" err="1"/>
              <a:t>thấy</a:t>
            </a:r>
            <a:r>
              <a:rPr lang="en-US" dirty="0"/>
              <a:t> </a:t>
            </a:r>
            <a:r>
              <a:rPr lang="en-US" dirty="0" err="1"/>
              <a:t>rõ</a:t>
            </a:r>
            <a:r>
              <a:rPr lang="en-US" dirty="0"/>
              <a:t> </a:t>
            </a:r>
            <a:r>
              <a:rPr lang="en-US" dirty="0" err="1"/>
              <a:t>ràng</a:t>
            </a:r>
            <a:r>
              <a:rPr lang="en-US" dirty="0"/>
              <a:t> </a:t>
            </a:r>
            <a:r>
              <a:rPr lang="en-US" dirty="0" err="1"/>
              <a:t>hơn</a:t>
            </a:r>
            <a:r>
              <a:rPr lang="en-US" dirty="0"/>
              <a:t>. </a:t>
            </a:r>
            <a:r>
              <a:rPr lang="en-US" dirty="0" err="1"/>
              <a:t>Và</a:t>
            </a:r>
            <a:r>
              <a:rPr lang="en-US" dirty="0"/>
              <a:t> </a:t>
            </a:r>
            <a:r>
              <a:rPr lang="en-US" dirty="0" err="1"/>
              <a:t>cô</a:t>
            </a:r>
            <a:r>
              <a:rPr lang="en-US" dirty="0"/>
              <a:t> </a:t>
            </a:r>
            <a:r>
              <a:rPr lang="en-US" dirty="0" err="1"/>
              <a:t>sẽ</a:t>
            </a:r>
            <a:r>
              <a:rPr lang="en-US" dirty="0"/>
              <a:t> </a:t>
            </a:r>
            <a:r>
              <a:rPr lang="en-US" dirty="0" err="1"/>
              <a:t>đưa</a:t>
            </a:r>
            <a:r>
              <a:rPr lang="en-US" dirty="0"/>
              <a:t> </a:t>
            </a:r>
            <a:r>
              <a:rPr lang="en-US" dirty="0" err="1"/>
              <a:t>ra</a:t>
            </a:r>
            <a:r>
              <a:rPr lang="en-US" dirty="0"/>
              <a:t> </a:t>
            </a:r>
            <a:r>
              <a:rPr lang="en-US" dirty="0" err="1"/>
              <a:t>cho</a:t>
            </a:r>
            <a:r>
              <a:rPr lang="en-US" dirty="0"/>
              <a:t> </a:t>
            </a:r>
            <a:r>
              <a:rPr lang="en-US" dirty="0" err="1"/>
              <a:t>chúng</a:t>
            </a:r>
            <a:r>
              <a:rPr lang="en-US" dirty="0"/>
              <a:t> ta </a:t>
            </a:r>
            <a:r>
              <a:rPr lang="en-US" dirty="0" err="1"/>
              <a:t>một</a:t>
            </a:r>
            <a:r>
              <a:rPr lang="en-US" dirty="0"/>
              <a:t> </a:t>
            </a:r>
            <a:r>
              <a:rPr lang="en-US" dirty="0" err="1"/>
              <a:t>phương</a:t>
            </a:r>
            <a:r>
              <a:rPr lang="en-US" dirty="0"/>
              <a:t> </a:t>
            </a:r>
            <a:r>
              <a:rPr lang="en-US" dirty="0" err="1"/>
              <a:t>pháp</a:t>
            </a:r>
            <a:r>
              <a:rPr lang="en-US" dirty="0"/>
              <a:t> </a:t>
            </a:r>
            <a:r>
              <a:rPr lang="en-US" dirty="0" err="1"/>
              <a:t>tìm</a:t>
            </a:r>
            <a:r>
              <a:rPr lang="en-US" dirty="0"/>
              <a:t> </a:t>
            </a:r>
            <a:r>
              <a:rPr lang="en-US" dirty="0" err="1"/>
              <a:t>kiếm</a:t>
            </a:r>
            <a:r>
              <a:rPr lang="en-US" dirty="0"/>
              <a:t> </a:t>
            </a:r>
            <a:r>
              <a:rPr lang="en-US" dirty="0" err="1"/>
              <a:t>hiệu</a:t>
            </a:r>
            <a:r>
              <a:rPr lang="en-US" dirty="0"/>
              <a:t> </a:t>
            </a:r>
            <a:r>
              <a:rPr lang="en-US" dirty="0" err="1"/>
              <a:t>quả</a:t>
            </a:r>
            <a:r>
              <a:rPr lang="en-US" dirty="0"/>
              <a:t> </a:t>
            </a:r>
            <a:r>
              <a:rPr lang="en-US" dirty="0" err="1"/>
              <a:t>hơn</a:t>
            </a:r>
            <a:r>
              <a:rPr lang="en-US" dirty="0"/>
              <a:t> </a:t>
            </a:r>
            <a:r>
              <a:rPr lang="en-US" dirty="0" err="1"/>
              <a:t>đó</a:t>
            </a:r>
            <a:r>
              <a:rPr lang="en-US" dirty="0"/>
              <a:t> </a:t>
            </a:r>
            <a:r>
              <a:rPr lang="en-US" dirty="0" err="1"/>
              <a:t>chính</a:t>
            </a:r>
            <a:r>
              <a:rPr lang="en-US" dirty="0"/>
              <a:t> </a:t>
            </a:r>
            <a:r>
              <a:rPr lang="en-US" dirty="0" err="1"/>
              <a:t>là</a:t>
            </a:r>
            <a:r>
              <a:rPr lang="en-US" dirty="0"/>
              <a:t> </a:t>
            </a:r>
            <a:r>
              <a:rPr lang="en-US" dirty="0" err="1"/>
              <a:t>Tìm</a:t>
            </a:r>
            <a:r>
              <a:rPr lang="en-US" dirty="0"/>
              <a:t> </a:t>
            </a:r>
            <a:r>
              <a:rPr lang="en-US" dirty="0" err="1"/>
              <a:t>kiếm</a:t>
            </a:r>
            <a:r>
              <a:rPr lang="en-US" dirty="0"/>
              <a:t> </a:t>
            </a:r>
            <a:r>
              <a:rPr lang="en-US" dirty="0" err="1"/>
              <a:t>nhị</a:t>
            </a:r>
            <a:r>
              <a:rPr lang="en-US" dirty="0"/>
              <a:t> </a:t>
            </a:r>
            <a:r>
              <a:rPr lang="en-US" dirty="0" err="1"/>
              <a:t>phân</a:t>
            </a:r>
            <a:endParaRPr lang="en-US" dirty="0"/>
          </a:p>
        </p:txBody>
      </p:sp>
      <p:sp>
        <p:nvSpPr>
          <p:cNvPr id="4" name="Slide Number Placeholder 3"/>
          <p:cNvSpPr>
            <a:spLocks noGrp="1"/>
          </p:cNvSpPr>
          <p:nvPr>
            <p:ph type="sldNum" sz="quarter" idx="5"/>
          </p:nvPr>
        </p:nvSpPr>
        <p:spPr/>
        <p:txBody>
          <a:bodyPr/>
          <a:lstStyle/>
          <a:p>
            <a:fld id="{61410FCB-C21B-45BE-B0A6-3262B1150BC8}" type="slidenum">
              <a:rPr lang="en-US" smtClean="0"/>
              <a:t>11</a:t>
            </a:fld>
            <a:endParaRPr lang="en-US"/>
          </a:p>
        </p:txBody>
      </p:sp>
    </p:spTree>
    <p:extLst>
      <p:ext uri="{BB962C8B-B14F-4D97-AF65-F5344CB8AC3E}">
        <p14:creationId xmlns:p14="http://schemas.microsoft.com/office/powerpoint/2010/main" val="392516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17</a:t>
            </a:fld>
            <a:endParaRPr lang="zh-CN" altLang="en-US"/>
          </a:p>
        </p:txBody>
      </p:sp>
    </p:spTree>
    <p:extLst>
      <p:ext uri="{BB962C8B-B14F-4D97-AF65-F5344CB8AC3E}">
        <p14:creationId xmlns:p14="http://schemas.microsoft.com/office/powerpoint/2010/main" val="395303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18</a:t>
            </a:fld>
            <a:endParaRPr lang="zh-CN" altLang="en-US"/>
          </a:p>
        </p:txBody>
      </p:sp>
    </p:spTree>
    <p:extLst>
      <p:ext uri="{BB962C8B-B14F-4D97-AF65-F5344CB8AC3E}">
        <p14:creationId xmlns:p14="http://schemas.microsoft.com/office/powerpoint/2010/main" val="180941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05861611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47859110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7394465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71679646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79451194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74109551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79826437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380019130"/>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FEA08A-326B-499C-83CF-FA7CB45C46D7}" type="datetimeFigureOut">
              <a:rPr lang="en-US" smtClean="0"/>
              <a:t>15/05/2023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04136340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EA08A-326B-499C-83CF-FA7CB45C46D7}" type="datetimeFigureOut">
              <a:rPr lang="en-US" smtClean="0"/>
              <a:t>15/05/2023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33032367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FEA08A-326B-499C-83CF-FA7CB45C46D7}" type="datetimeFigureOut">
              <a:rPr lang="en-US" smtClean="0"/>
              <a:t>15/05/2023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590512221"/>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51815108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296246311"/>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56836574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53005461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82122234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40523731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32446238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08A-326B-499C-83CF-FA7CB45C46D7}" type="datetimeFigureOut">
              <a:rPr lang="en-US" smtClean="0"/>
              <a:t>15/05/2023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50404573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EA08A-326B-499C-83CF-FA7CB45C46D7}" type="datetimeFigureOut">
              <a:rPr lang="en-US" smtClean="0"/>
              <a:t>15/05/2023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723777390"/>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EA08A-326B-499C-83CF-FA7CB45C46D7}" type="datetimeFigureOut">
              <a:rPr lang="en-US" smtClean="0"/>
              <a:t>15/05/2023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98242874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74888532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262818564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80169795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1721998770"/>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99808334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55306968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196047684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74935634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2"/>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0" y="6356352"/>
            <a:ext cx="3860800"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59" y="6382169"/>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6302829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70050573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597604641"/>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15789606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68305711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3752427522"/>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EA08A-326B-499C-83CF-FA7CB45C46D7}" type="datetimeFigureOut">
              <a:rPr lang="en-US" smtClean="0"/>
              <a:t>15/05/2023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4F2FC-0017-421E-B519-523117CDFAE3}" type="slidenum">
              <a:rPr lang="en-US" smtClean="0"/>
              <a:t>‹#›</a:t>
            </a:fld>
            <a:endParaRPr lang="en-US"/>
          </a:p>
        </p:txBody>
      </p:sp>
    </p:spTree>
    <p:extLst>
      <p:ext uri="{BB962C8B-B14F-4D97-AF65-F5344CB8AC3E}">
        <p14:creationId xmlns:p14="http://schemas.microsoft.com/office/powerpoint/2010/main" val="134470256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A08A-326B-499C-83CF-FA7CB45C46D7}" type="datetimeFigureOut">
              <a:rPr lang="en-US" smtClean="0"/>
              <a:t>15/05/2023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4F2FC-0017-421E-B519-523117CDFAE3}" type="slidenum">
              <a:rPr lang="en-US" smtClean="0"/>
              <a:t>‹#›</a:t>
            </a:fld>
            <a:endParaRPr lang="en-US"/>
          </a:p>
        </p:txBody>
      </p:sp>
    </p:spTree>
    <p:extLst>
      <p:ext uri="{BB962C8B-B14F-4D97-AF65-F5344CB8AC3E}">
        <p14:creationId xmlns:p14="http://schemas.microsoft.com/office/powerpoint/2010/main" val="2722407915"/>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84" r:id="rId3"/>
    <p:sldLayoutId id="2147483681" r:id="rId4"/>
    <p:sldLayoutId id="2147483680" r:id="rId5"/>
    <p:sldLayoutId id="2147483679" r:id="rId6"/>
    <p:sldLayoutId id="2147483672" r:id="rId7"/>
    <p:sldLayoutId id="2147483671" r:id="rId8"/>
    <p:sldLayoutId id="2147483668" r:id="rId9"/>
    <p:sldLayoutId id="2147483666" r:id="rId10"/>
    <p:sldLayoutId id="2147483664" r:id="rId11"/>
    <p:sldLayoutId id="2147483650" r:id="rId12"/>
    <p:sldLayoutId id="2147483683" r:id="rId13"/>
    <p:sldLayoutId id="2147483682" r:id="rId14"/>
    <p:sldLayoutId id="2147483673" r:id="rId15"/>
    <p:sldLayoutId id="2147483651" r:id="rId16"/>
    <p:sldLayoutId id="2147483652" r:id="rId17"/>
    <p:sldLayoutId id="2147483653" r:id="rId18"/>
    <p:sldLayoutId id="2147483654" r:id="rId19"/>
    <p:sldLayoutId id="2147483655" r:id="rId20"/>
    <p:sldLayoutId id="2147483678" r:id="rId21"/>
    <p:sldLayoutId id="2147483670" r:id="rId22"/>
    <p:sldLayoutId id="2147483669" r:id="rId23"/>
    <p:sldLayoutId id="2147483665" r:id="rId24"/>
    <p:sldLayoutId id="2147483663" r:id="rId25"/>
    <p:sldLayoutId id="2147483662" r:id="rId26"/>
    <p:sldLayoutId id="2147483656" r:id="rId27"/>
    <p:sldLayoutId id="2147483657" r:id="rId28"/>
    <p:sldLayoutId id="2147483658" r:id="rId29"/>
    <p:sldLayoutId id="2147483659" r:id="rId30"/>
    <p:sldLayoutId id="2147483660" r:id="rId31"/>
    <p:sldLayoutId id="2147483677" r:id="rId32"/>
    <p:sldLayoutId id="2147483676" r:id="rId33"/>
    <p:sldLayoutId id="2147483675" r:id="rId34"/>
    <p:sldLayoutId id="2147483674" r:id="rId35"/>
    <p:sldLayoutId id="2147483667" r:id="rId36"/>
  </p:sldLayoutIdLst>
  <mc:AlternateContent xmlns:mc="http://schemas.openxmlformats.org/markup-compatibility/2006" xmlns:p14="http://schemas.microsoft.com/office/powerpoint/2010/main">
    <mc:Choice Requires="p14">
      <p:transition p14:dur="10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7.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9.xml"/><Relationship Id="rId5" Type="http://schemas.openxmlformats.org/officeDocument/2006/relationships/image" Target="../media/image26.jp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audio" Target="file:///D:\KHUONG\TIN%20TIEU%20HOC\LOP%203\hang%20phim%20so%20moi\chiec%20non%20ki%20dieu.mp3" TargetMode="Externa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39.jpeg"/><Relationship Id="rId3" Type="http://schemas.openxmlformats.org/officeDocument/2006/relationships/slideLayout" Target="../slideLayouts/slideLayout17.xml"/><Relationship Id="rId7" Type="http://schemas.openxmlformats.org/officeDocument/2006/relationships/image" Target="../media/image36.jpeg"/><Relationship Id="rId12" Type="http://schemas.openxmlformats.org/officeDocument/2006/relationships/slide" Target="slide24.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jpeg"/><Relationship Id="rId15" Type="http://schemas.openxmlformats.org/officeDocument/2006/relationships/image" Target="../media/image40.wmf"/><Relationship Id="rId10" Type="http://schemas.openxmlformats.org/officeDocument/2006/relationships/slide" Target="slide23.xml"/><Relationship Id="rId4" Type="http://schemas.openxmlformats.org/officeDocument/2006/relationships/audio" Target="../media/audio2.wav"/><Relationship Id="rId9" Type="http://schemas.openxmlformats.org/officeDocument/2006/relationships/image" Target="../media/image37.jpeg"/><Relationship Id="rId14" Type="http://schemas.openxmlformats.org/officeDocument/2006/relationships/slide" Target="slide2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1.xml"/><Relationship Id="rId1" Type="http://schemas.openxmlformats.org/officeDocument/2006/relationships/slideLayout" Target="../slideLayouts/slideLayout20.xml"/><Relationship Id="rId5" Type="http://schemas.openxmlformats.org/officeDocument/2006/relationships/image" Target="../media/image43.gif"/><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1.xml"/><Relationship Id="rId1" Type="http://schemas.openxmlformats.org/officeDocument/2006/relationships/slideLayout" Target="../slideLayouts/slideLayout20.xml"/><Relationship Id="rId5" Type="http://schemas.openxmlformats.org/officeDocument/2006/relationships/image" Target="../media/image43.gif"/><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1.xml"/><Relationship Id="rId1" Type="http://schemas.openxmlformats.org/officeDocument/2006/relationships/slideLayout" Target="../slideLayouts/slideLayout20.xml"/><Relationship Id="rId5" Type="http://schemas.openxmlformats.org/officeDocument/2006/relationships/image" Target="../media/image43.gif"/><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1.xml"/><Relationship Id="rId1" Type="http://schemas.openxmlformats.org/officeDocument/2006/relationships/slideLayout" Target="../slideLayouts/slideLayout20.xml"/><Relationship Id="rId5" Type="http://schemas.openxmlformats.org/officeDocument/2006/relationships/image" Target="../media/image43.gif"/><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0" y="0"/>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4801" y="4884404"/>
            <a:ext cx="5471844" cy="1781157"/>
          </a:xfrm>
          <a:prstGeom prst="rect">
            <a:avLst/>
          </a:prstGeom>
        </p:spPr>
      </p:pic>
      <p:sp>
        <p:nvSpPr>
          <p:cNvPr id="10" name="Text Box 12">
            <a:extLst>
              <a:ext uri="{FF2B5EF4-FFF2-40B4-BE49-F238E27FC236}">
                <a16:creationId xmlns:a16="http://schemas.microsoft.com/office/drawing/2014/main" id="{55B69684-910D-5786-FFBF-DF6BF8814472}"/>
              </a:ext>
            </a:extLst>
          </p:cNvPr>
          <p:cNvSpPr txBox="1">
            <a:spLocks noChangeArrowheads="1"/>
          </p:cNvSpPr>
          <p:nvPr/>
        </p:nvSpPr>
        <p:spPr bwMode="auto">
          <a:xfrm>
            <a:off x="2050593" y="2963452"/>
            <a:ext cx="6960885" cy="1815882"/>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983" fontAlgn="base">
              <a:spcBef>
                <a:spcPct val="5000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Môn</a:t>
            </a:r>
            <a:r>
              <a:rPr lang="en-US" altLang="en-US" sz="2800" b="1" dirty="0">
                <a:solidFill>
                  <a:srgbClr val="FF0000"/>
                </a:solidFill>
                <a:latin typeface="Times New Roman" panose="02020603050405020304" pitchFamily="18" charset="0"/>
                <a:cs typeface="Times New Roman" panose="02020603050405020304" pitchFamily="18" charset="0"/>
              </a:rPr>
              <a:t>: Tin </a:t>
            </a:r>
            <a:r>
              <a:rPr lang="en-US" altLang="en-US" sz="2800" b="1" dirty="0" err="1">
                <a:solidFill>
                  <a:srgbClr val="FF0000"/>
                </a:solidFill>
                <a:latin typeface="Times New Roman" panose="02020603050405020304" pitchFamily="18" charset="0"/>
                <a:cs typeface="Times New Roman" panose="02020603050405020304" pitchFamily="18" charset="0"/>
              </a:rPr>
              <a:t>học</a:t>
            </a:r>
            <a:endParaRPr lang="en-US" altLang="en-US" sz="2800"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Giáo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viên</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Hoàng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Trâm</a:t>
            </a:r>
            <a:endParaRPr lang="en-US" altLang="en-US" sz="2800"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Trường</a:t>
            </a:r>
            <a:r>
              <a:rPr lang="en-US" altLang="en-US" sz="2800" b="1" dirty="0">
                <a:solidFill>
                  <a:srgbClr val="FF0000"/>
                </a:solidFill>
                <a:latin typeface="Times New Roman" panose="02020603050405020304" pitchFamily="18" charset="0"/>
                <a:cs typeface="Times New Roman" panose="02020603050405020304" pitchFamily="18" charset="0"/>
              </a:rPr>
              <a:t>: THCS Thanh </a:t>
            </a:r>
            <a:r>
              <a:rPr lang="en-US" altLang="en-US" sz="2800" b="1" dirty="0" err="1">
                <a:solidFill>
                  <a:srgbClr val="FF0000"/>
                </a:solidFill>
                <a:latin typeface="Times New Roman" panose="02020603050405020304" pitchFamily="18" charset="0"/>
                <a:cs typeface="Times New Roman" panose="02020603050405020304" pitchFamily="18" charset="0"/>
              </a:rPr>
              <a:t>Liệt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WordArt 14">
            <a:extLst>
              <a:ext uri="{FF2B5EF4-FFF2-40B4-BE49-F238E27FC236}">
                <a16:creationId xmlns:a16="http://schemas.microsoft.com/office/drawing/2014/main" id="{0112F8F7-EDAD-26BD-4009-31B7F94C797E}"/>
              </a:ext>
            </a:extLst>
          </p:cNvPr>
          <p:cNvSpPr>
            <a:spLocks noChangeArrowheads="1" noChangeShapeType="1" noTextEdit="1"/>
          </p:cNvSpPr>
          <p:nvPr/>
        </p:nvSpPr>
        <p:spPr bwMode="auto">
          <a:xfrm>
            <a:off x="1658036" y="1643270"/>
            <a:ext cx="8824434" cy="1215113"/>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7</a:t>
            </a:r>
          </a:p>
        </p:txBody>
      </p:sp>
    </p:spTree>
    <p:extLst>
      <p:ext uri="{BB962C8B-B14F-4D97-AF65-F5344CB8AC3E}">
        <p14:creationId xmlns:p14="http://schemas.microsoft.com/office/powerpoint/2010/main" val="89725997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mph" presetSubtype="0" repeatCount="5000" fill="hold" nodeType="after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5751442"/>
            <a:ext cx="12211352" cy="1206554"/>
          </a:xfrm>
          <a:prstGeom prst="rect">
            <a:avLst/>
          </a:prstGeom>
        </p:spPr>
      </p:pic>
      <p:pic>
        <p:nvPicPr>
          <p:cNvPr id="23" name="图片 22"/>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024916" y="3644348"/>
            <a:ext cx="5167085" cy="3313648"/>
          </a:xfrm>
          <a:prstGeom prst="rect">
            <a:avLst/>
          </a:prstGeom>
        </p:spPr>
      </p:pic>
      <p:sp>
        <p:nvSpPr>
          <p:cNvPr id="45" name="MH_Others_1"/>
          <p:cNvSpPr txBox="1"/>
          <p:nvPr>
            <p:custDataLst>
              <p:tags r:id="rId1"/>
            </p:custDataLst>
          </p:nvPr>
        </p:nvSpPr>
        <p:spPr>
          <a:xfrm>
            <a:off x="181685" y="731829"/>
            <a:ext cx="11758524" cy="5721980"/>
          </a:xfrm>
          <a:prstGeom prst="rect">
            <a:avLst/>
          </a:prstGeom>
          <a:noFill/>
        </p:spPr>
        <p:txBody>
          <a:bodyPr wrap="square" lIns="0" tIns="0" rIns="0" bIns="0" rtlCol="0" anchor="ctr" anchorCtr="0">
            <a:noAutofit/>
          </a:bodyPr>
          <a:lstStyle/>
          <a:p>
            <a:pPr algn="just">
              <a:lnSpc>
                <a:spcPct val="115000"/>
              </a:lnSpc>
              <a:spcBef>
                <a:spcPts val="600"/>
              </a:spcBef>
              <a:spcAft>
                <a:spcPts val="600"/>
              </a:spcAft>
            </a:pPr>
            <a:r>
              <a:rPr lang="en-US" sz="2800" b="1" dirty="0" err="1">
                <a:solidFill>
                  <a:srgbClr val="000000"/>
                </a:solidFill>
                <a:effectLst/>
                <a:latin typeface="Times New Roman" panose="02020603050405020304" pitchFamily="18" charset="0"/>
                <a:ea typeface="Calibri" panose="020F0502020204030204" pitchFamily="34" charset="0"/>
              </a:rPr>
              <a:t>Mô</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tả</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thuật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toán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kiếm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tuần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tự</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kiếm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khách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hàng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tên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Trúc</a:t>
            </a:r>
            <a:r>
              <a:rPr lang="en-US" sz="2800" b="1"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5</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Mai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6</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7</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Trang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8</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Trúc</a:t>
            </a:r>
            <a:r>
              <a:rPr lang="en-US" sz="2800" dirty="0">
                <a:solidFill>
                  <a:srgbClr val="000000"/>
                </a:solidFill>
                <a:latin typeface="Times New Roman" panose="02020603050405020304" pitchFamily="18" charset="0"/>
                <a:ea typeface="Calibri" panose="020F0502020204030204" pitchFamily="34" charset="0"/>
              </a:rPr>
              <a:t> – </a:t>
            </a:r>
            <a:r>
              <a:rPr lang="en-US" sz="2800" dirty="0" err="1">
                <a:solidFill>
                  <a:srgbClr val="000000"/>
                </a:solidFill>
                <a:latin typeface="Times New Roman" panose="02020603050405020304" pitchFamily="18" charset="0"/>
                <a:ea typeface="Calibri" panose="020F0502020204030204" pitchFamily="34" charset="0"/>
              </a:rPr>
              <a:t>tên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hàng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KTTT.</a:t>
            </a:r>
          </a:p>
          <a:p>
            <a:pPr marL="457200" indent="-457200" algn="just">
              <a:lnSpc>
                <a:spcPct val="115000"/>
              </a:lnSpc>
              <a:spcBef>
                <a:spcPts val="600"/>
              </a:spcBef>
              <a:spcAft>
                <a:spcPts val="600"/>
              </a:spcAft>
              <a:buFontTx/>
              <a:buChar char="-"/>
            </a:pP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4481583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 calcmode="lin" valueType="num">
                                      <p:cBhvr additive="base">
                                        <p:cTn id="7"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anim calcmode="lin" valueType="num">
                                      <p:cBhvr additive="base">
                                        <p:cTn id="13"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anim calcmode="lin" valueType="num">
                                      <p:cBhvr additive="base">
                                        <p:cTn id="1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xEl>
                                              <p:pRg st="4" end="4"/>
                                            </p:txEl>
                                          </p:spTgt>
                                        </p:tgtEl>
                                        <p:attrNameLst>
                                          <p:attrName>style.visibility</p:attrName>
                                        </p:attrNameLst>
                                      </p:cBhvr>
                                      <p:to>
                                        <p:strVal val="visible"/>
                                      </p:to>
                                    </p:set>
                                    <p:anim calcmode="lin" valueType="num">
                                      <p:cBhvr additive="base">
                                        <p:cTn id="25"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H_Entry_1">
            <a:hlinkClick r:id="rId6" action="ppaction://hlinksldjump"/>
          </p:cNvPr>
          <p:cNvSpPr/>
          <p:nvPr>
            <p:custDataLst>
              <p:tags r:id="rId1"/>
            </p:custDataLst>
          </p:nvPr>
        </p:nvSpPr>
        <p:spPr>
          <a:xfrm>
            <a:off x="3302117" y="-1"/>
            <a:ext cx="7471900" cy="5830957"/>
          </a:xfrm>
          <a:prstGeom prst="rect">
            <a:avLst/>
          </a:prstGeom>
          <a:noFill/>
          <a:ln>
            <a:noFill/>
          </a:ln>
        </p:spPr>
        <p:txBody>
          <a:bodyPr wrap="square" lIns="108000" tIns="0" rIns="0" bIns="0" anchor="ctr" anchorCtr="0">
            <a:noAutofit/>
          </a:bodyPr>
          <a:lstStyle/>
          <a:p>
            <a:pPr algn="ctr"/>
            <a:r>
              <a:rPr lang="en-US" altLang="zh-CN" sz="5000" b="1" spc="200" dirty="0" err="1">
                <a:latin typeface="Times New Roman" panose="02020603050405020304" pitchFamily="18" charset="0"/>
                <a:cs typeface="Times New Roman" panose="02020603050405020304" pitchFamily="18" charset="0"/>
              </a:rPr>
              <a:t>Vậy</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nếu</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danh</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sách</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có</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hàng</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trăm</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hàng</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nghìn</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khách</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hàng</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thì</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sao</a:t>
            </a:r>
            <a:r>
              <a:rPr lang="en-US" altLang="zh-CN" sz="5000" b="1" spc="200" dirty="0">
                <a:latin typeface="Times New Roman" panose="02020603050405020304" pitchFamily="18" charset="0"/>
                <a:cs typeface="Times New Roman" panose="02020603050405020304" pitchFamily="18" charset="0"/>
              </a:rPr>
              <a:t>?</a:t>
            </a:r>
            <a:endParaRPr lang="zh-CN" altLang="en-US" sz="5000" b="1" spc="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075462"/>
            <a:ext cx="4917417" cy="2782538"/>
          </a:xfrm>
          <a:prstGeom prst="rect">
            <a:avLst/>
          </a:prstGeom>
        </p:spPr>
      </p:pic>
      <p:sp>
        <p:nvSpPr>
          <p:cNvPr id="7" name="MH_Entry_1">
            <a:hlinkClick r:id="rId6" action="ppaction://hlinksldjump"/>
            <a:extLst>
              <a:ext uri="{FF2B5EF4-FFF2-40B4-BE49-F238E27FC236}">
                <a16:creationId xmlns:a16="http://schemas.microsoft.com/office/drawing/2014/main" id="{960C86F4-5418-5E24-5AF5-C5F3A1C3A8B9}"/>
              </a:ext>
            </a:extLst>
          </p:cNvPr>
          <p:cNvSpPr/>
          <p:nvPr>
            <p:custDataLst>
              <p:tags r:id="rId2"/>
            </p:custDataLst>
          </p:nvPr>
        </p:nvSpPr>
        <p:spPr>
          <a:xfrm>
            <a:off x="3302117" y="96020"/>
            <a:ext cx="7471900" cy="5830957"/>
          </a:xfrm>
          <a:prstGeom prst="rect">
            <a:avLst/>
          </a:prstGeom>
          <a:noFill/>
          <a:ln>
            <a:noFill/>
          </a:ln>
        </p:spPr>
        <p:txBody>
          <a:bodyPr wrap="square" lIns="108000" tIns="0" rIns="0" bIns="0" anchor="ctr" anchorCtr="0">
            <a:noAutofit/>
          </a:bodyPr>
          <a:lstStyle/>
          <a:p>
            <a:pPr algn="ctr">
              <a:lnSpc>
                <a:spcPct val="150000"/>
              </a:lnSpc>
            </a:pPr>
            <a:r>
              <a:rPr lang="en-US" altLang="zh-CN" sz="5000" b="1" spc="200" dirty="0" err="1">
                <a:latin typeface="Times New Roman" panose="02020603050405020304" pitchFamily="18" charset="0"/>
                <a:cs typeface="Times New Roman" panose="02020603050405020304" pitchFamily="18" charset="0"/>
              </a:rPr>
              <a:t>Chúng</a:t>
            </a:r>
            <a:r>
              <a:rPr lang="en-US" altLang="zh-CN" sz="5000" b="1" spc="200" dirty="0">
                <a:latin typeface="Times New Roman" panose="02020603050405020304" pitchFamily="18" charset="0"/>
                <a:cs typeface="Times New Roman" panose="02020603050405020304" pitchFamily="18" charset="0"/>
              </a:rPr>
              <a:t> ta </a:t>
            </a:r>
            <a:r>
              <a:rPr lang="en-US" altLang="zh-CN" sz="5000" b="1" spc="200" dirty="0" err="1">
                <a:latin typeface="Times New Roman" panose="02020603050405020304" pitchFamily="18" charset="0"/>
                <a:cs typeface="Times New Roman" panose="02020603050405020304" pitchFamily="18" charset="0"/>
              </a:rPr>
              <a:t>cùng</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nhau</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tìm</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hiểu</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phương</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án</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tối</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ưu</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hơn</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tìm</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kiếm</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Nhị</a:t>
            </a:r>
            <a:r>
              <a:rPr lang="en-US" altLang="zh-CN" sz="5000" b="1" spc="200" dirty="0">
                <a:latin typeface="Times New Roman" panose="02020603050405020304" pitchFamily="18" charset="0"/>
                <a:cs typeface="Times New Roman" panose="02020603050405020304" pitchFamily="18" charset="0"/>
              </a:rPr>
              <a:t> </a:t>
            </a:r>
            <a:r>
              <a:rPr lang="en-US" altLang="zh-CN" sz="5000" b="1" spc="200" dirty="0" err="1">
                <a:latin typeface="Times New Roman" panose="02020603050405020304" pitchFamily="18" charset="0"/>
                <a:cs typeface="Times New Roman" panose="02020603050405020304" pitchFamily="18" charset="0"/>
              </a:rPr>
              <a:t>phân</a:t>
            </a:r>
            <a:endParaRPr lang="zh-CN" altLang="en-US" sz="5000" b="1" spc="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69A966C-8A65-4160-6F96-3AC4DA4FA9FA}"/>
              </a:ext>
            </a:extLst>
          </p:cNvPr>
          <p:cNvSpPr/>
          <p:nvPr/>
        </p:nvSpPr>
        <p:spPr>
          <a:xfrm>
            <a:off x="6830296" y="96020"/>
            <a:ext cx="867546" cy="1862048"/>
          </a:xfrm>
          <a:prstGeom prst="rect">
            <a:avLst/>
          </a:prstGeom>
          <a:noFill/>
        </p:spPr>
        <p:txBody>
          <a:bodyPr wrap="none" lIns="91440" tIns="45720" rIns="91440" bIns="45720">
            <a:spAutoFit/>
          </a:bodyPr>
          <a:lstStyle/>
          <a:p>
            <a:pPr algn="ctr"/>
            <a:r>
              <a:rPr lang="en-US" sz="11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50247108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3"/>
          <a:srcRect t="3205" b="62279"/>
          <a:stretch/>
        </p:blipFill>
        <p:spPr>
          <a:xfrm>
            <a:off x="323557" y="2400794"/>
            <a:ext cx="11451101" cy="4168817"/>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194430"/>
          </a:xfrm>
          <a:prstGeom prst="rect">
            <a:avLst/>
          </a:prstGeom>
        </p:spPr>
        <p:txBody>
          <a:bodyPr wrap="square">
            <a:spAutoFit/>
          </a:bodyPr>
          <a:lstStyle/>
          <a:p>
            <a:pPr algn="ctr" defTabSz="342900">
              <a:lnSpc>
                <a:spcPct val="135000"/>
              </a:lnSpc>
            </a:pPr>
            <a:r>
              <a:rPr lang="vi-VN" sz="2800" dirty="0">
                <a:latin typeface="+mj-lt"/>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612732"/>
          </a:xfrm>
          <a:prstGeom prst="rect">
            <a:avLst/>
          </a:prstGeom>
        </p:spPr>
        <p:txBody>
          <a:bodyPr wrap="square">
            <a:spAutoFit/>
          </a:bodyPr>
          <a:lstStyle/>
          <a:p>
            <a:pPr defTabSz="342900">
              <a:lnSpc>
                <a:spcPct val="135000"/>
              </a:lnSpc>
            </a:pPr>
            <a:r>
              <a:rPr lang="vi-VN" sz="2800" dirty="0">
                <a:solidFill>
                  <a:srgbClr val="F0677C"/>
                </a:solidFill>
                <a:latin typeface="+mj-lt"/>
                <a:cs typeface="Times New Roman" panose="02020603050405020304" pitchFamily="18" charset="0"/>
              </a:rPr>
              <a:t>Bước 1. </a:t>
            </a:r>
            <a:r>
              <a:rPr lang="vi-VN" sz="2800" dirty="0">
                <a:latin typeface="+mj-lt"/>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365760" y="1485898"/>
            <a:ext cx="11437033" cy="4408465"/>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621067"/>
          </a:xfrm>
          <a:prstGeom prst="rect">
            <a:avLst/>
          </a:prstGeom>
        </p:spPr>
        <p:txBody>
          <a:bodyPr wrap="square">
            <a:spAutoFit/>
          </a:bodyPr>
          <a:lstStyle/>
          <a:p>
            <a:pPr defTabSz="342900">
              <a:lnSpc>
                <a:spcPct val="135000"/>
              </a:lnSpc>
            </a:pPr>
            <a:r>
              <a:rPr lang="vi-VN" sz="2800">
                <a:solidFill>
                  <a:srgbClr val="F0677C"/>
                </a:solidFill>
                <a:latin typeface="+mj-lt"/>
                <a:cs typeface="Times New Roman" panose="02020603050405020304" pitchFamily="18" charset="0"/>
              </a:rPr>
              <a:t>Bước </a:t>
            </a:r>
            <a:r>
              <a:rPr lang="en-US" sz="2800">
                <a:solidFill>
                  <a:srgbClr val="F0677C"/>
                </a:solidFill>
                <a:latin typeface="+mj-lt"/>
                <a:cs typeface="Times New Roman" panose="02020603050405020304" pitchFamily="18" charset="0"/>
              </a:rPr>
              <a:t>2</a:t>
            </a:r>
            <a:r>
              <a:rPr lang="vi-VN" sz="2800">
                <a:solidFill>
                  <a:srgbClr val="F0677C"/>
                </a:solidFill>
                <a:latin typeface="+mj-lt"/>
                <a:cs typeface="Times New Roman" panose="02020603050405020304" pitchFamily="18" charset="0"/>
              </a:rPr>
              <a:t>. </a:t>
            </a:r>
            <a:r>
              <a:rPr lang="vi-VN" sz="2800">
                <a:latin typeface="+mj-lt"/>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8" y="1381727"/>
            <a:ext cx="10933133" cy="3412500"/>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621067"/>
          </a:xfrm>
          <a:prstGeom prst="rect">
            <a:avLst/>
          </a:prstGeom>
        </p:spPr>
        <p:txBody>
          <a:bodyPr wrap="square">
            <a:spAutoFit/>
          </a:bodyPr>
          <a:lstStyle/>
          <a:p>
            <a:pPr defTabSz="342900">
              <a:lnSpc>
                <a:spcPct val="135000"/>
              </a:lnSpc>
            </a:pPr>
            <a:r>
              <a:rPr lang="vi-VN" sz="2800" dirty="0">
                <a:solidFill>
                  <a:srgbClr val="F0677C"/>
                </a:solidFill>
                <a:latin typeface="+mj-lt"/>
                <a:cs typeface="Times New Roman" panose="02020603050405020304" pitchFamily="18" charset="0"/>
              </a:rPr>
              <a:t>Bước </a:t>
            </a:r>
            <a:r>
              <a:rPr lang="en-US" sz="2800" dirty="0">
                <a:solidFill>
                  <a:srgbClr val="F0677C"/>
                </a:solidFill>
                <a:latin typeface="+mj-lt"/>
                <a:cs typeface="Times New Roman" panose="02020603050405020304" pitchFamily="18" charset="0"/>
              </a:rPr>
              <a:t>3</a:t>
            </a:r>
            <a:r>
              <a:rPr lang="vi-VN" sz="2800" dirty="0">
                <a:solidFill>
                  <a:srgbClr val="F0677C"/>
                </a:solidFill>
                <a:latin typeface="+mj-lt"/>
                <a:cs typeface="Times New Roman" panose="02020603050405020304" pitchFamily="18" charset="0"/>
              </a:rPr>
              <a:t>. </a:t>
            </a:r>
            <a:r>
              <a:rPr lang="vi-VN" sz="2800" dirty="0">
                <a:latin typeface="+mj-lt"/>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19606" y="4794227"/>
            <a:ext cx="10248800" cy="612732"/>
          </a:xfrm>
          <a:prstGeom prst="rect">
            <a:avLst/>
          </a:prstGeom>
        </p:spPr>
        <p:txBody>
          <a:bodyPr wrap="square">
            <a:spAutoFit/>
          </a:bodyPr>
          <a:lstStyle/>
          <a:p>
            <a:pPr algn="just" defTabSz="342900">
              <a:lnSpc>
                <a:spcPct val="135000"/>
              </a:lnSpc>
            </a:pPr>
            <a:r>
              <a:rPr lang="vi-VN" sz="2800" dirty="0">
                <a:latin typeface="+mj-lt"/>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59449"/>
          </a:xfrm>
          <a:prstGeom prst="rect">
            <a:avLst/>
          </a:prstGeom>
        </p:spPr>
        <p:txBody>
          <a:bodyPr wrap="square">
            <a:spAutoFit/>
          </a:bodyPr>
          <a:lstStyle/>
          <a:p>
            <a:pPr algn="just" defTabSz="342900">
              <a:lnSpc>
                <a:spcPct val="140000"/>
              </a:lnSpc>
            </a:pPr>
            <a:r>
              <a:rPr lang="vi-VN" sz="2400" b="1" dirty="0">
                <a:latin typeface="+mj-lt"/>
                <a:cs typeface="Times New Roman" panose="02020603050405020304" pitchFamily="18" charset="0"/>
              </a:rPr>
              <a:t>Mô tả thuật toán tìm kiếm nhị phân bằng ngôn ngữ tự nhiên:</a:t>
            </a:r>
            <a:endParaRPr lang="en-US" sz="2400" b="1" dirty="0">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81542"/>
          </a:xfrm>
          <a:prstGeom prst="rect">
            <a:avLst/>
          </a:prstGeom>
        </p:spPr>
        <p:txBody>
          <a:bodyPr wrap="square">
            <a:spAutoFit/>
          </a:bodyPr>
          <a:lstStyle/>
          <a:p>
            <a:pPr algn="just" defTabSz="342900">
              <a:lnSpc>
                <a:spcPct val="140000"/>
              </a:lnSpc>
            </a:pPr>
            <a:r>
              <a:rPr lang="vi-VN" sz="2000" dirty="0">
                <a:solidFill>
                  <a:srgbClr val="F0677C"/>
                </a:solidFill>
                <a:latin typeface="+mj-lt"/>
                <a:cs typeface="Times New Roman" panose="02020603050405020304" pitchFamily="18" charset="0"/>
              </a:rPr>
              <a:t>Bước 1. </a:t>
            </a:r>
            <a:r>
              <a:rPr lang="vi-VN" sz="2000" dirty="0">
                <a:latin typeface="+mj-lt"/>
                <a:cs typeface="Times New Roman" panose="02020603050405020304" pitchFamily="18" charset="0"/>
              </a:rPr>
              <a:t>Nếu vùng tìm kiếm không có phần tử nào thì kết luận không</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641107"/>
            <a:ext cx="2703655" cy="2667606"/>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912429"/>
          </a:xfrm>
          <a:prstGeom prst="rect">
            <a:avLst/>
          </a:prstGeom>
        </p:spPr>
        <p:txBody>
          <a:bodyPr wrap="square">
            <a:spAutoFit/>
          </a:bodyPr>
          <a:lstStyle/>
          <a:p>
            <a:pPr algn="just" defTabSz="342900">
              <a:lnSpc>
                <a:spcPct val="140000"/>
              </a:lnSpc>
            </a:pPr>
            <a:r>
              <a:rPr lang="vi-VN" sz="2000" dirty="0">
                <a:solidFill>
                  <a:srgbClr val="F0677C"/>
                </a:solidFill>
                <a:latin typeface="+mj-lt"/>
                <a:cs typeface="Times New Roman" panose="02020603050405020304" pitchFamily="18" charset="0"/>
              </a:rPr>
              <a:t>Bước 2. </a:t>
            </a:r>
            <a:r>
              <a:rPr lang="vi-VN" sz="2000" dirty="0">
                <a:latin typeface="+mj-lt"/>
                <a:cs typeface="Times New Roman" panose="02020603050405020304" pitchFamily="18" charset="0"/>
              </a:rPr>
              <a:t>Xác định vị trí giữa của vùng tìm kiếm. </a:t>
            </a:r>
            <a:endParaRPr lang="en-US" sz="2000" dirty="0">
              <a:latin typeface="+mj-lt"/>
              <a:cs typeface="Times New Roman" panose="02020603050405020304" pitchFamily="18" charset="0"/>
            </a:endParaRPr>
          </a:p>
          <a:p>
            <a:pPr algn="just" defTabSz="342900">
              <a:lnSpc>
                <a:spcPct val="140000"/>
              </a:lnSpc>
            </a:pPr>
            <a:r>
              <a:rPr lang="vi-VN" sz="2000" dirty="0">
                <a:latin typeface="+mj-lt"/>
                <a:cs typeface="Times New Roman" panose="02020603050405020304" pitchFamily="18" charset="0"/>
              </a:rPr>
              <a:t>Vị trí này chia vùng tìm</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635978"/>
          </a:xfrm>
          <a:prstGeom prst="rect">
            <a:avLst/>
          </a:prstGeom>
        </p:spPr>
        <p:txBody>
          <a:bodyPr wrap="square">
            <a:spAutoFit/>
          </a:bodyPr>
          <a:lstStyle/>
          <a:p>
            <a:pPr algn="just" defTabSz="342900">
              <a:lnSpc>
                <a:spcPct val="140000"/>
              </a:lnSpc>
            </a:pPr>
            <a:r>
              <a:rPr lang="vi-VN" sz="2000" dirty="0">
                <a:solidFill>
                  <a:srgbClr val="F0677C"/>
                </a:solidFill>
                <a:latin typeface="+mj-lt"/>
                <a:cs typeface="Times New Roman" panose="02020603050405020304" pitchFamily="18" charset="0"/>
              </a:rPr>
              <a:t>Bước 3. </a:t>
            </a:r>
            <a:r>
              <a:rPr lang="vi-VN" sz="2000" dirty="0">
                <a:latin typeface="+mj-lt"/>
                <a:cs typeface="Times New Roman" panose="02020603050405020304" pitchFamily="18" charset="0"/>
              </a:rPr>
              <a:t>Nếu giá trị cần tìm bằng giá trị của vị trí giữa thì kết luận “giá</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trị cần tìm xuất hiện tại vị trí giữa” và kết thúc.</a:t>
            </a:r>
          </a:p>
          <a:p>
            <a:pPr algn="just" defTabSz="342900">
              <a:lnSpc>
                <a:spcPct val="140000"/>
              </a:lnSpc>
            </a:pPr>
            <a:r>
              <a:rPr lang="vi-VN" sz="2000" dirty="0">
                <a:solidFill>
                  <a:srgbClr val="F0677C"/>
                </a:solidFill>
                <a:latin typeface="+mj-lt"/>
                <a:cs typeface="Times New Roman" panose="02020603050405020304" pitchFamily="18" charset="0"/>
              </a:rPr>
              <a:t>Bước 4. </a:t>
            </a:r>
            <a:r>
              <a:rPr lang="vi-VN" sz="2000" dirty="0">
                <a:latin typeface="+mj-lt"/>
                <a:cs typeface="Times New Roman" panose="02020603050405020304" pitchFamily="18" charset="0"/>
              </a:rPr>
              <a:t>Nếu giá trị cần tìm nhỏ hơn giá trị của vị trí giữa thì vùng tìm</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thu hẹp lại, chỉ còn nửa sau của dãy. </a:t>
            </a:r>
            <a:endParaRPr lang="en-US" sz="2000" dirty="0">
              <a:latin typeface="+mj-lt"/>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05600" y="4780692"/>
            <a:ext cx="4259888" cy="1768241"/>
          </a:xfrm>
          <a:prstGeom prst="rect">
            <a:avLst/>
          </a:prstGeom>
        </p:spPr>
        <p:txBody>
          <a:bodyPr wrap="square">
            <a:spAutoFit/>
          </a:bodyPr>
          <a:lstStyle/>
          <a:p>
            <a:pPr algn="just" defTabSz="342900">
              <a:lnSpc>
                <a:spcPct val="140000"/>
              </a:lnSpc>
            </a:pPr>
            <a:r>
              <a:rPr lang="vi-VN" sz="2000" dirty="0">
                <a:solidFill>
                  <a:srgbClr val="F0677C"/>
                </a:solidFill>
                <a:latin typeface="+mj-lt"/>
                <a:cs typeface="Times New Roman" panose="02020603050405020304" pitchFamily="18" charset="0"/>
              </a:rPr>
              <a:t>Bước 5.</a:t>
            </a:r>
            <a:r>
              <a:rPr lang="vi-VN" sz="2000" dirty="0">
                <a:latin typeface="+mj-lt"/>
                <a:cs typeface="Times New Roman" panose="02020603050405020304" pitchFamily="18" charset="0"/>
              </a:rPr>
              <a:t> Lặp lại từ Bước 1 đến Bước 4 cho đến khi tìm thấy giá trị cần tìm (Bước 3) hoặc vùng</a:t>
            </a:r>
            <a:r>
              <a:rPr lang="en-US" sz="2000" dirty="0">
                <a:latin typeface="+mj-lt"/>
                <a:cs typeface="Times New Roman" panose="02020603050405020304" pitchFamily="18" charset="0"/>
              </a:rPr>
              <a:t> </a:t>
            </a:r>
            <a:r>
              <a:rPr lang="vi-VN" sz="2000" dirty="0">
                <a:latin typeface="+mj-lt"/>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89CA9A1-9CF7-4A1A-8D29-5A036D02C84E}"/>
              </a:ext>
            </a:extLst>
          </p:cNvPr>
          <p:cNvSpPr/>
          <p:nvPr/>
        </p:nvSpPr>
        <p:spPr>
          <a:xfrm>
            <a:off x="2768502"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FFC07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E139D3A-E87D-4131-AB7C-66EADA0EA5D5}"/>
              </a:ext>
            </a:extLst>
          </p:cNvPr>
          <p:cNvSpPr/>
          <p:nvPr/>
        </p:nvSpPr>
        <p:spPr>
          <a:xfrm>
            <a:off x="394132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B5EAE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文本框 4"/>
          <p:cNvSpPr txBox="1"/>
          <p:nvPr/>
        </p:nvSpPr>
        <p:spPr>
          <a:xfrm>
            <a:off x="-332853" y="-102145"/>
            <a:ext cx="12084975" cy="666786"/>
          </a:xfrm>
          <a:prstGeom prst="rect">
            <a:avLst/>
          </a:prstGeom>
          <a:noFill/>
        </p:spPr>
        <p:txBody>
          <a:bodyPr wrap="square" rtlCol="0">
            <a:spAutoFit/>
          </a:bodyP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C77E81CF-1AE6-C4A1-AE72-1D757B9BF1A0}"/>
              </a:ext>
            </a:extLst>
          </p:cNvPr>
          <p:cNvSpPr txBox="1"/>
          <p:nvPr/>
        </p:nvSpPr>
        <p:spPr>
          <a:xfrm>
            <a:off x="598714" y="666786"/>
            <a:ext cx="11153408" cy="57554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200" b="1" baseline="0" dirty="0" err="1">
                <a:solidFill>
                  <a:schemeClr val="tx1"/>
                </a:solidFill>
                <a:latin typeface="Times New Roman" panose="02020603050405020304" pitchFamily="18" charset="0"/>
                <a:cs typeface="Times New Roman" panose="02020603050405020304" pitchFamily="18" charset="0"/>
              </a:rPr>
              <a:t>Thuật</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toán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tìm</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kiếm</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nhị</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phân</a:t>
            </a:r>
            <a:r>
              <a:rPr lang="en-US" sz="3200" b="1" baseline="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Thực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hiện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trên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được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sắp</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xếp</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Bắt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đầu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từ</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vị</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trí</a:t>
            </a:r>
            <a:r>
              <a:rPr lang="en-US" sz="3200" baseline="0" dirty="0">
                <a:solidFill>
                  <a:schemeClr val="tx1"/>
                </a:solidFill>
                <a:latin typeface="Times New Roman" panose="02020603050405020304" pitchFamily="18" charset="0"/>
                <a:cs typeface="Times New Roman" panose="02020603050405020304" pitchFamily="18" charset="0"/>
              </a:rPr>
              <a:t> ở </a:t>
            </a:r>
            <a:r>
              <a:rPr lang="en-US" sz="3200" baseline="0" dirty="0" err="1">
                <a:solidFill>
                  <a:schemeClr val="tx1"/>
                </a:solidFill>
                <a:latin typeface="Times New Roman" panose="02020603050405020304" pitchFamily="18" charset="0"/>
                <a:cs typeface="Times New Roman" panose="02020603050405020304" pitchFamily="18" charset="0"/>
              </a:rPr>
              <a:t>giữa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Tại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mỗi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bước</a:t>
            </a:r>
            <a:r>
              <a:rPr lang="en-US" sz="3200" baseline="0" dirty="0">
                <a:solidFill>
                  <a:schemeClr val="tx1"/>
                </a:solidFill>
                <a:latin typeface="Times New Roman" panose="02020603050405020304" pitchFamily="18" charset="0"/>
                <a:cs typeface="Times New Roman" panose="02020603050405020304" pitchFamily="18" charset="0"/>
              </a:rPr>
              <a:t>, so </a:t>
            </a:r>
            <a:r>
              <a:rPr lang="en-US" sz="3200" baseline="0" dirty="0" err="1">
                <a:solidFill>
                  <a:schemeClr val="tx1"/>
                </a:solidFill>
                <a:latin typeface="Times New Roman" panose="02020603050405020304" pitchFamily="18" charset="0"/>
                <a:cs typeface="Times New Roman" panose="02020603050405020304" pitchFamily="18" charset="0"/>
              </a:rPr>
              <a:t>sánh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giá</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trị</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cần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tìm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giá</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trị</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vị</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trí</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giữa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nếu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lớn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hơn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thì</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tím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nửa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sau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nếu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nhỏ</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hơn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thì</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tìm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nửa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sau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của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nếu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bằng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thì</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dừng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lại</a:t>
            </a:r>
            <a:r>
              <a:rPr lang="en-US" sz="3200" baseline="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Chừng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nào</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chưa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tìm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thấy</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chưa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hết</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danh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sách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thì</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còn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tìm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tiếp</a:t>
            </a:r>
            <a:r>
              <a:rPr lang="en-US" sz="3200" baseline="0" dirty="0">
                <a:solidFill>
                  <a:schemeClr val="tx1"/>
                </a:solidFill>
                <a:latin typeface="Times New Roman" panose="02020603050405020304" pitchFamily="18" charset="0"/>
                <a:cs typeface="Times New Roman" panose="02020603050405020304" pitchFamily="18" charset="0"/>
              </a:rPr>
              <a:t>.</a:t>
            </a:r>
          </a:p>
          <a:p>
            <a:endParaRPr lang="en-US" sz="3200" dirty="0"/>
          </a:p>
        </p:txBody>
      </p:sp>
      <p:pic>
        <p:nvPicPr>
          <p:cNvPr id="16" name="图片 20">
            <a:extLst>
              <a:ext uri="{FF2B5EF4-FFF2-40B4-BE49-F238E27FC236}">
                <a16:creationId xmlns:a16="http://schemas.microsoft.com/office/drawing/2014/main" id="{7A7FFD65-1AD5-173E-9C01-7D8CB82A145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6090548"/>
            <a:ext cx="12211352" cy="867448"/>
          </a:xfrm>
          <a:prstGeom prst="rect">
            <a:avLst/>
          </a:prstGeom>
        </p:spPr>
      </p:pic>
    </p:spTree>
    <p:extLst>
      <p:ext uri="{BB962C8B-B14F-4D97-AF65-F5344CB8AC3E}">
        <p14:creationId xmlns:p14="http://schemas.microsoft.com/office/powerpoint/2010/main" val="130990694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6090548"/>
            <a:ext cx="12211352" cy="867448"/>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31" y="404732"/>
            <a:ext cx="4235447" cy="6075793"/>
          </a:xfrm>
          <a:prstGeom prst="rect">
            <a:avLst/>
          </a:prstGeom>
        </p:spPr>
      </p:pic>
      <p:pic>
        <p:nvPicPr>
          <p:cNvPr id="23" name="图片 22"/>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7024916" y="4949820"/>
            <a:ext cx="5167085" cy="2008176"/>
          </a:xfrm>
          <a:prstGeom prst="rect">
            <a:avLst/>
          </a:prstGeom>
        </p:spPr>
      </p:pic>
      <p:sp>
        <p:nvSpPr>
          <p:cNvPr id="46" name="MH_Others_2"/>
          <p:cNvSpPr txBox="1"/>
          <p:nvPr>
            <p:custDataLst>
              <p:tags r:id="rId1"/>
            </p:custDataLst>
          </p:nvPr>
        </p:nvSpPr>
        <p:spPr>
          <a:xfrm>
            <a:off x="150967" y="2279314"/>
            <a:ext cx="3834775" cy="901593"/>
          </a:xfrm>
          <a:prstGeom prst="rect">
            <a:avLst/>
          </a:prstGeom>
          <a:noFill/>
        </p:spPr>
        <p:txBody>
          <a:bodyPr wrap="square">
            <a:spAutoFit/>
          </a:bodyPr>
          <a:lstStyle/>
          <a:p>
            <a:pPr algn="ctr">
              <a:lnSpc>
                <a:spcPct val="150000"/>
              </a:lnSpc>
            </a:pPr>
            <a:r>
              <a:rPr lang="en-US" sz="4000" b="1" dirty="0">
                <a:latin typeface="Times New Roman" panose="02020603050405020304" pitchFamily="18" charset="0"/>
                <a:cs typeface="Times New Roman" panose="02020603050405020304" pitchFamily="18" charset="0"/>
              </a:rPr>
              <a:t>LUYỆN TẬP</a:t>
            </a:r>
          </a:p>
        </p:txBody>
      </p:sp>
      <p:grpSp>
        <p:nvGrpSpPr>
          <p:cNvPr id="8" name="Graphic 15">
            <a:extLst>
              <a:ext uri="{FF2B5EF4-FFF2-40B4-BE49-F238E27FC236}">
                <a16:creationId xmlns:a16="http://schemas.microsoft.com/office/drawing/2014/main" id="{8BD2DD6A-8A8E-42A0-91AE-0172B50AE535}"/>
              </a:ext>
            </a:extLst>
          </p:cNvPr>
          <p:cNvGrpSpPr/>
          <p:nvPr/>
        </p:nvGrpSpPr>
        <p:grpSpPr>
          <a:xfrm>
            <a:off x="119200" y="3999424"/>
            <a:ext cx="2467482" cy="2743201"/>
            <a:chOff x="6314825" y="3539041"/>
            <a:chExt cx="2194227" cy="2611143"/>
          </a:xfrm>
        </p:grpSpPr>
        <p:sp>
          <p:nvSpPr>
            <p:cNvPr id="9" name="Freeform: Shape 8">
              <a:extLst>
                <a:ext uri="{FF2B5EF4-FFF2-40B4-BE49-F238E27FC236}">
                  <a16:creationId xmlns:a16="http://schemas.microsoft.com/office/drawing/2014/main" id="{F7AC232C-0589-4AA0-9B47-59596C4B569E}"/>
                </a:ext>
              </a:extLst>
            </p:cNvPr>
            <p:cNvSpPr/>
            <p:nvPr/>
          </p:nvSpPr>
          <p:spPr>
            <a:xfrm>
              <a:off x="6527151" y="4076938"/>
              <a:ext cx="193592" cy="170324"/>
            </a:xfrm>
            <a:custGeom>
              <a:avLst/>
              <a:gdLst>
                <a:gd name="connsiteX0" fmla="*/ 160351 w 193592"/>
                <a:gd name="connsiteY0" fmla="*/ 45183 h 170324"/>
                <a:gd name="connsiteX1" fmla="*/ 45182 w 193592"/>
                <a:gd name="connsiteY1" fmla="*/ 9990 h 170324"/>
                <a:gd name="connsiteX2" fmla="*/ 9990 w 193592"/>
                <a:gd name="connsiteY2" fmla="*/ 125158 h 170324"/>
                <a:gd name="connsiteX3" fmla="*/ 88818 w 193592"/>
                <a:gd name="connsiteY3" fmla="*/ 170246 h 170324"/>
                <a:gd name="connsiteX4" fmla="*/ 193593 w 193592"/>
                <a:gd name="connsiteY4" fmla="*/ 105952 h 1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2" h="170324">
                  <a:moveTo>
                    <a:pt x="160351" y="45183"/>
                  </a:moveTo>
                  <a:cubicBezTo>
                    <a:pt x="138266" y="3661"/>
                    <a:pt x="86703" y="-12095"/>
                    <a:pt x="45182" y="9990"/>
                  </a:cubicBezTo>
                  <a:cubicBezTo>
                    <a:pt x="3662" y="32075"/>
                    <a:pt x="-12095" y="83637"/>
                    <a:pt x="9990" y="125158"/>
                  </a:cubicBezTo>
                  <a:cubicBezTo>
                    <a:pt x="25391" y="154113"/>
                    <a:pt x="56052" y="171651"/>
                    <a:pt x="88818" y="170246"/>
                  </a:cubicBezTo>
                  <a:cubicBezTo>
                    <a:pt x="130823" y="168436"/>
                    <a:pt x="165018" y="136718"/>
                    <a:pt x="193593" y="105952"/>
                  </a:cubicBezTo>
                </a:path>
              </a:pathLst>
            </a:custGeom>
            <a:solidFill>
              <a:srgbClr val="26323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89FEFB-3E1F-4E42-8640-66457395C8EB}"/>
                </a:ext>
              </a:extLst>
            </p:cNvPr>
            <p:cNvSpPr/>
            <p:nvPr/>
          </p:nvSpPr>
          <p:spPr>
            <a:xfrm>
              <a:off x="6680782" y="4092336"/>
              <a:ext cx="56560" cy="97718"/>
            </a:xfrm>
            <a:custGeom>
              <a:avLst/>
              <a:gdLst>
                <a:gd name="connsiteX0" fmla="*/ 40248 w 56560"/>
                <a:gd name="connsiteY0" fmla="*/ 14068 h 97718"/>
                <a:gd name="connsiteX1" fmla="*/ 19779 w 56560"/>
                <a:gd name="connsiteY1" fmla="*/ 331 h 97718"/>
                <a:gd name="connsiteX2" fmla="*/ 19674 w 56560"/>
                <a:gd name="connsiteY2" fmla="*/ 352 h 97718"/>
                <a:gd name="connsiteX3" fmla="*/ 1290 w 56560"/>
                <a:gd name="connsiteY3" fmla="*/ 19402 h 97718"/>
                <a:gd name="connsiteX4" fmla="*/ 2433 w 56560"/>
                <a:gd name="connsiteY4" fmla="*/ 46739 h 97718"/>
                <a:gd name="connsiteX5" fmla="*/ 21483 w 56560"/>
                <a:gd name="connsiteY5" fmla="*/ 84839 h 97718"/>
                <a:gd name="connsiteX6" fmla="*/ 46153 w 56560"/>
                <a:gd name="connsiteY6" fmla="*/ 96841 h 97718"/>
                <a:gd name="connsiteX7" fmla="*/ 56345 w 56560"/>
                <a:gd name="connsiteY7" fmla="*/ 69885 h 97718"/>
                <a:gd name="connsiteX8" fmla="*/ 36533 w 56560"/>
                <a:gd name="connsiteY8" fmla="*/ 3210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0" h="97718">
                  <a:moveTo>
                    <a:pt x="40248" y="14068"/>
                  </a:moveTo>
                  <a:cubicBezTo>
                    <a:pt x="38389" y="4623"/>
                    <a:pt x="29225" y="-1527"/>
                    <a:pt x="19779" y="331"/>
                  </a:cubicBezTo>
                  <a:cubicBezTo>
                    <a:pt x="19744" y="338"/>
                    <a:pt x="19709" y="345"/>
                    <a:pt x="19674" y="352"/>
                  </a:cubicBezTo>
                  <a:cubicBezTo>
                    <a:pt x="10519" y="2856"/>
                    <a:pt x="3466" y="10165"/>
                    <a:pt x="1290" y="19402"/>
                  </a:cubicBezTo>
                  <a:cubicBezTo>
                    <a:pt x="-757" y="28455"/>
                    <a:pt x="-362" y="37889"/>
                    <a:pt x="2433" y="46739"/>
                  </a:cubicBezTo>
                  <a:cubicBezTo>
                    <a:pt x="6288" y="60541"/>
                    <a:pt x="12755" y="73475"/>
                    <a:pt x="21483" y="84839"/>
                  </a:cubicBezTo>
                  <a:cubicBezTo>
                    <a:pt x="27484" y="92650"/>
                    <a:pt x="37009" y="100365"/>
                    <a:pt x="46153" y="96841"/>
                  </a:cubicBezTo>
                  <a:cubicBezTo>
                    <a:pt x="55297" y="93316"/>
                    <a:pt x="57297" y="80172"/>
                    <a:pt x="56345" y="69885"/>
                  </a:cubicBezTo>
                  <a:cubicBezTo>
                    <a:pt x="54100" y="46591"/>
                    <a:pt x="47373" y="23950"/>
                    <a:pt x="36533" y="3210"/>
                  </a:cubicBezTo>
                </a:path>
              </a:pathLst>
            </a:custGeom>
            <a:solidFill>
              <a:srgbClr val="FF725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DD927D1-9AE6-4416-8053-AE61444F6A1B}"/>
                </a:ext>
              </a:extLst>
            </p:cNvPr>
            <p:cNvSpPr/>
            <p:nvPr/>
          </p:nvSpPr>
          <p:spPr>
            <a:xfrm>
              <a:off x="6957917" y="3539041"/>
              <a:ext cx="735603" cy="1312981"/>
            </a:xfrm>
            <a:custGeom>
              <a:avLst/>
              <a:gdLst>
                <a:gd name="connsiteX0" fmla="*/ 0 w 735603"/>
                <a:gd name="connsiteY0" fmla="*/ 194365 h 1312981"/>
                <a:gd name="connsiteX1" fmla="*/ 174784 w 735603"/>
                <a:gd name="connsiteY1" fmla="*/ 35107 h 1312981"/>
                <a:gd name="connsiteX2" fmla="*/ 406813 w 735603"/>
                <a:gd name="connsiteY2" fmla="*/ 13771 h 1312981"/>
                <a:gd name="connsiteX3" fmla="*/ 560546 w 735603"/>
                <a:gd name="connsiteY3" fmla="*/ 182173 h 1312981"/>
                <a:gd name="connsiteX4" fmla="*/ 608171 w 735603"/>
                <a:gd name="connsiteY4" fmla="*/ 383722 h 1312981"/>
                <a:gd name="connsiteX5" fmla="*/ 632936 w 735603"/>
                <a:gd name="connsiteY5" fmla="*/ 732242 h 1312981"/>
                <a:gd name="connsiteX6" fmla="*/ 639794 w 735603"/>
                <a:gd name="connsiteY6" fmla="*/ 933314 h 1312981"/>
                <a:gd name="connsiteX7" fmla="*/ 667226 w 735603"/>
                <a:gd name="connsiteY7" fmla="*/ 1077904 h 1312981"/>
                <a:gd name="connsiteX8" fmla="*/ 698564 w 735603"/>
                <a:gd name="connsiteY8" fmla="*/ 1308695 h 1312981"/>
                <a:gd name="connsiteX9" fmla="*/ 319183 w 735603"/>
                <a:gd name="connsiteY9" fmla="*/ 1266880 h 1312981"/>
                <a:gd name="connsiteX10" fmla="*/ 276797 w 735603"/>
                <a:gd name="connsiteY10" fmla="*/ 837017 h 131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603" h="1312981">
                  <a:moveTo>
                    <a:pt x="0" y="194365"/>
                  </a:moveTo>
                  <a:cubicBezTo>
                    <a:pt x="45053" y="128547"/>
                    <a:pt x="103442" y="70540"/>
                    <a:pt x="174784" y="35107"/>
                  </a:cubicBezTo>
                  <a:cubicBezTo>
                    <a:pt x="246126" y="-326"/>
                    <a:pt x="331280" y="-11661"/>
                    <a:pt x="406813" y="13771"/>
                  </a:cubicBezTo>
                  <a:cubicBezTo>
                    <a:pt x="482346" y="39203"/>
                    <a:pt x="545782" y="103877"/>
                    <a:pt x="560546" y="182173"/>
                  </a:cubicBezTo>
                  <a:cubicBezTo>
                    <a:pt x="572262" y="244276"/>
                    <a:pt x="562165" y="340860"/>
                    <a:pt x="608171" y="383722"/>
                  </a:cubicBezTo>
                  <a:cubicBezTo>
                    <a:pt x="703421" y="471352"/>
                    <a:pt x="688753" y="637373"/>
                    <a:pt x="632936" y="732242"/>
                  </a:cubicBezTo>
                  <a:cubicBezTo>
                    <a:pt x="632936" y="732242"/>
                    <a:pt x="546545" y="837017"/>
                    <a:pt x="639794" y="933314"/>
                  </a:cubicBezTo>
                  <a:cubicBezTo>
                    <a:pt x="639794" y="933314"/>
                    <a:pt x="694753" y="972272"/>
                    <a:pt x="667226" y="1077904"/>
                  </a:cubicBezTo>
                  <a:cubicBezTo>
                    <a:pt x="624364" y="1242782"/>
                    <a:pt x="812102" y="1334412"/>
                    <a:pt x="698564" y="1308695"/>
                  </a:cubicBezTo>
                  <a:lnTo>
                    <a:pt x="319183" y="1266880"/>
                  </a:lnTo>
                  <a:lnTo>
                    <a:pt x="276797" y="837017"/>
                  </a:lnTo>
                </a:path>
              </a:pathLst>
            </a:custGeom>
            <a:solidFill>
              <a:srgbClr val="26323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6404CF2-7C2C-4CF0-8353-1409313B1084}"/>
                </a:ext>
              </a:extLst>
            </p:cNvPr>
            <p:cNvSpPr/>
            <p:nvPr/>
          </p:nvSpPr>
          <p:spPr>
            <a:xfrm>
              <a:off x="6448931" y="3965530"/>
              <a:ext cx="557468" cy="888873"/>
            </a:xfrm>
            <a:custGeom>
              <a:avLst/>
              <a:gdLst>
                <a:gd name="connsiteX0" fmla="*/ 285244 w 557468"/>
                <a:gd name="connsiteY0" fmla="*/ 0 h 888873"/>
                <a:gd name="connsiteX1" fmla="*/ 255335 w 557468"/>
                <a:gd name="connsiteY1" fmla="*/ 79343 h 888873"/>
                <a:gd name="connsiteX2" fmla="*/ 276005 w 557468"/>
                <a:gd name="connsiteY2" fmla="*/ 165068 h 888873"/>
                <a:gd name="connsiteX3" fmla="*/ 276005 w 557468"/>
                <a:gd name="connsiteY3" fmla="*/ 252032 h 888873"/>
                <a:gd name="connsiteX4" fmla="*/ 161705 w 557468"/>
                <a:gd name="connsiteY4" fmla="*/ 347282 h 888873"/>
                <a:gd name="connsiteX5" fmla="*/ 67407 w 557468"/>
                <a:gd name="connsiteY5" fmla="*/ 550069 h 888873"/>
                <a:gd name="connsiteX6" fmla="*/ 66169 w 557468"/>
                <a:gd name="connsiteY6" fmla="*/ 618077 h 888873"/>
                <a:gd name="connsiteX7" fmla="*/ 16639 w 557468"/>
                <a:gd name="connsiteY7" fmla="*/ 678371 h 888873"/>
                <a:gd name="connsiteX8" fmla="*/ 14734 w 557468"/>
                <a:gd name="connsiteY8" fmla="*/ 795338 h 888873"/>
                <a:gd name="connsiteX9" fmla="*/ 93410 w 557468"/>
                <a:gd name="connsiteY9" fmla="*/ 888873 h 888873"/>
                <a:gd name="connsiteX10" fmla="*/ 557468 w 557468"/>
                <a:gd name="connsiteY10" fmla="*/ 585883 h 8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468" h="888873">
                  <a:moveTo>
                    <a:pt x="285244" y="0"/>
                  </a:moveTo>
                  <a:cubicBezTo>
                    <a:pt x="261431" y="17431"/>
                    <a:pt x="253145" y="49911"/>
                    <a:pt x="255335" y="79343"/>
                  </a:cubicBezTo>
                  <a:cubicBezTo>
                    <a:pt x="257526" y="108776"/>
                    <a:pt x="268385" y="136493"/>
                    <a:pt x="276005" y="165068"/>
                  </a:cubicBezTo>
                  <a:cubicBezTo>
                    <a:pt x="283625" y="193643"/>
                    <a:pt x="287530" y="224695"/>
                    <a:pt x="276005" y="252032"/>
                  </a:cubicBezTo>
                  <a:cubicBezTo>
                    <a:pt x="256955" y="298704"/>
                    <a:pt x="202757" y="317754"/>
                    <a:pt x="161705" y="347282"/>
                  </a:cubicBezTo>
                  <a:cubicBezTo>
                    <a:pt x="97258" y="393972"/>
                    <a:pt x="61579" y="470700"/>
                    <a:pt x="67407" y="550069"/>
                  </a:cubicBezTo>
                  <a:cubicBezTo>
                    <a:pt x="69312" y="572929"/>
                    <a:pt x="74551" y="596741"/>
                    <a:pt x="66169" y="618077"/>
                  </a:cubicBezTo>
                  <a:cubicBezTo>
                    <a:pt x="56644" y="642461"/>
                    <a:pt x="31784" y="657035"/>
                    <a:pt x="16639" y="678371"/>
                  </a:cubicBezTo>
                  <a:cubicBezTo>
                    <a:pt x="-6983" y="711803"/>
                    <a:pt x="-3459" y="758666"/>
                    <a:pt x="14734" y="795338"/>
                  </a:cubicBezTo>
                  <a:cubicBezTo>
                    <a:pt x="32927" y="832009"/>
                    <a:pt x="63502" y="860870"/>
                    <a:pt x="93410" y="888873"/>
                  </a:cubicBezTo>
                  <a:cubicBezTo>
                    <a:pt x="233526" y="767148"/>
                    <a:pt x="389665" y="665202"/>
                    <a:pt x="557468" y="585883"/>
                  </a:cubicBezTo>
                </a:path>
              </a:pathLst>
            </a:custGeom>
            <a:solidFill>
              <a:srgbClr val="263238"/>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C9A16A-9B99-4791-B76D-CD6E641D2375}"/>
                </a:ext>
              </a:extLst>
            </p:cNvPr>
            <p:cNvSpPr/>
            <p:nvPr/>
          </p:nvSpPr>
          <p:spPr>
            <a:xfrm>
              <a:off x="6553486" y="4143590"/>
              <a:ext cx="128015" cy="79781"/>
            </a:xfrm>
            <a:custGeom>
              <a:avLst/>
              <a:gdLst>
                <a:gd name="connsiteX0" fmla="*/ 128015 w 128015"/>
                <a:gd name="connsiteY0" fmla="*/ 2058 h 79781"/>
                <a:gd name="connsiteX1" fmla="*/ 103727 w 128015"/>
                <a:gd name="connsiteY1" fmla="*/ 3772 h 79781"/>
                <a:gd name="connsiteX2" fmla="*/ 47339 w 128015"/>
                <a:gd name="connsiteY2" fmla="*/ 17298 h 79781"/>
                <a:gd name="connsiteX3" fmla="*/ 7238 w 128015"/>
                <a:gd name="connsiteY3" fmla="*/ 56827 h 79781"/>
                <a:gd name="connsiteX4" fmla="*/ 380 w 128015"/>
                <a:gd name="connsiteY4" fmla="*/ 79782 h 79781"/>
                <a:gd name="connsiteX5" fmla="*/ 380 w 128015"/>
                <a:gd name="connsiteY5" fmla="*/ 73210 h 79781"/>
                <a:gd name="connsiteX6" fmla="*/ 4476 w 128015"/>
                <a:gd name="connsiteY6" fmla="*/ 55493 h 79781"/>
                <a:gd name="connsiteX7" fmla="*/ 45624 w 128015"/>
                <a:gd name="connsiteY7" fmla="*/ 12821 h 79781"/>
                <a:gd name="connsiteX8" fmla="*/ 103631 w 128015"/>
                <a:gd name="connsiteY8" fmla="*/ 248 h 79781"/>
                <a:gd name="connsiteX9" fmla="*/ 128015 w 128015"/>
                <a:gd name="connsiteY9" fmla="*/ 2058 h 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5" h="79781">
                  <a:moveTo>
                    <a:pt x="128015" y="2058"/>
                  </a:moveTo>
                  <a:cubicBezTo>
                    <a:pt x="119960" y="3109"/>
                    <a:pt x="111850" y="3681"/>
                    <a:pt x="103727" y="3772"/>
                  </a:cubicBezTo>
                  <a:cubicBezTo>
                    <a:pt x="84238" y="4631"/>
                    <a:pt x="65096" y="9222"/>
                    <a:pt x="47339" y="17298"/>
                  </a:cubicBezTo>
                  <a:cubicBezTo>
                    <a:pt x="29924" y="25614"/>
                    <a:pt x="15804" y="39533"/>
                    <a:pt x="7238" y="56827"/>
                  </a:cubicBezTo>
                  <a:cubicBezTo>
                    <a:pt x="4211" y="64237"/>
                    <a:pt x="1914" y="71925"/>
                    <a:pt x="380" y="79782"/>
                  </a:cubicBezTo>
                  <a:cubicBezTo>
                    <a:pt x="-127" y="77621"/>
                    <a:pt x="-127" y="75371"/>
                    <a:pt x="380" y="73210"/>
                  </a:cubicBezTo>
                  <a:cubicBezTo>
                    <a:pt x="803" y="67125"/>
                    <a:pt x="2185" y="61146"/>
                    <a:pt x="4476" y="55493"/>
                  </a:cubicBezTo>
                  <a:cubicBezTo>
                    <a:pt x="12566" y="36752"/>
                    <a:pt x="27189" y="21587"/>
                    <a:pt x="45624" y="12821"/>
                  </a:cubicBezTo>
                  <a:cubicBezTo>
                    <a:pt x="63816" y="4464"/>
                    <a:pt x="83612" y="174"/>
                    <a:pt x="103631" y="248"/>
                  </a:cubicBezTo>
                  <a:cubicBezTo>
                    <a:pt x="111804" y="-395"/>
                    <a:pt x="120027" y="215"/>
                    <a:pt x="128015" y="2058"/>
                  </a:cubicBezTo>
                  <a:close/>
                </a:path>
              </a:pathLst>
            </a:custGeom>
            <a:solidFill>
              <a:srgbClr val="455A6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F71D4FE-D809-49BC-9D5B-E81AC7338152}"/>
                </a:ext>
              </a:extLst>
            </p:cNvPr>
            <p:cNvSpPr/>
            <p:nvPr/>
          </p:nvSpPr>
          <p:spPr>
            <a:xfrm>
              <a:off x="8153400" y="4253241"/>
              <a:ext cx="355653" cy="381515"/>
            </a:xfrm>
            <a:custGeom>
              <a:avLst/>
              <a:gdLst>
                <a:gd name="connsiteX0" fmla="*/ 0 w 355653"/>
                <a:gd name="connsiteY0" fmla="*/ 321508 h 381515"/>
                <a:gd name="connsiteX1" fmla="*/ 185833 w 355653"/>
                <a:gd name="connsiteY1" fmla="*/ 381515 h 381515"/>
                <a:gd name="connsiteX2" fmla="*/ 322231 w 355653"/>
                <a:gd name="connsiteY2" fmla="*/ 273121 h 381515"/>
                <a:gd name="connsiteX3" fmla="*/ 311087 w 355653"/>
                <a:gd name="connsiteY3" fmla="*/ 240069 h 381515"/>
                <a:gd name="connsiteX4" fmla="*/ 332708 w 355653"/>
                <a:gd name="connsiteY4" fmla="*/ 163107 h 381515"/>
                <a:gd name="connsiteX5" fmla="*/ 346138 w 355653"/>
                <a:gd name="connsiteY5" fmla="*/ 93956 h 381515"/>
                <a:gd name="connsiteX6" fmla="*/ 331184 w 355653"/>
                <a:gd name="connsiteY6" fmla="*/ 81764 h 381515"/>
                <a:gd name="connsiteX7" fmla="*/ 335185 w 355653"/>
                <a:gd name="connsiteY7" fmla="*/ 11660 h 381515"/>
                <a:gd name="connsiteX8" fmla="*/ 307181 w 355653"/>
                <a:gd name="connsiteY8" fmla="*/ 1563 h 381515"/>
                <a:gd name="connsiteX9" fmla="*/ 154781 w 355653"/>
                <a:gd name="connsiteY9" fmla="*/ 58142 h 381515"/>
                <a:gd name="connsiteX10" fmla="*/ 57531 w 355653"/>
                <a:gd name="connsiteY10" fmla="*/ 123292 h 3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53" h="381515">
                  <a:moveTo>
                    <a:pt x="0" y="321508"/>
                  </a:moveTo>
                  <a:lnTo>
                    <a:pt x="185833" y="381515"/>
                  </a:lnTo>
                  <a:cubicBezTo>
                    <a:pt x="185833" y="381515"/>
                    <a:pt x="314896" y="302172"/>
                    <a:pt x="322231" y="273121"/>
                  </a:cubicBezTo>
                  <a:cubicBezTo>
                    <a:pt x="329565" y="244070"/>
                    <a:pt x="316039" y="239498"/>
                    <a:pt x="311087" y="240069"/>
                  </a:cubicBezTo>
                  <a:cubicBezTo>
                    <a:pt x="311087" y="240069"/>
                    <a:pt x="357092" y="199874"/>
                    <a:pt x="332708" y="163107"/>
                  </a:cubicBezTo>
                  <a:cubicBezTo>
                    <a:pt x="332708" y="163107"/>
                    <a:pt x="373666" y="119864"/>
                    <a:pt x="346138" y="93956"/>
                  </a:cubicBezTo>
                  <a:lnTo>
                    <a:pt x="331184" y="81764"/>
                  </a:lnTo>
                  <a:cubicBezTo>
                    <a:pt x="331184" y="81764"/>
                    <a:pt x="351092" y="41854"/>
                    <a:pt x="335185" y="11660"/>
                  </a:cubicBezTo>
                  <a:cubicBezTo>
                    <a:pt x="329706" y="1744"/>
                    <a:pt x="317727" y="-2575"/>
                    <a:pt x="307181" y="1563"/>
                  </a:cubicBezTo>
                  <a:lnTo>
                    <a:pt x="154781" y="58142"/>
                  </a:lnTo>
                  <a:lnTo>
                    <a:pt x="57531" y="123292"/>
                  </a:lnTo>
                  <a:close/>
                </a:path>
              </a:pathLst>
            </a:custGeom>
            <a:solidFill>
              <a:srgbClr val="FFBE9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FEFBF0-6BA2-4C84-A2B8-90CC8E394C36}"/>
                </a:ext>
              </a:extLst>
            </p:cNvPr>
            <p:cNvSpPr/>
            <p:nvPr/>
          </p:nvSpPr>
          <p:spPr>
            <a:xfrm>
              <a:off x="8380857" y="4121931"/>
              <a:ext cx="94773" cy="192500"/>
            </a:xfrm>
            <a:custGeom>
              <a:avLst/>
              <a:gdLst>
                <a:gd name="connsiteX0" fmla="*/ 0 w 94773"/>
                <a:gd name="connsiteY0" fmla="*/ 192500 h 192500"/>
                <a:gd name="connsiteX1" fmla="*/ 51911 w 94773"/>
                <a:gd name="connsiteY1" fmla="*/ 4096 h 192500"/>
                <a:gd name="connsiteX2" fmla="*/ 94774 w 94773"/>
                <a:gd name="connsiteY2" fmla="*/ 0 h 192500"/>
                <a:gd name="connsiteX3" fmla="*/ 54197 w 94773"/>
                <a:gd name="connsiteY3" fmla="*/ 149638 h 192500"/>
                <a:gd name="connsiteX4" fmla="*/ 0 w 94773"/>
                <a:gd name="connsiteY4" fmla="*/ 192500 h 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73" h="192500">
                  <a:moveTo>
                    <a:pt x="0" y="192500"/>
                  </a:moveTo>
                  <a:lnTo>
                    <a:pt x="51911" y="4096"/>
                  </a:lnTo>
                  <a:lnTo>
                    <a:pt x="94774" y="0"/>
                  </a:lnTo>
                  <a:lnTo>
                    <a:pt x="54197" y="149638"/>
                  </a:lnTo>
                  <a:lnTo>
                    <a:pt x="0" y="192500"/>
                  </a:lnTo>
                  <a:close/>
                </a:path>
              </a:pathLst>
            </a:custGeom>
            <a:solidFill>
              <a:srgbClr val="FAFAF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AE6FE5-AB5D-4DFB-9834-526FB1BB3307}"/>
                </a:ext>
              </a:extLst>
            </p:cNvPr>
            <p:cNvSpPr/>
            <p:nvPr/>
          </p:nvSpPr>
          <p:spPr>
            <a:xfrm>
              <a:off x="8169592" y="4241088"/>
              <a:ext cx="218045" cy="300418"/>
            </a:xfrm>
            <a:custGeom>
              <a:avLst/>
              <a:gdLst>
                <a:gd name="connsiteX0" fmla="*/ 0 w 218045"/>
                <a:gd name="connsiteY0" fmla="*/ 274987 h 300418"/>
                <a:gd name="connsiteX1" fmla="*/ 45720 w 218045"/>
                <a:gd name="connsiteY1" fmla="*/ 123158 h 300418"/>
                <a:gd name="connsiteX2" fmla="*/ 210312 w 218045"/>
                <a:gd name="connsiteY2" fmla="*/ 0 h 300418"/>
                <a:gd name="connsiteX3" fmla="*/ 210312 w 218045"/>
                <a:gd name="connsiteY3" fmla="*/ 56483 h 300418"/>
                <a:gd name="connsiteX4" fmla="*/ 162211 w 218045"/>
                <a:gd name="connsiteY4" fmla="*/ 121444 h 300418"/>
                <a:gd name="connsiteX5" fmla="*/ 132969 w 218045"/>
                <a:gd name="connsiteY5" fmla="*/ 174974 h 300418"/>
                <a:gd name="connsiteX6" fmla="*/ 138303 w 218045"/>
                <a:gd name="connsiteY6" fmla="*/ 300419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45" h="300418">
                  <a:moveTo>
                    <a:pt x="0" y="274987"/>
                  </a:moveTo>
                  <a:lnTo>
                    <a:pt x="45720" y="123158"/>
                  </a:lnTo>
                  <a:lnTo>
                    <a:pt x="210312" y="0"/>
                  </a:lnTo>
                  <a:cubicBezTo>
                    <a:pt x="220623" y="17416"/>
                    <a:pt x="220623" y="39067"/>
                    <a:pt x="210312" y="56483"/>
                  </a:cubicBezTo>
                  <a:cubicBezTo>
                    <a:pt x="192881" y="87535"/>
                    <a:pt x="167831" y="112776"/>
                    <a:pt x="162211" y="121444"/>
                  </a:cubicBezTo>
                  <a:cubicBezTo>
                    <a:pt x="156591" y="130111"/>
                    <a:pt x="132969" y="174974"/>
                    <a:pt x="132969" y="174974"/>
                  </a:cubicBezTo>
                  <a:cubicBezTo>
                    <a:pt x="148573" y="215048"/>
                    <a:pt x="150449" y="259165"/>
                    <a:pt x="138303" y="300419"/>
                  </a:cubicBezTo>
                </a:path>
              </a:pathLst>
            </a:custGeom>
            <a:solidFill>
              <a:srgbClr val="FFBE9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FF7E65-AA7A-4416-959D-80C746B50951}"/>
                </a:ext>
              </a:extLst>
            </p:cNvPr>
            <p:cNvSpPr/>
            <p:nvPr/>
          </p:nvSpPr>
          <p:spPr>
            <a:xfrm>
              <a:off x="8169783" y="4237945"/>
              <a:ext cx="220148" cy="303561"/>
            </a:xfrm>
            <a:custGeom>
              <a:avLst/>
              <a:gdLst>
                <a:gd name="connsiteX0" fmla="*/ 138017 w 220148"/>
                <a:gd name="connsiteY0" fmla="*/ 303562 h 303561"/>
                <a:gd name="connsiteX1" fmla="*/ 139541 w 220148"/>
                <a:gd name="connsiteY1" fmla="*/ 294799 h 303561"/>
                <a:gd name="connsiteX2" fmla="*/ 141446 w 220148"/>
                <a:gd name="connsiteY2" fmla="*/ 284131 h 303561"/>
                <a:gd name="connsiteX3" fmla="*/ 143256 w 220148"/>
                <a:gd name="connsiteY3" fmla="*/ 269653 h 303561"/>
                <a:gd name="connsiteX4" fmla="*/ 143256 w 220148"/>
                <a:gd name="connsiteY4" fmla="*/ 229648 h 303561"/>
                <a:gd name="connsiteX5" fmla="*/ 130969 w 220148"/>
                <a:gd name="connsiteY5" fmla="*/ 178975 h 303561"/>
                <a:gd name="connsiteX6" fmla="*/ 130969 w 220148"/>
                <a:gd name="connsiteY6" fmla="*/ 178022 h 303561"/>
                <a:gd name="connsiteX7" fmla="*/ 130969 w 220148"/>
                <a:gd name="connsiteY7" fmla="*/ 177260 h 303561"/>
                <a:gd name="connsiteX8" fmla="*/ 151733 w 220148"/>
                <a:gd name="connsiteY8" fmla="*/ 138589 h 303561"/>
                <a:gd name="connsiteX9" fmla="*/ 157258 w 220148"/>
                <a:gd name="connsiteY9" fmla="*/ 128302 h 303561"/>
                <a:gd name="connsiteX10" fmla="*/ 160210 w 220148"/>
                <a:gd name="connsiteY10" fmla="*/ 122968 h 303561"/>
                <a:gd name="connsiteX11" fmla="*/ 163925 w 220148"/>
                <a:gd name="connsiteY11" fmla="*/ 118015 h 303561"/>
                <a:gd name="connsiteX12" fmla="*/ 179832 w 220148"/>
                <a:gd name="connsiteY12" fmla="*/ 98965 h 303561"/>
                <a:gd name="connsiteX13" fmla="*/ 209074 w 220148"/>
                <a:gd name="connsiteY13" fmla="*/ 55817 h 303561"/>
                <a:gd name="connsiteX14" fmla="*/ 208026 w 220148"/>
                <a:gd name="connsiteY14" fmla="*/ 4667 h 303561"/>
                <a:gd name="connsiteX15" fmla="*/ 211550 w 220148"/>
                <a:gd name="connsiteY15" fmla="*/ 5239 h 303561"/>
                <a:gd name="connsiteX16" fmla="*/ 197453 w 220148"/>
                <a:gd name="connsiteY16" fmla="*/ 15812 h 303561"/>
                <a:gd name="connsiteX17" fmla="*/ 46672 w 220148"/>
                <a:gd name="connsiteY17" fmla="*/ 128016 h 303561"/>
                <a:gd name="connsiteX18" fmla="*/ 47434 w 220148"/>
                <a:gd name="connsiteY18" fmla="*/ 126968 h 303561"/>
                <a:gd name="connsiteX19" fmla="*/ 13430 w 220148"/>
                <a:gd name="connsiteY19" fmla="*/ 236982 h 303561"/>
                <a:gd name="connsiteX20" fmla="*/ 3905 w 220148"/>
                <a:gd name="connsiteY20" fmla="*/ 267557 h 303561"/>
                <a:gd name="connsiteX21" fmla="*/ 1143 w 220148"/>
                <a:gd name="connsiteY21" fmla="*/ 275558 h 303561"/>
                <a:gd name="connsiteX22" fmla="*/ 0 w 220148"/>
                <a:gd name="connsiteY22" fmla="*/ 278225 h 303561"/>
                <a:gd name="connsiteX23" fmla="*/ 571 w 220148"/>
                <a:gd name="connsiteY23" fmla="*/ 275368 h 303561"/>
                <a:gd name="connsiteX24" fmla="*/ 2667 w 220148"/>
                <a:gd name="connsiteY24" fmla="*/ 267271 h 303561"/>
                <a:gd name="connsiteX25" fmla="*/ 11430 w 220148"/>
                <a:gd name="connsiteY25" fmla="*/ 236315 h 303561"/>
                <a:gd name="connsiteX26" fmla="*/ 43720 w 220148"/>
                <a:gd name="connsiteY26" fmla="*/ 125730 h 303561"/>
                <a:gd name="connsiteX27" fmla="*/ 43720 w 220148"/>
                <a:gd name="connsiteY27" fmla="*/ 125063 h 303561"/>
                <a:gd name="connsiteX28" fmla="*/ 44291 w 220148"/>
                <a:gd name="connsiteY28" fmla="*/ 125063 h 303561"/>
                <a:gd name="connsiteX29" fmla="*/ 194500 w 220148"/>
                <a:gd name="connsiteY29" fmla="*/ 12192 h 303561"/>
                <a:gd name="connsiteX30" fmla="*/ 208693 w 220148"/>
                <a:gd name="connsiteY30" fmla="*/ 1619 h 303561"/>
                <a:gd name="connsiteX31" fmla="*/ 210884 w 220148"/>
                <a:gd name="connsiteY31" fmla="*/ 0 h 303561"/>
                <a:gd name="connsiteX32" fmla="*/ 212217 w 220148"/>
                <a:gd name="connsiteY32" fmla="*/ 2191 h 303561"/>
                <a:gd name="connsiteX33" fmla="*/ 213550 w 220148"/>
                <a:gd name="connsiteY33" fmla="*/ 58388 h 303561"/>
                <a:gd name="connsiteX34" fmla="*/ 183451 w 220148"/>
                <a:gd name="connsiteY34" fmla="*/ 102203 h 303561"/>
                <a:gd name="connsiteX35" fmla="*/ 167545 w 220148"/>
                <a:gd name="connsiteY35" fmla="*/ 121253 h 303561"/>
                <a:gd name="connsiteX36" fmla="*/ 163925 w 220148"/>
                <a:gd name="connsiteY36" fmla="*/ 125921 h 303561"/>
                <a:gd name="connsiteX37" fmla="*/ 161068 w 220148"/>
                <a:gd name="connsiteY37" fmla="*/ 131064 h 303561"/>
                <a:gd name="connsiteX38" fmla="*/ 155448 w 220148"/>
                <a:gd name="connsiteY38" fmla="*/ 141351 h 303561"/>
                <a:gd name="connsiteX39" fmla="*/ 134398 w 220148"/>
                <a:gd name="connsiteY39" fmla="*/ 179451 h 303561"/>
                <a:gd name="connsiteX40" fmla="*/ 134398 w 220148"/>
                <a:gd name="connsiteY40" fmla="*/ 177737 h 303561"/>
                <a:gd name="connsiteX41" fmla="*/ 146209 w 220148"/>
                <a:gd name="connsiteY41" fmla="*/ 229838 h 303561"/>
                <a:gd name="connsiteX42" fmla="*/ 145352 w 220148"/>
                <a:gd name="connsiteY42" fmla="*/ 270224 h 303561"/>
                <a:gd name="connsiteX43" fmla="*/ 142970 w 220148"/>
                <a:gd name="connsiteY43" fmla="*/ 284797 h 303561"/>
                <a:gd name="connsiteX44" fmla="*/ 140494 w 220148"/>
                <a:gd name="connsiteY44" fmla="*/ 295370 h 303561"/>
                <a:gd name="connsiteX45" fmla="*/ 138017 w 220148"/>
                <a:gd name="connsiteY45" fmla="*/ 303561 h 3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148" h="303561">
                  <a:moveTo>
                    <a:pt x="138017" y="303562"/>
                  </a:moveTo>
                  <a:cubicBezTo>
                    <a:pt x="138245" y="300599"/>
                    <a:pt x="138755" y="297664"/>
                    <a:pt x="139541" y="294799"/>
                  </a:cubicBezTo>
                  <a:cubicBezTo>
                    <a:pt x="140208" y="291941"/>
                    <a:pt x="140875" y="288322"/>
                    <a:pt x="141446" y="284131"/>
                  </a:cubicBezTo>
                  <a:cubicBezTo>
                    <a:pt x="142313" y="279341"/>
                    <a:pt x="142917" y="274508"/>
                    <a:pt x="143256" y="269653"/>
                  </a:cubicBezTo>
                  <a:cubicBezTo>
                    <a:pt x="144551" y="256349"/>
                    <a:pt x="144551" y="242951"/>
                    <a:pt x="143256" y="229648"/>
                  </a:cubicBezTo>
                  <a:cubicBezTo>
                    <a:pt x="141717" y="212237"/>
                    <a:pt x="137575" y="195156"/>
                    <a:pt x="130969" y="178975"/>
                  </a:cubicBezTo>
                  <a:lnTo>
                    <a:pt x="130969" y="178022"/>
                  </a:lnTo>
                  <a:lnTo>
                    <a:pt x="130969" y="177260"/>
                  </a:lnTo>
                  <a:lnTo>
                    <a:pt x="151733" y="138589"/>
                  </a:lnTo>
                  <a:lnTo>
                    <a:pt x="157258" y="128302"/>
                  </a:lnTo>
                  <a:lnTo>
                    <a:pt x="160210" y="122968"/>
                  </a:lnTo>
                  <a:lnTo>
                    <a:pt x="163925" y="118015"/>
                  </a:lnTo>
                  <a:lnTo>
                    <a:pt x="179832" y="98965"/>
                  </a:lnTo>
                  <a:cubicBezTo>
                    <a:pt x="190959" y="85567"/>
                    <a:pt x="200753" y="71116"/>
                    <a:pt x="209074" y="55817"/>
                  </a:cubicBezTo>
                  <a:cubicBezTo>
                    <a:pt x="217511" y="39713"/>
                    <a:pt x="217116" y="20411"/>
                    <a:pt x="208026" y="4667"/>
                  </a:cubicBezTo>
                  <a:lnTo>
                    <a:pt x="211550" y="5239"/>
                  </a:lnTo>
                  <a:lnTo>
                    <a:pt x="197453" y="15812"/>
                  </a:lnTo>
                  <a:lnTo>
                    <a:pt x="46672" y="128016"/>
                  </a:lnTo>
                  <a:lnTo>
                    <a:pt x="47434" y="126968"/>
                  </a:lnTo>
                  <a:cubicBezTo>
                    <a:pt x="33433" y="172212"/>
                    <a:pt x="21717" y="210026"/>
                    <a:pt x="13430" y="236982"/>
                  </a:cubicBezTo>
                  <a:cubicBezTo>
                    <a:pt x="9334" y="249841"/>
                    <a:pt x="6001" y="260032"/>
                    <a:pt x="3905" y="267557"/>
                  </a:cubicBezTo>
                  <a:lnTo>
                    <a:pt x="1143" y="275558"/>
                  </a:lnTo>
                  <a:cubicBezTo>
                    <a:pt x="571" y="277368"/>
                    <a:pt x="191" y="278321"/>
                    <a:pt x="0" y="278225"/>
                  </a:cubicBezTo>
                  <a:cubicBezTo>
                    <a:pt x="66" y="277252"/>
                    <a:pt x="258" y="276291"/>
                    <a:pt x="571" y="275368"/>
                  </a:cubicBezTo>
                  <a:lnTo>
                    <a:pt x="2667" y="267271"/>
                  </a:lnTo>
                  <a:cubicBezTo>
                    <a:pt x="4858" y="259556"/>
                    <a:pt x="7715" y="249269"/>
                    <a:pt x="11430" y="236315"/>
                  </a:cubicBezTo>
                  <a:cubicBezTo>
                    <a:pt x="19336" y="209169"/>
                    <a:pt x="30480" y="171260"/>
                    <a:pt x="43720" y="125730"/>
                  </a:cubicBezTo>
                  <a:lnTo>
                    <a:pt x="43720" y="125063"/>
                  </a:lnTo>
                  <a:lnTo>
                    <a:pt x="44291" y="125063"/>
                  </a:lnTo>
                  <a:lnTo>
                    <a:pt x="194500" y="12192"/>
                  </a:lnTo>
                  <a:lnTo>
                    <a:pt x="208693" y="1619"/>
                  </a:lnTo>
                  <a:lnTo>
                    <a:pt x="210884" y="0"/>
                  </a:lnTo>
                  <a:lnTo>
                    <a:pt x="212217" y="2191"/>
                  </a:lnTo>
                  <a:cubicBezTo>
                    <a:pt x="222297" y="19447"/>
                    <a:pt x="222800" y="40673"/>
                    <a:pt x="213550" y="58388"/>
                  </a:cubicBezTo>
                  <a:cubicBezTo>
                    <a:pt x="204988" y="73950"/>
                    <a:pt x="194906" y="88627"/>
                    <a:pt x="183451" y="102203"/>
                  </a:cubicBezTo>
                  <a:lnTo>
                    <a:pt x="167545" y="121253"/>
                  </a:lnTo>
                  <a:cubicBezTo>
                    <a:pt x="166211" y="122872"/>
                    <a:pt x="164973" y="124396"/>
                    <a:pt x="163925" y="125921"/>
                  </a:cubicBezTo>
                  <a:lnTo>
                    <a:pt x="161068" y="131064"/>
                  </a:lnTo>
                  <a:lnTo>
                    <a:pt x="155448" y="141351"/>
                  </a:lnTo>
                  <a:lnTo>
                    <a:pt x="134398" y="179451"/>
                  </a:lnTo>
                  <a:lnTo>
                    <a:pt x="134398" y="177737"/>
                  </a:lnTo>
                  <a:cubicBezTo>
                    <a:pt x="141002" y="194390"/>
                    <a:pt x="144986" y="211965"/>
                    <a:pt x="146209" y="229838"/>
                  </a:cubicBezTo>
                  <a:cubicBezTo>
                    <a:pt x="147317" y="243294"/>
                    <a:pt x="147029" y="256828"/>
                    <a:pt x="145352" y="270224"/>
                  </a:cubicBezTo>
                  <a:cubicBezTo>
                    <a:pt x="144805" y="275119"/>
                    <a:pt x="144010" y="279983"/>
                    <a:pt x="142970" y="284797"/>
                  </a:cubicBezTo>
                  <a:cubicBezTo>
                    <a:pt x="142362" y="288369"/>
                    <a:pt x="141535" y="291900"/>
                    <a:pt x="140494" y="295370"/>
                  </a:cubicBezTo>
                  <a:cubicBezTo>
                    <a:pt x="139898" y="298165"/>
                    <a:pt x="139070" y="300905"/>
                    <a:pt x="138017" y="303561"/>
                  </a:cubicBezTo>
                  <a:close/>
                </a:path>
              </a:pathLst>
            </a:custGeom>
            <a:solidFill>
              <a:srgbClr val="EB996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B051D0-1CFA-49B8-B354-8B14BD2C654A}"/>
                </a:ext>
              </a:extLst>
            </p:cNvPr>
            <p:cNvSpPr/>
            <p:nvPr/>
          </p:nvSpPr>
          <p:spPr>
            <a:xfrm>
              <a:off x="8344066" y="4258614"/>
              <a:ext cx="140613" cy="139940"/>
            </a:xfrm>
            <a:custGeom>
              <a:avLst/>
              <a:gdLst>
                <a:gd name="connsiteX0" fmla="*/ 140613 w 140613"/>
                <a:gd name="connsiteY0" fmla="*/ 76962 h 139940"/>
                <a:gd name="connsiteX1" fmla="*/ 129659 w 140613"/>
                <a:gd name="connsiteY1" fmla="*/ 84392 h 139940"/>
                <a:gd name="connsiteX2" fmla="*/ 98798 w 140613"/>
                <a:gd name="connsiteY2" fmla="*/ 103442 h 139940"/>
                <a:gd name="connsiteX3" fmla="*/ 52793 w 140613"/>
                <a:gd name="connsiteY3" fmla="*/ 130397 h 139940"/>
                <a:gd name="connsiteX4" fmla="*/ 21646 w 140613"/>
                <a:gd name="connsiteY4" fmla="*/ 139922 h 139940"/>
                <a:gd name="connsiteX5" fmla="*/ 5644 w 140613"/>
                <a:gd name="connsiteY5" fmla="*/ 131540 h 139940"/>
                <a:gd name="connsiteX6" fmla="*/ 24 w 140613"/>
                <a:gd name="connsiteY6" fmla="*/ 113824 h 139940"/>
                <a:gd name="connsiteX7" fmla="*/ 14502 w 140613"/>
                <a:gd name="connsiteY7" fmla="*/ 82201 h 139940"/>
                <a:gd name="connsiteX8" fmla="*/ 35457 w 140613"/>
                <a:gd name="connsiteY8" fmla="*/ 58293 h 139940"/>
                <a:gd name="connsiteX9" fmla="*/ 76510 w 140613"/>
                <a:gd name="connsiteY9" fmla="*/ 23717 h 139940"/>
                <a:gd name="connsiteX10" fmla="*/ 107561 w 140613"/>
                <a:gd name="connsiteY10" fmla="*/ 5143 h 139940"/>
                <a:gd name="connsiteX11" fmla="*/ 119658 w 140613"/>
                <a:gd name="connsiteY11" fmla="*/ 0 h 139940"/>
                <a:gd name="connsiteX12" fmla="*/ 108419 w 140613"/>
                <a:gd name="connsiteY12" fmla="*/ 6858 h 139940"/>
                <a:gd name="connsiteX13" fmla="*/ 78510 w 140613"/>
                <a:gd name="connsiteY13" fmla="*/ 26575 h 139940"/>
                <a:gd name="connsiteX14" fmla="*/ 38791 w 140613"/>
                <a:gd name="connsiteY14" fmla="*/ 61532 h 139940"/>
                <a:gd name="connsiteX15" fmla="*/ 18407 w 140613"/>
                <a:gd name="connsiteY15" fmla="*/ 85154 h 139940"/>
                <a:gd name="connsiteX16" fmla="*/ 4977 w 140613"/>
                <a:gd name="connsiteY16" fmla="*/ 113728 h 139940"/>
                <a:gd name="connsiteX17" fmla="*/ 9454 w 140613"/>
                <a:gd name="connsiteY17" fmla="*/ 128206 h 139940"/>
                <a:gd name="connsiteX18" fmla="*/ 22217 w 140613"/>
                <a:gd name="connsiteY18" fmla="*/ 134874 h 139940"/>
                <a:gd name="connsiteX19" fmla="*/ 50792 w 140613"/>
                <a:gd name="connsiteY19" fmla="*/ 126587 h 139940"/>
                <a:gd name="connsiteX20" fmla="*/ 97370 w 140613"/>
                <a:gd name="connsiteY20" fmla="*/ 100584 h 139940"/>
                <a:gd name="connsiteX21" fmla="*/ 128993 w 140613"/>
                <a:gd name="connsiteY21" fmla="*/ 83344 h 139940"/>
                <a:gd name="connsiteX22" fmla="*/ 140613 w 140613"/>
                <a:gd name="connsiteY22" fmla="*/ 76962 h 1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613" h="139940">
                  <a:moveTo>
                    <a:pt x="140613" y="76962"/>
                  </a:moveTo>
                  <a:cubicBezTo>
                    <a:pt x="137228" y="79810"/>
                    <a:pt x="133557" y="82300"/>
                    <a:pt x="129659" y="84392"/>
                  </a:cubicBezTo>
                  <a:lnTo>
                    <a:pt x="98798" y="103442"/>
                  </a:lnTo>
                  <a:lnTo>
                    <a:pt x="52793" y="130397"/>
                  </a:lnTo>
                  <a:cubicBezTo>
                    <a:pt x="43723" y="136875"/>
                    <a:pt x="32788" y="140219"/>
                    <a:pt x="21646" y="139922"/>
                  </a:cubicBezTo>
                  <a:cubicBezTo>
                    <a:pt x="15433" y="139289"/>
                    <a:pt x="9702" y="136287"/>
                    <a:pt x="5644" y="131540"/>
                  </a:cubicBezTo>
                  <a:cubicBezTo>
                    <a:pt x="1744" y="126480"/>
                    <a:pt x="-246" y="120206"/>
                    <a:pt x="24" y="113824"/>
                  </a:cubicBezTo>
                  <a:cubicBezTo>
                    <a:pt x="1398" y="102021"/>
                    <a:pt x="6465" y="90953"/>
                    <a:pt x="14502" y="82201"/>
                  </a:cubicBezTo>
                  <a:cubicBezTo>
                    <a:pt x="21074" y="73879"/>
                    <a:pt x="28069" y="65899"/>
                    <a:pt x="35457" y="58293"/>
                  </a:cubicBezTo>
                  <a:cubicBezTo>
                    <a:pt x="48035" y="45514"/>
                    <a:pt x="61779" y="33939"/>
                    <a:pt x="76510" y="23717"/>
                  </a:cubicBezTo>
                  <a:cubicBezTo>
                    <a:pt x="86409" y="16801"/>
                    <a:pt x="96786" y="10594"/>
                    <a:pt x="107561" y="5143"/>
                  </a:cubicBezTo>
                  <a:cubicBezTo>
                    <a:pt x="111367" y="2938"/>
                    <a:pt x="115430" y="1211"/>
                    <a:pt x="119658" y="0"/>
                  </a:cubicBezTo>
                  <a:cubicBezTo>
                    <a:pt x="116117" y="2606"/>
                    <a:pt x="112356" y="4901"/>
                    <a:pt x="108419" y="6858"/>
                  </a:cubicBezTo>
                  <a:cubicBezTo>
                    <a:pt x="101180" y="11144"/>
                    <a:pt x="90702" y="17621"/>
                    <a:pt x="78510" y="26575"/>
                  </a:cubicBezTo>
                  <a:cubicBezTo>
                    <a:pt x="64275" y="37044"/>
                    <a:pt x="50984" y="48741"/>
                    <a:pt x="38791" y="61532"/>
                  </a:cubicBezTo>
                  <a:cubicBezTo>
                    <a:pt x="31539" y="68999"/>
                    <a:pt x="24733" y="76887"/>
                    <a:pt x="18407" y="85154"/>
                  </a:cubicBezTo>
                  <a:cubicBezTo>
                    <a:pt x="11056" y="93042"/>
                    <a:pt x="6360" y="103035"/>
                    <a:pt x="4977" y="113728"/>
                  </a:cubicBezTo>
                  <a:cubicBezTo>
                    <a:pt x="4733" y="118929"/>
                    <a:pt x="6316" y="124051"/>
                    <a:pt x="9454" y="128206"/>
                  </a:cubicBezTo>
                  <a:cubicBezTo>
                    <a:pt x="12672" y="132013"/>
                    <a:pt x="17254" y="134407"/>
                    <a:pt x="22217" y="134874"/>
                  </a:cubicBezTo>
                  <a:cubicBezTo>
                    <a:pt x="32393" y="135317"/>
                    <a:pt x="42433" y="132405"/>
                    <a:pt x="50792" y="126587"/>
                  </a:cubicBezTo>
                  <a:lnTo>
                    <a:pt x="97370" y="100584"/>
                  </a:lnTo>
                  <a:lnTo>
                    <a:pt x="128993" y="83344"/>
                  </a:lnTo>
                  <a:cubicBezTo>
                    <a:pt x="132651" y="80847"/>
                    <a:pt x="136543" y="78710"/>
                    <a:pt x="140613" y="76962"/>
                  </a:cubicBezTo>
                  <a:close/>
                </a:path>
              </a:pathLst>
            </a:custGeom>
            <a:solidFill>
              <a:srgbClr val="EB996E"/>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043D7-5606-48C1-8757-C0AB27290F64}"/>
                </a:ext>
              </a:extLst>
            </p:cNvPr>
            <p:cNvSpPr/>
            <p:nvPr/>
          </p:nvSpPr>
          <p:spPr>
            <a:xfrm>
              <a:off x="8364316" y="4336624"/>
              <a:ext cx="122458" cy="137832"/>
            </a:xfrm>
            <a:custGeom>
              <a:avLst/>
              <a:gdLst>
                <a:gd name="connsiteX0" fmla="*/ 122459 w 122458"/>
                <a:gd name="connsiteY0" fmla="*/ 79724 h 137832"/>
                <a:gd name="connsiteX1" fmla="*/ 112934 w 122458"/>
                <a:gd name="connsiteY1" fmla="*/ 87535 h 137832"/>
                <a:gd name="connsiteX2" fmla="*/ 85026 w 122458"/>
                <a:gd name="connsiteY2" fmla="*/ 106585 h 137832"/>
                <a:gd name="connsiteX3" fmla="*/ 41782 w 122458"/>
                <a:gd name="connsiteY3" fmla="*/ 132302 h 137832"/>
                <a:gd name="connsiteX4" fmla="*/ 27495 w 122458"/>
                <a:gd name="connsiteY4" fmla="*/ 137636 h 137832"/>
                <a:gd name="connsiteX5" fmla="*/ 11493 w 122458"/>
                <a:gd name="connsiteY5" fmla="*/ 133445 h 137832"/>
                <a:gd name="connsiteX6" fmla="*/ 634 w 122458"/>
                <a:gd name="connsiteY6" fmla="*/ 102489 h 137832"/>
                <a:gd name="connsiteX7" fmla="*/ 16541 w 122458"/>
                <a:gd name="connsiteY7" fmla="*/ 73914 h 137832"/>
                <a:gd name="connsiteX8" fmla="*/ 38163 w 122458"/>
                <a:gd name="connsiteY8" fmla="*/ 53150 h 137832"/>
                <a:gd name="connsiteX9" fmla="*/ 78739 w 122458"/>
                <a:gd name="connsiteY9" fmla="*/ 23336 h 137832"/>
                <a:gd name="connsiteX10" fmla="*/ 107314 w 122458"/>
                <a:gd name="connsiteY10" fmla="*/ 5715 h 137832"/>
                <a:gd name="connsiteX11" fmla="*/ 118363 w 122458"/>
                <a:gd name="connsiteY11" fmla="*/ 0 h 137832"/>
                <a:gd name="connsiteX12" fmla="*/ 108838 w 122458"/>
                <a:gd name="connsiteY12" fmla="*/ 7334 h 137832"/>
                <a:gd name="connsiteX13" fmla="*/ 80835 w 122458"/>
                <a:gd name="connsiteY13" fmla="*/ 26384 h 137832"/>
                <a:gd name="connsiteX14" fmla="*/ 41306 w 122458"/>
                <a:gd name="connsiteY14" fmla="*/ 56864 h 137832"/>
                <a:gd name="connsiteX15" fmla="*/ 20351 w 122458"/>
                <a:gd name="connsiteY15" fmla="*/ 77343 h 137832"/>
                <a:gd name="connsiteX16" fmla="*/ 5683 w 122458"/>
                <a:gd name="connsiteY16" fmla="*/ 103537 h 137832"/>
                <a:gd name="connsiteX17" fmla="*/ 14636 w 122458"/>
                <a:gd name="connsiteY17" fmla="*/ 129826 h 137832"/>
                <a:gd name="connsiteX18" fmla="*/ 27114 w 122458"/>
                <a:gd name="connsiteY18" fmla="*/ 133160 h 137832"/>
                <a:gd name="connsiteX19" fmla="*/ 39877 w 122458"/>
                <a:gd name="connsiteY19" fmla="*/ 128397 h 137832"/>
                <a:gd name="connsiteX20" fmla="*/ 83311 w 122458"/>
                <a:gd name="connsiteY20" fmla="*/ 103823 h 137832"/>
                <a:gd name="connsiteX21" fmla="*/ 111886 w 122458"/>
                <a:gd name="connsiteY21" fmla="*/ 85916 h 137832"/>
                <a:gd name="connsiteX22" fmla="*/ 122459 w 122458"/>
                <a:gd name="connsiteY22" fmla="*/ 7972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458" h="137832">
                  <a:moveTo>
                    <a:pt x="122459" y="79724"/>
                  </a:moveTo>
                  <a:cubicBezTo>
                    <a:pt x="119600" y="82691"/>
                    <a:pt x="116403" y="85313"/>
                    <a:pt x="112934" y="87535"/>
                  </a:cubicBezTo>
                  <a:cubicBezTo>
                    <a:pt x="106457" y="92297"/>
                    <a:pt x="96932" y="98869"/>
                    <a:pt x="85026" y="106585"/>
                  </a:cubicBezTo>
                  <a:cubicBezTo>
                    <a:pt x="71083" y="115926"/>
                    <a:pt x="56647" y="124511"/>
                    <a:pt x="41782" y="132302"/>
                  </a:cubicBezTo>
                  <a:cubicBezTo>
                    <a:pt x="37373" y="134913"/>
                    <a:pt x="32536" y="136719"/>
                    <a:pt x="27495" y="137636"/>
                  </a:cubicBezTo>
                  <a:cubicBezTo>
                    <a:pt x="21817" y="138405"/>
                    <a:pt x="16065" y="136898"/>
                    <a:pt x="11493" y="133445"/>
                  </a:cubicBezTo>
                  <a:cubicBezTo>
                    <a:pt x="2476" y="125895"/>
                    <a:pt x="-1691" y="114018"/>
                    <a:pt x="634" y="102489"/>
                  </a:cubicBezTo>
                  <a:cubicBezTo>
                    <a:pt x="3207" y="91682"/>
                    <a:pt x="8711" y="81795"/>
                    <a:pt x="16541" y="73914"/>
                  </a:cubicBezTo>
                  <a:cubicBezTo>
                    <a:pt x="23339" y="66579"/>
                    <a:pt x="30559" y="59646"/>
                    <a:pt x="38163" y="53150"/>
                  </a:cubicBezTo>
                  <a:cubicBezTo>
                    <a:pt x="51037" y="42355"/>
                    <a:pt x="64591" y="32397"/>
                    <a:pt x="78739" y="23336"/>
                  </a:cubicBezTo>
                  <a:cubicBezTo>
                    <a:pt x="90741" y="15526"/>
                    <a:pt x="100647" y="9620"/>
                    <a:pt x="107314" y="5715"/>
                  </a:cubicBezTo>
                  <a:cubicBezTo>
                    <a:pt x="110778" y="3414"/>
                    <a:pt x="114483" y="1497"/>
                    <a:pt x="118363" y="0"/>
                  </a:cubicBezTo>
                  <a:cubicBezTo>
                    <a:pt x="115426" y="2739"/>
                    <a:pt x="112236" y="5194"/>
                    <a:pt x="108838" y="7334"/>
                  </a:cubicBezTo>
                  <a:lnTo>
                    <a:pt x="80835" y="26384"/>
                  </a:lnTo>
                  <a:cubicBezTo>
                    <a:pt x="67114" y="35818"/>
                    <a:pt x="53918" y="45993"/>
                    <a:pt x="41306" y="56864"/>
                  </a:cubicBezTo>
                  <a:cubicBezTo>
                    <a:pt x="33946" y="63297"/>
                    <a:pt x="26951" y="70133"/>
                    <a:pt x="20351" y="77343"/>
                  </a:cubicBezTo>
                  <a:cubicBezTo>
                    <a:pt x="13188" y="84591"/>
                    <a:pt x="8120" y="93642"/>
                    <a:pt x="5683" y="103537"/>
                  </a:cubicBezTo>
                  <a:cubicBezTo>
                    <a:pt x="3765" y="113269"/>
                    <a:pt x="7177" y="123287"/>
                    <a:pt x="14636" y="129826"/>
                  </a:cubicBezTo>
                  <a:cubicBezTo>
                    <a:pt x="18211" y="132503"/>
                    <a:pt x="22680" y="133697"/>
                    <a:pt x="27114" y="133160"/>
                  </a:cubicBezTo>
                  <a:cubicBezTo>
                    <a:pt x="31620" y="132352"/>
                    <a:pt x="35943" y="130739"/>
                    <a:pt x="39877" y="128397"/>
                  </a:cubicBezTo>
                  <a:cubicBezTo>
                    <a:pt x="56736" y="120015"/>
                    <a:pt x="71119" y="111252"/>
                    <a:pt x="83311" y="103823"/>
                  </a:cubicBezTo>
                  <a:lnTo>
                    <a:pt x="111886" y="85916"/>
                  </a:lnTo>
                  <a:cubicBezTo>
                    <a:pt x="115218" y="83540"/>
                    <a:pt x="118757" y="81468"/>
                    <a:pt x="122459" y="79724"/>
                  </a:cubicBezTo>
                  <a:close/>
                </a:path>
              </a:pathLst>
            </a:custGeom>
            <a:solidFill>
              <a:srgbClr val="EB996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53E396-9FFE-4E10-B0FE-FD7DCDB2CAAF}"/>
                </a:ext>
              </a:extLst>
            </p:cNvPr>
            <p:cNvSpPr/>
            <p:nvPr/>
          </p:nvSpPr>
          <p:spPr>
            <a:xfrm>
              <a:off x="8355601" y="4443685"/>
              <a:ext cx="109171" cy="94509"/>
            </a:xfrm>
            <a:custGeom>
              <a:avLst/>
              <a:gdLst>
                <a:gd name="connsiteX0" fmla="*/ 109171 w 109171"/>
                <a:gd name="connsiteY0" fmla="*/ 49625 h 94509"/>
                <a:gd name="connsiteX1" fmla="*/ 101265 w 109171"/>
                <a:gd name="connsiteY1" fmla="*/ 55435 h 94509"/>
                <a:gd name="connsiteX2" fmla="*/ 78977 w 109171"/>
                <a:gd name="connsiteY2" fmla="*/ 69437 h 94509"/>
                <a:gd name="connsiteX3" fmla="*/ 43830 w 109171"/>
                <a:gd name="connsiteY3" fmla="*/ 87249 h 94509"/>
                <a:gd name="connsiteX4" fmla="*/ 21160 w 109171"/>
                <a:gd name="connsiteY4" fmla="*/ 94202 h 94509"/>
                <a:gd name="connsiteX5" fmla="*/ 7825 w 109171"/>
                <a:gd name="connsiteY5" fmla="*/ 92297 h 94509"/>
                <a:gd name="connsiteX6" fmla="*/ 205 w 109171"/>
                <a:gd name="connsiteY6" fmla="*/ 80201 h 94509"/>
                <a:gd name="connsiteX7" fmla="*/ 1348 w 109171"/>
                <a:gd name="connsiteY7" fmla="*/ 66675 h 94509"/>
                <a:gd name="connsiteX8" fmla="*/ 8016 w 109171"/>
                <a:gd name="connsiteY8" fmla="*/ 55340 h 94509"/>
                <a:gd name="connsiteX9" fmla="*/ 25161 w 109171"/>
                <a:gd name="connsiteY9" fmla="*/ 39338 h 94509"/>
                <a:gd name="connsiteX10" fmla="*/ 57546 w 109171"/>
                <a:gd name="connsiteY10" fmla="*/ 16954 h 94509"/>
                <a:gd name="connsiteX11" fmla="*/ 80501 w 109171"/>
                <a:gd name="connsiteY11" fmla="*/ 3905 h 94509"/>
                <a:gd name="connsiteX12" fmla="*/ 89454 w 109171"/>
                <a:gd name="connsiteY12" fmla="*/ 0 h 94509"/>
                <a:gd name="connsiteX13" fmla="*/ 81549 w 109171"/>
                <a:gd name="connsiteY13" fmla="*/ 5524 h 94509"/>
                <a:gd name="connsiteX14" fmla="*/ 59451 w 109171"/>
                <a:gd name="connsiteY14" fmla="*/ 19907 h 94509"/>
                <a:gd name="connsiteX15" fmla="*/ 28113 w 109171"/>
                <a:gd name="connsiteY15" fmla="*/ 42863 h 94509"/>
                <a:gd name="connsiteX16" fmla="*/ 5158 w 109171"/>
                <a:gd name="connsiteY16" fmla="*/ 79438 h 94509"/>
                <a:gd name="connsiteX17" fmla="*/ 10111 w 109171"/>
                <a:gd name="connsiteY17" fmla="*/ 88011 h 94509"/>
                <a:gd name="connsiteX18" fmla="*/ 20589 w 109171"/>
                <a:gd name="connsiteY18" fmla="*/ 89345 h 94509"/>
                <a:gd name="connsiteX19" fmla="*/ 42115 w 109171"/>
                <a:gd name="connsiteY19" fmla="*/ 83058 h 94509"/>
                <a:gd name="connsiteX20" fmla="*/ 77167 w 109171"/>
                <a:gd name="connsiteY20" fmla="*/ 66389 h 94509"/>
                <a:gd name="connsiteX21" fmla="*/ 109171 w 109171"/>
                <a:gd name="connsiteY21" fmla="*/ 49625 h 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71" h="94509">
                  <a:moveTo>
                    <a:pt x="109171" y="49625"/>
                  </a:moveTo>
                  <a:cubicBezTo>
                    <a:pt x="106784" y="51878"/>
                    <a:pt x="104129" y="53830"/>
                    <a:pt x="101265" y="55435"/>
                  </a:cubicBezTo>
                  <a:cubicBezTo>
                    <a:pt x="96122" y="58864"/>
                    <a:pt x="88502" y="63722"/>
                    <a:pt x="78977" y="69437"/>
                  </a:cubicBezTo>
                  <a:cubicBezTo>
                    <a:pt x="67748" y="76291"/>
                    <a:pt x="55996" y="82246"/>
                    <a:pt x="43830" y="87249"/>
                  </a:cubicBezTo>
                  <a:cubicBezTo>
                    <a:pt x="36564" y="90426"/>
                    <a:pt x="28958" y="92759"/>
                    <a:pt x="21160" y="94202"/>
                  </a:cubicBezTo>
                  <a:cubicBezTo>
                    <a:pt x="16625" y="94964"/>
                    <a:pt x="11965" y="94299"/>
                    <a:pt x="7825" y="92297"/>
                  </a:cubicBezTo>
                  <a:cubicBezTo>
                    <a:pt x="3469" y="89744"/>
                    <a:pt x="627" y="85232"/>
                    <a:pt x="205" y="80201"/>
                  </a:cubicBezTo>
                  <a:cubicBezTo>
                    <a:pt x="-284" y="75661"/>
                    <a:pt x="104" y="71069"/>
                    <a:pt x="1348" y="66675"/>
                  </a:cubicBezTo>
                  <a:cubicBezTo>
                    <a:pt x="2586" y="62398"/>
                    <a:pt x="4879" y="58500"/>
                    <a:pt x="8016" y="55340"/>
                  </a:cubicBezTo>
                  <a:cubicBezTo>
                    <a:pt x="13225" y="49489"/>
                    <a:pt x="18965" y="44133"/>
                    <a:pt x="25161" y="39338"/>
                  </a:cubicBezTo>
                  <a:cubicBezTo>
                    <a:pt x="35456" y="31179"/>
                    <a:pt x="46274" y="23702"/>
                    <a:pt x="57546" y="16954"/>
                  </a:cubicBezTo>
                  <a:cubicBezTo>
                    <a:pt x="67071" y="11049"/>
                    <a:pt x="74976" y="6763"/>
                    <a:pt x="80501" y="3905"/>
                  </a:cubicBezTo>
                  <a:cubicBezTo>
                    <a:pt x="83287" y="2189"/>
                    <a:pt x="86301" y="874"/>
                    <a:pt x="89454" y="0"/>
                  </a:cubicBezTo>
                  <a:cubicBezTo>
                    <a:pt x="87057" y="2160"/>
                    <a:pt x="84401" y="4016"/>
                    <a:pt x="81549" y="5524"/>
                  </a:cubicBezTo>
                  <a:lnTo>
                    <a:pt x="59451" y="19907"/>
                  </a:lnTo>
                  <a:cubicBezTo>
                    <a:pt x="48594" y="26982"/>
                    <a:pt x="38133" y="34645"/>
                    <a:pt x="28113" y="42863"/>
                  </a:cubicBezTo>
                  <a:cubicBezTo>
                    <a:pt x="17636" y="52388"/>
                    <a:pt x="2396" y="62865"/>
                    <a:pt x="5158" y="79438"/>
                  </a:cubicBezTo>
                  <a:cubicBezTo>
                    <a:pt x="5287" y="82940"/>
                    <a:pt x="7142" y="86151"/>
                    <a:pt x="10111" y="88011"/>
                  </a:cubicBezTo>
                  <a:cubicBezTo>
                    <a:pt x="13398" y="89471"/>
                    <a:pt x="17041" y="89934"/>
                    <a:pt x="20589" y="89345"/>
                  </a:cubicBezTo>
                  <a:cubicBezTo>
                    <a:pt x="27963" y="88003"/>
                    <a:pt x="35178" y="85896"/>
                    <a:pt x="42115" y="83058"/>
                  </a:cubicBezTo>
                  <a:cubicBezTo>
                    <a:pt x="54166" y="78308"/>
                    <a:pt x="65877" y="72739"/>
                    <a:pt x="77167" y="66389"/>
                  </a:cubicBezTo>
                  <a:cubicBezTo>
                    <a:pt x="87444" y="60084"/>
                    <a:pt x="98137" y="54483"/>
                    <a:pt x="109171" y="49625"/>
                  </a:cubicBezTo>
                  <a:close/>
                </a:path>
              </a:pathLst>
            </a:custGeom>
            <a:solidFill>
              <a:srgbClr val="EB996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607CF-BA40-4674-AE52-CE8160AD71A9}"/>
                </a:ext>
              </a:extLst>
            </p:cNvPr>
            <p:cNvSpPr/>
            <p:nvPr/>
          </p:nvSpPr>
          <p:spPr>
            <a:xfrm>
              <a:off x="8368163" y="4519409"/>
              <a:ext cx="106038" cy="83054"/>
            </a:xfrm>
            <a:custGeom>
              <a:avLst/>
              <a:gdLst>
                <a:gd name="connsiteX0" fmla="*/ 106038 w 106038"/>
                <a:gd name="connsiteY0" fmla="*/ 9049 h 83054"/>
                <a:gd name="connsiteX1" fmla="*/ 101752 w 106038"/>
                <a:gd name="connsiteY1" fmla="*/ 16764 h 83054"/>
                <a:gd name="connsiteX2" fmla="*/ 86608 w 106038"/>
                <a:gd name="connsiteY2" fmla="*/ 35814 h 83054"/>
                <a:gd name="connsiteX3" fmla="*/ 60033 w 106038"/>
                <a:gd name="connsiteY3" fmla="*/ 59817 h 83054"/>
                <a:gd name="connsiteX4" fmla="*/ 42792 w 106038"/>
                <a:gd name="connsiteY4" fmla="*/ 72009 h 83054"/>
                <a:gd name="connsiteX5" fmla="*/ 21933 w 106038"/>
                <a:gd name="connsiteY5" fmla="*/ 82487 h 83054"/>
                <a:gd name="connsiteX6" fmla="*/ 9169 w 106038"/>
                <a:gd name="connsiteY6" fmla="*/ 81058 h 83054"/>
                <a:gd name="connsiteX7" fmla="*/ 1168 w 106038"/>
                <a:gd name="connsiteY7" fmla="*/ 71533 h 83054"/>
                <a:gd name="connsiteX8" fmla="*/ 3454 w 106038"/>
                <a:gd name="connsiteY8" fmla="*/ 49340 h 83054"/>
                <a:gd name="connsiteX9" fmla="*/ 23362 w 106038"/>
                <a:gd name="connsiteY9" fmla="*/ 18574 h 83054"/>
                <a:gd name="connsiteX10" fmla="*/ 42412 w 106038"/>
                <a:gd name="connsiteY10" fmla="*/ 3334 h 83054"/>
                <a:gd name="connsiteX11" fmla="*/ 50603 w 106038"/>
                <a:gd name="connsiteY11" fmla="*/ 0 h 83054"/>
                <a:gd name="connsiteX12" fmla="*/ 7741 w 106038"/>
                <a:gd name="connsiteY12" fmla="*/ 50482 h 83054"/>
                <a:gd name="connsiteX13" fmla="*/ 5836 w 106038"/>
                <a:gd name="connsiteY13" fmla="*/ 69056 h 83054"/>
                <a:gd name="connsiteX14" fmla="*/ 20980 w 106038"/>
                <a:gd name="connsiteY14" fmla="*/ 77153 h 83054"/>
                <a:gd name="connsiteX15" fmla="*/ 40030 w 106038"/>
                <a:gd name="connsiteY15" fmla="*/ 67628 h 83054"/>
                <a:gd name="connsiteX16" fmla="*/ 57175 w 106038"/>
                <a:gd name="connsiteY16" fmla="*/ 55721 h 83054"/>
                <a:gd name="connsiteX17" fmla="*/ 84036 w 106038"/>
                <a:gd name="connsiteY17" fmla="*/ 33052 h 83054"/>
                <a:gd name="connsiteX18" fmla="*/ 106038 w 106038"/>
                <a:gd name="connsiteY18" fmla="*/ 9049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038" h="83054">
                  <a:moveTo>
                    <a:pt x="106038" y="9049"/>
                  </a:moveTo>
                  <a:cubicBezTo>
                    <a:pt x="105085" y="11857"/>
                    <a:pt x="103633" y="14471"/>
                    <a:pt x="101752" y="16764"/>
                  </a:cubicBezTo>
                  <a:cubicBezTo>
                    <a:pt x="97207" y="23498"/>
                    <a:pt x="92143" y="29867"/>
                    <a:pt x="86608" y="35814"/>
                  </a:cubicBezTo>
                  <a:cubicBezTo>
                    <a:pt x="78437" y="44545"/>
                    <a:pt x="69547" y="52574"/>
                    <a:pt x="60033" y="59817"/>
                  </a:cubicBezTo>
                  <a:cubicBezTo>
                    <a:pt x="54604" y="63913"/>
                    <a:pt x="48888" y="68009"/>
                    <a:pt x="42792" y="72009"/>
                  </a:cubicBezTo>
                  <a:cubicBezTo>
                    <a:pt x="36551" y="76767"/>
                    <a:pt x="29477" y="80321"/>
                    <a:pt x="21933" y="82487"/>
                  </a:cubicBezTo>
                  <a:cubicBezTo>
                    <a:pt x="17647" y="83587"/>
                    <a:pt x="13106" y="83078"/>
                    <a:pt x="9169" y="81058"/>
                  </a:cubicBezTo>
                  <a:cubicBezTo>
                    <a:pt x="5433" y="78961"/>
                    <a:pt x="2589" y="75575"/>
                    <a:pt x="1168" y="71533"/>
                  </a:cubicBezTo>
                  <a:cubicBezTo>
                    <a:pt x="-971" y="64118"/>
                    <a:pt x="-151" y="56163"/>
                    <a:pt x="3454" y="49340"/>
                  </a:cubicBezTo>
                  <a:cubicBezTo>
                    <a:pt x="8392" y="38081"/>
                    <a:pt x="15114" y="27692"/>
                    <a:pt x="23362" y="18574"/>
                  </a:cubicBezTo>
                  <a:cubicBezTo>
                    <a:pt x="28912" y="12568"/>
                    <a:pt x="35334" y="7431"/>
                    <a:pt x="42412" y="3334"/>
                  </a:cubicBezTo>
                  <a:cubicBezTo>
                    <a:pt x="44868" y="1642"/>
                    <a:pt x="47663" y="504"/>
                    <a:pt x="50603" y="0"/>
                  </a:cubicBezTo>
                  <a:cubicBezTo>
                    <a:pt x="31466" y="12021"/>
                    <a:pt x="16499" y="29649"/>
                    <a:pt x="7741" y="50482"/>
                  </a:cubicBezTo>
                  <a:cubicBezTo>
                    <a:pt x="4716" y="56191"/>
                    <a:pt x="4033" y="62853"/>
                    <a:pt x="5836" y="69056"/>
                  </a:cubicBezTo>
                  <a:cubicBezTo>
                    <a:pt x="7847" y="75420"/>
                    <a:pt x="14571" y="79015"/>
                    <a:pt x="20980" y="77153"/>
                  </a:cubicBezTo>
                  <a:cubicBezTo>
                    <a:pt x="27831" y="75098"/>
                    <a:pt x="34276" y="71876"/>
                    <a:pt x="40030" y="67628"/>
                  </a:cubicBezTo>
                  <a:cubicBezTo>
                    <a:pt x="46031" y="63627"/>
                    <a:pt x="51841" y="59722"/>
                    <a:pt x="57175" y="55721"/>
                  </a:cubicBezTo>
                  <a:cubicBezTo>
                    <a:pt x="66665" y="48824"/>
                    <a:pt x="75642" y="41247"/>
                    <a:pt x="84036" y="33052"/>
                  </a:cubicBezTo>
                  <a:cubicBezTo>
                    <a:pt x="98419" y="19145"/>
                    <a:pt x="105277" y="9049"/>
                    <a:pt x="106038" y="9049"/>
                  </a:cubicBezTo>
                  <a:close/>
                </a:path>
              </a:pathLst>
            </a:custGeom>
            <a:solidFill>
              <a:srgbClr val="EB996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A003B2-086F-478D-B583-9CAC8314BFE7}"/>
                </a:ext>
              </a:extLst>
            </p:cNvPr>
            <p:cNvSpPr/>
            <p:nvPr/>
          </p:nvSpPr>
          <p:spPr>
            <a:xfrm>
              <a:off x="6672071" y="4531506"/>
              <a:ext cx="1682877" cy="1618678"/>
            </a:xfrm>
            <a:custGeom>
              <a:avLst/>
              <a:gdLst>
                <a:gd name="connsiteX0" fmla="*/ 1466564 w 1682877"/>
                <a:gd name="connsiteY0" fmla="*/ 38100 h 1618678"/>
                <a:gd name="connsiteX1" fmla="*/ 1237964 w 1682877"/>
                <a:gd name="connsiteY1" fmla="*/ 527113 h 1618678"/>
                <a:gd name="connsiteX2" fmla="*/ 1037939 w 1682877"/>
                <a:gd name="connsiteY2" fmla="*/ 265938 h 1618678"/>
                <a:gd name="connsiteX3" fmla="*/ 809911 w 1682877"/>
                <a:gd name="connsiteY3" fmla="*/ 68294 h 1618678"/>
                <a:gd name="connsiteX4" fmla="*/ 628364 w 1682877"/>
                <a:gd name="connsiteY4" fmla="*/ 19717 h 1618678"/>
                <a:gd name="connsiteX5" fmla="*/ 256413 w 1682877"/>
                <a:gd name="connsiteY5" fmla="*/ 0 h 1618678"/>
                <a:gd name="connsiteX6" fmla="*/ 224028 w 1682877"/>
                <a:gd name="connsiteY6" fmla="*/ 18574 h 1618678"/>
                <a:gd name="connsiteX7" fmla="*/ 0 w 1682877"/>
                <a:gd name="connsiteY7" fmla="*/ 112966 h 1618678"/>
                <a:gd name="connsiteX8" fmla="*/ 63627 w 1682877"/>
                <a:gd name="connsiteY8" fmla="*/ 547116 h 1618678"/>
                <a:gd name="connsiteX9" fmla="*/ 141256 w 1682877"/>
                <a:gd name="connsiteY9" fmla="*/ 949452 h 1618678"/>
                <a:gd name="connsiteX10" fmla="*/ 54102 w 1682877"/>
                <a:gd name="connsiteY10" fmla="*/ 1618679 h 1618678"/>
                <a:gd name="connsiteX11" fmla="*/ 1079278 w 1682877"/>
                <a:gd name="connsiteY11" fmla="*/ 1618679 h 1618678"/>
                <a:gd name="connsiteX12" fmla="*/ 860203 w 1682877"/>
                <a:gd name="connsiteY12" fmla="*/ 959167 h 1618678"/>
                <a:gd name="connsiteX13" fmla="*/ 922592 w 1682877"/>
                <a:gd name="connsiteY13" fmla="*/ 714756 h 1618678"/>
                <a:gd name="connsiteX14" fmla="*/ 922592 w 1682877"/>
                <a:gd name="connsiteY14" fmla="*/ 714756 h 1618678"/>
                <a:gd name="connsiteX15" fmla="*/ 1113092 w 1682877"/>
                <a:gd name="connsiteY15" fmla="*/ 844772 h 1618678"/>
                <a:gd name="connsiteX16" fmla="*/ 1502855 w 1682877"/>
                <a:gd name="connsiteY16" fmla="*/ 735425 h 1618678"/>
                <a:gd name="connsiteX17" fmla="*/ 1682877 w 1682877"/>
                <a:gd name="connsiteY17" fmla="*/ 106775 h 16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2877" h="1618678">
                  <a:moveTo>
                    <a:pt x="1466564" y="38100"/>
                  </a:moveTo>
                  <a:lnTo>
                    <a:pt x="1237964" y="527113"/>
                  </a:lnTo>
                  <a:lnTo>
                    <a:pt x="1037939" y="265938"/>
                  </a:lnTo>
                  <a:cubicBezTo>
                    <a:pt x="912781" y="106394"/>
                    <a:pt x="809911" y="68294"/>
                    <a:pt x="809911" y="68294"/>
                  </a:cubicBezTo>
                  <a:lnTo>
                    <a:pt x="628364" y="19717"/>
                  </a:lnTo>
                  <a:lnTo>
                    <a:pt x="256413" y="0"/>
                  </a:lnTo>
                  <a:lnTo>
                    <a:pt x="224028" y="18574"/>
                  </a:lnTo>
                  <a:lnTo>
                    <a:pt x="0" y="112966"/>
                  </a:lnTo>
                  <a:cubicBezTo>
                    <a:pt x="0" y="112966"/>
                    <a:pt x="21336" y="354901"/>
                    <a:pt x="63627" y="547116"/>
                  </a:cubicBezTo>
                  <a:cubicBezTo>
                    <a:pt x="105918" y="739330"/>
                    <a:pt x="141256" y="949452"/>
                    <a:pt x="141256" y="949452"/>
                  </a:cubicBezTo>
                  <a:cubicBezTo>
                    <a:pt x="156686" y="1087850"/>
                    <a:pt x="54102" y="1618679"/>
                    <a:pt x="54102" y="1618679"/>
                  </a:cubicBezTo>
                  <a:lnTo>
                    <a:pt x="1079278" y="1618679"/>
                  </a:lnTo>
                  <a:lnTo>
                    <a:pt x="860203" y="959167"/>
                  </a:lnTo>
                  <a:cubicBezTo>
                    <a:pt x="885302" y="878856"/>
                    <a:pt x="906128" y="797271"/>
                    <a:pt x="922592" y="714756"/>
                  </a:cubicBezTo>
                  <a:lnTo>
                    <a:pt x="922592" y="714756"/>
                  </a:lnTo>
                  <a:lnTo>
                    <a:pt x="1113092" y="844772"/>
                  </a:lnTo>
                  <a:cubicBezTo>
                    <a:pt x="1113092" y="844772"/>
                    <a:pt x="1398842" y="1005364"/>
                    <a:pt x="1502855" y="735425"/>
                  </a:cubicBezTo>
                  <a:lnTo>
                    <a:pt x="1682877" y="106775"/>
                  </a:lnTo>
                  <a:close/>
                </a:path>
              </a:pathLst>
            </a:custGeom>
            <a:solidFill>
              <a:srgbClr val="FF725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8FB024C-6D5B-45DA-8261-3072AA4F491D}"/>
                </a:ext>
              </a:extLst>
            </p:cNvPr>
            <p:cNvSpPr/>
            <p:nvPr/>
          </p:nvSpPr>
          <p:spPr>
            <a:xfrm>
              <a:off x="7485697" y="4914030"/>
              <a:ext cx="100012" cy="342423"/>
            </a:xfrm>
            <a:custGeom>
              <a:avLst/>
              <a:gdLst>
                <a:gd name="connsiteX0" fmla="*/ 97155 w 100012"/>
                <a:gd name="connsiteY0" fmla="*/ 342424 h 342423"/>
                <a:gd name="connsiteX1" fmla="*/ 97155 w 100012"/>
                <a:gd name="connsiteY1" fmla="*/ 328136 h 342423"/>
                <a:gd name="connsiteX2" fmla="*/ 97155 w 100012"/>
                <a:gd name="connsiteY2" fmla="*/ 311372 h 342423"/>
                <a:gd name="connsiteX3" fmla="*/ 97155 w 100012"/>
                <a:gd name="connsiteY3" fmla="*/ 289274 h 342423"/>
                <a:gd name="connsiteX4" fmla="*/ 92583 w 100012"/>
                <a:gd name="connsiteY4" fmla="*/ 232124 h 342423"/>
                <a:gd name="connsiteX5" fmla="*/ 78200 w 100012"/>
                <a:gd name="connsiteY5" fmla="*/ 163258 h 342423"/>
                <a:gd name="connsiteX6" fmla="*/ 54483 w 100012"/>
                <a:gd name="connsiteY6" fmla="*/ 96583 h 342423"/>
                <a:gd name="connsiteX7" fmla="*/ 28575 w 100012"/>
                <a:gd name="connsiteY7" fmla="*/ 45243 h 342423"/>
                <a:gd name="connsiteX8" fmla="*/ 17145 w 100012"/>
                <a:gd name="connsiteY8" fmla="*/ 26194 h 342423"/>
                <a:gd name="connsiteX9" fmla="*/ 7620 w 100012"/>
                <a:gd name="connsiteY9" fmla="*/ 12097 h 342423"/>
                <a:gd name="connsiteX10" fmla="*/ 0 w 100012"/>
                <a:gd name="connsiteY10" fmla="*/ 0 h 342423"/>
                <a:gd name="connsiteX11" fmla="*/ 9525 w 100012"/>
                <a:gd name="connsiteY11" fmla="*/ 10954 h 342423"/>
                <a:gd name="connsiteX12" fmla="*/ 19050 w 100012"/>
                <a:gd name="connsiteY12" fmla="*/ 24670 h 342423"/>
                <a:gd name="connsiteX13" fmla="*/ 31242 w 100012"/>
                <a:gd name="connsiteY13" fmla="*/ 43720 h 342423"/>
                <a:gd name="connsiteX14" fmla="*/ 58293 w 100012"/>
                <a:gd name="connsiteY14" fmla="*/ 94964 h 342423"/>
                <a:gd name="connsiteX15" fmla="*/ 96393 w 100012"/>
                <a:gd name="connsiteY15" fmla="*/ 231267 h 342423"/>
                <a:gd name="connsiteX16" fmla="*/ 100013 w 100012"/>
                <a:gd name="connsiteY16" fmla="*/ 289179 h 342423"/>
                <a:gd name="connsiteX17" fmla="*/ 99441 w 100012"/>
                <a:gd name="connsiteY17" fmla="*/ 311372 h 342423"/>
                <a:gd name="connsiteX18" fmla="*/ 98203 w 100012"/>
                <a:gd name="connsiteY18" fmla="*/ 328136 h 342423"/>
                <a:gd name="connsiteX19" fmla="*/ 97155 w 100012"/>
                <a:gd name="connsiteY19" fmla="*/ 342424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12" h="342423">
                  <a:moveTo>
                    <a:pt x="97155" y="342424"/>
                  </a:moveTo>
                  <a:cubicBezTo>
                    <a:pt x="96762" y="337669"/>
                    <a:pt x="96762" y="332890"/>
                    <a:pt x="97155" y="328136"/>
                  </a:cubicBezTo>
                  <a:cubicBezTo>
                    <a:pt x="97155" y="323564"/>
                    <a:pt x="97727" y="317944"/>
                    <a:pt x="97155" y="311372"/>
                  </a:cubicBezTo>
                  <a:cubicBezTo>
                    <a:pt x="96583" y="304800"/>
                    <a:pt x="97155" y="297466"/>
                    <a:pt x="97155" y="289274"/>
                  </a:cubicBezTo>
                  <a:cubicBezTo>
                    <a:pt x="96664" y="270156"/>
                    <a:pt x="95138" y="251078"/>
                    <a:pt x="92583" y="232124"/>
                  </a:cubicBezTo>
                  <a:cubicBezTo>
                    <a:pt x="89227" y="208892"/>
                    <a:pt x="84423" y="185892"/>
                    <a:pt x="78200" y="163258"/>
                  </a:cubicBezTo>
                  <a:cubicBezTo>
                    <a:pt x="71745" y="140544"/>
                    <a:pt x="63823" y="118272"/>
                    <a:pt x="54483" y="96583"/>
                  </a:cubicBezTo>
                  <a:cubicBezTo>
                    <a:pt x="46779" y="79016"/>
                    <a:pt x="38130" y="61877"/>
                    <a:pt x="28575" y="45243"/>
                  </a:cubicBezTo>
                  <a:cubicBezTo>
                    <a:pt x="24670" y="38100"/>
                    <a:pt x="20574" y="31909"/>
                    <a:pt x="17145" y="26194"/>
                  </a:cubicBezTo>
                  <a:cubicBezTo>
                    <a:pt x="13716" y="20479"/>
                    <a:pt x="10668" y="15907"/>
                    <a:pt x="7620" y="12097"/>
                  </a:cubicBezTo>
                  <a:cubicBezTo>
                    <a:pt x="4781" y="8261"/>
                    <a:pt x="2233" y="4217"/>
                    <a:pt x="0" y="0"/>
                  </a:cubicBezTo>
                  <a:cubicBezTo>
                    <a:pt x="3537" y="3320"/>
                    <a:pt x="6729" y="6990"/>
                    <a:pt x="9525" y="10954"/>
                  </a:cubicBezTo>
                  <a:cubicBezTo>
                    <a:pt x="12383" y="14668"/>
                    <a:pt x="15812" y="19145"/>
                    <a:pt x="19050" y="24670"/>
                  </a:cubicBezTo>
                  <a:cubicBezTo>
                    <a:pt x="22289" y="30194"/>
                    <a:pt x="27051" y="36100"/>
                    <a:pt x="31242" y="43720"/>
                  </a:cubicBezTo>
                  <a:cubicBezTo>
                    <a:pt x="41325" y="60217"/>
                    <a:pt x="50360" y="77332"/>
                    <a:pt x="58293" y="94964"/>
                  </a:cubicBezTo>
                  <a:cubicBezTo>
                    <a:pt x="77695" y="138253"/>
                    <a:pt x="90536" y="184192"/>
                    <a:pt x="96393" y="231267"/>
                  </a:cubicBezTo>
                  <a:cubicBezTo>
                    <a:pt x="98820" y="250475"/>
                    <a:pt x="100028" y="269818"/>
                    <a:pt x="100013" y="289179"/>
                  </a:cubicBezTo>
                  <a:cubicBezTo>
                    <a:pt x="100013" y="297371"/>
                    <a:pt x="100013" y="304895"/>
                    <a:pt x="99441" y="311372"/>
                  </a:cubicBezTo>
                  <a:cubicBezTo>
                    <a:pt x="98870" y="317849"/>
                    <a:pt x="98679" y="323564"/>
                    <a:pt x="98203" y="328136"/>
                  </a:cubicBezTo>
                  <a:cubicBezTo>
                    <a:pt x="98290" y="332921"/>
                    <a:pt x="97939" y="337703"/>
                    <a:pt x="97155" y="342424"/>
                  </a:cubicBezTo>
                  <a:close/>
                </a:path>
              </a:pathLst>
            </a:custGeom>
            <a:solidFill>
              <a:srgbClr val="263238"/>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D108511-0A03-4D15-9ADF-3F9F8A431425}"/>
                </a:ext>
              </a:extLst>
            </p:cNvPr>
            <p:cNvSpPr/>
            <p:nvPr/>
          </p:nvSpPr>
          <p:spPr>
            <a:xfrm>
              <a:off x="7504842" y="4850974"/>
              <a:ext cx="41186" cy="92011"/>
            </a:xfrm>
            <a:custGeom>
              <a:avLst/>
              <a:gdLst>
                <a:gd name="connsiteX0" fmla="*/ 40958 w 41186"/>
                <a:gd name="connsiteY0" fmla="*/ 0 h 92011"/>
                <a:gd name="connsiteX1" fmla="*/ 23146 w 41186"/>
                <a:gd name="connsiteY1" fmla="*/ 47149 h 92011"/>
                <a:gd name="connsiteX2" fmla="*/ 0 w 41186"/>
                <a:gd name="connsiteY2" fmla="*/ 92012 h 92011"/>
                <a:gd name="connsiteX3" fmla="*/ 19050 w 41186"/>
                <a:gd name="connsiteY3" fmla="*/ 45148 h 92011"/>
                <a:gd name="connsiteX4" fmla="*/ 34290 w 41186"/>
                <a:gd name="connsiteY4" fmla="*/ 12954 h 92011"/>
                <a:gd name="connsiteX5" fmla="*/ 40957 w 41186"/>
                <a:gd name="connsiteY5" fmla="*/ 0 h 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 h="92011">
                  <a:moveTo>
                    <a:pt x="40958" y="0"/>
                  </a:moveTo>
                  <a:cubicBezTo>
                    <a:pt x="42672" y="572"/>
                    <a:pt x="34576" y="21908"/>
                    <a:pt x="23146" y="47149"/>
                  </a:cubicBezTo>
                  <a:cubicBezTo>
                    <a:pt x="16985" y="62855"/>
                    <a:pt x="9229" y="77888"/>
                    <a:pt x="0" y="92012"/>
                  </a:cubicBezTo>
                  <a:cubicBezTo>
                    <a:pt x="4846" y="75820"/>
                    <a:pt x="11225" y="60129"/>
                    <a:pt x="19050" y="45148"/>
                  </a:cubicBezTo>
                  <a:cubicBezTo>
                    <a:pt x="24860" y="32480"/>
                    <a:pt x="30194" y="21050"/>
                    <a:pt x="34290" y="12954"/>
                  </a:cubicBezTo>
                  <a:cubicBezTo>
                    <a:pt x="35980" y="8382"/>
                    <a:pt x="38219" y="4032"/>
                    <a:pt x="40957" y="0"/>
                  </a:cubicBezTo>
                  <a:close/>
                </a:path>
              </a:pathLst>
            </a:custGeom>
            <a:solidFill>
              <a:srgbClr val="26323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FC2AA4D-FDB3-4671-806C-31BD1ABDB6F5}"/>
                </a:ext>
              </a:extLst>
            </p:cNvPr>
            <p:cNvSpPr/>
            <p:nvPr/>
          </p:nvSpPr>
          <p:spPr>
            <a:xfrm>
              <a:off x="7901122" y="5051856"/>
              <a:ext cx="25201" cy="147256"/>
            </a:xfrm>
            <a:custGeom>
              <a:avLst/>
              <a:gdLst>
                <a:gd name="connsiteX0" fmla="*/ 25202 w 25201"/>
                <a:gd name="connsiteY0" fmla="*/ 147257 h 147256"/>
                <a:gd name="connsiteX1" fmla="*/ 14629 w 25201"/>
                <a:gd name="connsiteY1" fmla="*/ 127635 h 147256"/>
                <a:gd name="connsiteX2" fmla="*/ 1199 w 25201"/>
                <a:gd name="connsiteY2" fmla="*/ 75438 h 147256"/>
                <a:gd name="connsiteX3" fmla="*/ 2723 w 25201"/>
                <a:gd name="connsiteY3" fmla="*/ 21431 h 147256"/>
                <a:gd name="connsiteX4" fmla="*/ 8628 w 25201"/>
                <a:gd name="connsiteY4" fmla="*/ 0 h 147256"/>
                <a:gd name="connsiteX5" fmla="*/ 6152 w 25201"/>
                <a:gd name="connsiteY5" fmla="*/ 74866 h 147256"/>
                <a:gd name="connsiteX6" fmla="*/ 25202 w 25201"/>
                <a:gd name="connsiteY6" fmla="*/ 147256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1" h="147256">
                  <a:moveTo>
                    <a:pt x="25202" y="147257"/>
                  </a:moveTo>
                  <a:cubicBezTo>
                    <a:pt x="20673" y="141310"/>
                    <a:pt x="17105" y="134689"/>
                    <a:pt x="14629" y="127635"/>
                  </a:cubicBezTo>
                  <a:cubicBezTo>
                    <a:pt x="7709" y="110958"/>
                    <a:pt x="3187" y="93384"/>
                    <a:pt x="1199" y="75438"/>
                  </a:cubicBezTo>
                  <a:cubicBezTo>
                    <a:pt x="-807" y="57453"/>
                    <a:pt x="-294" y="39275"/>
                    <a:pt x="2723" y="21431"/>
                  </a:cubicBezTo>
                  <a:cubicBezTo>
                    <a:pt x="3496" y="14011"/>
                    <a:pt x="5491" y="6769"/>
                    <a:pt x="8628" y="0"/>
                  </a:cubicBezTo>
                  <a:cubicBezTo>
                    <a:pt x="5044" y="24788"/>
                    <a:pt x="4213" y="49896"/>
                    <a:pt x="6152" y="74866"/>
                  </a:cubicBezTo>
                  <a:cubicBezTo>
                    <a:pt x="9772" y="99633"/>
                    <a:pt x="16162" y="123916"/>
                    <a:pt x="25202" y="147256"/>
                  </a:cubicBezTo>
                  <a:close/>
                </a:path>
              </a:pathLst>
            </a:custGeom>
            <a:solidFill>
              <a:srgbClr val="26323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F659A9-1BE3-444C-BABB-70B038809F44}"/>
                </a:ext>
              </a:extLst>
            </p:cNvPr>
            <p:cNvSpPr/>
            <p:nvPr/>
          </p:nvSpPr>
          <p:spPr>
            <a:xfrm>
              <a:off x="7709391" y="4993944"/>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8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390" y="54070"/>
                    <a:pt x="16373" y="77811"/>
                    <a:pt x="23956" y="101060"/>
                  </a:cubicBezTo>
                  <a:cubicBezTo>
                    <a:pt x="31543" y="124310"/>
                    <a:pt x="40741" y="147003"/>
                    <a:pt x="51483" y="168973"/>
                  </a:cubicBezTo>
                  <a:cubicBezTo>
                    <a:pt x="56350" y="177909"/>
                    <a:pt x="60737" y="187098"/>
                    <a:pt x="64628" y="196501"/>
                  </a:cubicBezTo>
                  <a:cubicBezTo>
                    <a:pt x="64627" y="196501"/>
                    <a:pt x="62627" y="194310"/>
                    <a:pt x="59674" y="189929"/>
                  </a:cubicBezTo>
                  <a:cubicBezTo>
                    <a:pt x="56722" y="185547"/>
                    <a:pt x="52816" y="178879"/>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BAE9063-077B-417A-844B-62C3685F27C1}"/>
                </a:ext>
              </a:extLst>
            </p:cNvPr>
            <p:cNvSpPr/>
            <p:nvPr/>
          </p:nvSpPr>
          <p:spPr>
            <a:xfrm>
              <a:off x="7742433" y="5009660"/>
              <a:ext cx="32182" cy="106692"/>
            </a:xfrm>
            <a:custGeom>
              <a:avLst/>
              <a:gdLst>
                <a:gd name="connsiteX0" fmla="*/ 3011 w 32182"/>
                <a:gd name="connsiteY0" fmla="*/ 106680 h 106692"/>
                <a:gd name="connsiteX1" fmla="*/ 17775 w 32182"/>
                <a:gd name="connsiteY1" fmla="*/ 80105 h 106692"/>
                <a:gd name="connsiteX2" fmla="*/ 24633 w 32182"/>
                <a:gd name="connsiteY2" fmla="*/ 8954 h 106692"/>
                <a:gd name="connsiteX3" fmla="*/ 24061 w 32182"/>
                <a:gd name="connsiteY3" fmla="*/ 6572 h 106692"/>
                <a:gd name="connsiteX4" fmla="*/ 28538 w 32182"/>
                <a:gd name="connsiteY4" fmla="*/ 7429 h 106692"/>
                <a:gd name="connsiteX5" fmla="*/ 3678 w 32182"/>
                <a:gd name="connsiteY5" fmla="*/ 73343 h 106692"/>
                <a:gd name="connsiteX6" fmla="*/ 2820 w 32182"/>
                <a:gd name="connsiteY6" fmla="*/ 102965 h 106692"/>
                <a:gd name="connsiteX7" fmla="*/ 1010 w 32182"/>
                <a:gd name="connsiteY7" fmla="*/ 95060 h 106692"/>
                <a:gd name="connsiteX8" fmla="*/ 248 w 32182"/>
                <a:gd name="connsiteY8" fmla="*/ 73057 h 106692"/>
                <a:gd name="connsiteX9" fmla="*/ 24442 w 32182"/>
                <a:gd name="connsiteY9" fmla="*/ 4477 h 106692"/>
                <a:gd name="connsiteX10" fmla="*/ 27680 w 32182"/>
                <a:gd name="connsiteY10" fmla="*/ 0 h 106692"/>
                <a:gd name="connsiteX11" fmla="*/ 28919 w 32182"/>
                <a:gd name="connsiteY11" fmla="*/ 5334 h 106692"/>
                <a:gd name="connsiteX12" fmla="*/ 29490 w 32182"/>
                <a:gd name="connsiteY12" fmla="*/ 7811 h 106692"/>
                <a:gd name="connsiteX13" fmla="*/ 20918 w 32182"/>
                <a:gd name="connsiteY13" fmla="*/ 81534 h 106692"/>
                <a:gd name="connsiteX14" fmla="*/ 8916 w 32182"/>
                <a:gd name="connsiteY14" fmla="*/ 100584 h 106692"/>
                <a:gd name="connsiteX15" fmla="*/ 3011 w 32182"/>
                <a:gd name="connsiteY15" fmla="*/ 106680 h 1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692">
                  <a:moveTo>
                    <a:pt x="3011" y="106680"/>
                  </a:moveTo>
                  <a:cubicBezTo>
                    <a:pt x="8418" y="98101"/>
                    <a:pt x="13347" y="89229"/>
                    <a:pt x="17775" y="80105"/>
                  </a:cubicBezTo>
                  <a:cubicBezTo>
                    <a:pt x="27435" y="57686"/>
                    <a:pt x="29834" y="32805"/>
                    <a:pt x="24633" y="8954"/>
                  </a:cubicBezTo>
                  <a:lnTo>
                    <a:pt x="24061" y="6572"/>
                  </a:lnTo>
                  <a:lnTo>
                    <a:pt x="28538" y="7429"/>
                  </a:lnTo>
                  <a:cubicBezTo>
                    <a:pt x="14708" y="26891"/>
                    <a:pt x="6145" y="49596"/>
                    <a:pt x="3678" y="73343"/>
                  </a:cubicBezTo>
                  <a:cubicBezTo>
                    <a:pt x="1772" y="91535"/>
                    <a:pt x="3678" y="102870"/>
                    <a:pt x="2820" y="102965"/>
                  </a:cubicBezTo>
                  <a:cubicBezTo>
                    <a:pt x="1737" y="100464"/>
                    <a:pt x="1123" y="97784"/>
                    <a:pt x="1010" y="95060"/>
                  </a:cubicBezTo>
                  <a:cubicBezTo>
                    <a:pt x="4" y="87771"/>
                    <a:pt x="-252" y="80398"/>
                    <a:pt x="248" y="73057"/>
                  </a:cubicBezTo>
                  <a:cubicBezTo>
                    <a:pt x="1733" y="48383"/>
                    <a:pt x="10116" y="24621"/>
                    <a:pt x="24442" y="4477"/>
                  </a:cubicBezTo>
                  <a:lnTo>
                    <a:pt x="27680" y="0"/>
                  </a:lnTo>
                  <a:lnTo>
                    <a:pt x="28919" y="5334"/>
                  </a:lnTo>
                  <a:lnTo>
                    <a:pt x="29490" y="7811"/>
                  </a:lnTo>
                  <a:cubicBezTo>
                    <a:pt x="35010" y="32649"/>
                    <a:pt x="31990" y="58624"/>
                    <a:pt x="20918" y="81534"/>
                  </a:cubicBezTo>
                  <a:cubicBezTo>
                    <a:pt x="17628" y="88305"/>
                    <a:pt x="13603" y="94693"/>
                    <a:pt x="8916" y="100584"/>
                  </a:cubicBezTo>
                  <a:cubicBezTo>
                    <a:pt x="5487" y="104870"/>
                    <a:pt x="3297" y="106871"/>
                    <a:pt x="3011" y="106680"/>
                  </a:cubicBezTo>
                  <a:close/>
                </a:path>
              </a:pathLst>
            </a:custGeom>
            <a:solidFill>
              <a:srgbClr val="FAFAFA"/>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E91931-5759-4235-AAA1-5B07535D09CA}"/>
                </a:ext>
              </a:extLst>
            </p:cNvPr>
            <p:cNvSpPr/>
            <p:nvPr/>
          </p:nvSpPr>
          <p:spPr>
            <a:xfrm>
              <a:off x="7636895" y="4997625"/>
              <a:ext cx="79697" cy="81568"/>
            </a:xfrm>
            <a:custGeom>
              <a:avLst/>
              <a:gdLst>
                <a:gd name="connsiteX0" fmla="*/ 79688 w 79697"/>
                <a:gd name="connsiteY0" fmla="*/ 81568 h 81568"/>
                <a:gd name="connsiteX1" fmla="*/ 71306 w 79697"/>
                <a:gd name="connsiteY1" fmla="*/ 78616 h 81568"/>
                <a:gd name="connsiteX2" fmla="*/ 50255 w 79697"/>
                <a:gd name="connsiteY2" fmla="*/ 66900 h 81568"/>
                <a:gd name="connsiteX3" fmla="*/ 22633 w 79697"/>
                <a:gd name="connsiteY3" fmla="*/ 43849 h 81568"/>
                <a:gd name="connsiteX4" fmla="*/ 8822 w 79697"/>
                <a:gd name="connsiteY4" fmla="*/ 27656 h 81568"/>
                <a:gd name="connsiteX5" fmla="*/ 2345 w 79697"/>
                <a:gd name="connsiteY5" fmla="*/ 18131 h 81568"/>
                <a:gd name="connsiteX6" fmla="*/ 726 w 79697"/>
                <a:gd name="connsiteY6" fmla="*/ 4987 h 81568"/>
                <a:gd name="connsiteX7" fmla="*/ 6917 w 79697"/>
                <a:gd name="connsiteY7" fmla="*/ 129 h 81568"/>
                <a:gd name="connsiteX8" fmla="*/ 13870 w 79697"/>
                <a:gd name="connsiteY8" fmla="*/ 1082 h 81568"/>
                <a:gd name="connsiteX9" fmla="*/ 23395 w 79697"/>
                <a:gd name="connsiteY9" fmla="*/ 7368 h 81568"/>
                <a:gd name="connsiteX10" fmla="*/ 39587 w 79697"/>
                <a:gd name="connsiteY10" fmla="*/ 21180 h 81568"/>
                <a:gd name="connsiteX11" fmla="*/ 62447 w 79697"/>
                <a:gd name="connsiteY11" fmla="*/ 48897 h 81568"/>
                <a:gd name="connsiteX12" fmla="*/ 73973 w 79697"/>
                <a:gd name="connsiteY12" fmla="*/ 70138 h 81568"/>
                <a:gd name="connsiteX13" fmla="*/ 76830 w 79697"/>
                <a:gd name="connsiteY13" fmla="*/ 78520 h 81568"/>
                <a:gd name="connsiteX14" fmla="*/ 59590 w 79697"/>
                <a:gd name="connsiteY14" fmla="*/ 50898 h 81568"/>
                <a:gd name="connsiteX15" fmla="*/ 36444 w 79697"/>
                <a:gd name="connsiteY15" fmla="*/ 24514 h 81568"/>
                <a:gd name="connsiteX16" fmla="*/ 20442 w 79697"/>
                <a:gd name="connsiteY16" fmla="*/ 11274 h 81568"/>
                <a:gd name="connsiteX17" fmla="*/ 11679 w 79697"/>
                <a:gd name="connsiteY17" fmla="*/ 5654 h 81568"/>
                <a:gd name="connsiteX18" fmla="*/ 4821 w 79697"/>
                <a:gd name="connsiteY18" fmla="*/ 7083 h 81568"/>
                <a:gd name="connsiteX19" fmla="*/ 6345 w 79697"/>
                <a:gd name="connsiteY19" fmla="*/ 15846 h 81568"/>
                <a:gd name="connsiteX20" fmla="*/ 12346 w 79697"/>
                <a:gd name="connsiteY20" fmla="*/ 24704 h 81568"/>
                <a:gd name="connsiteX21" fmla="*/ 25586 w 79697"/>
                <a:gd name="connsiteY21" fmla="*/ 40706 h 81568"/>
                <a:gd name="connsiteX22" fmla="*/ 51875 w 79697"/>
                <a:gd name="connsiteY22" fmla="*/ 63947 h 81568"/>
                <a:gd name="connsiteX23" fmla="*/ 79688 w 79697"/>
                <a:gd name="connsiteY23" fmla="*/ 81568 h 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97" h="81568">
                  <a:moveTo>
                    <a:pt x="79688" y="81568"/>
                  </a:moveTo>
                  <a:cubicBezTo>
                    <a:pt x="76757" y="81027"/>
                    <a:pt x="73929" y="80031"/>
                    <a:pt x="71306" y="78616"/>
                  </a:cubicBezTo>
                  <a:cubicBezTo>
                    <a:pt x="63980" y="75293"/>
                    <a:pt x="56940" y="71374"/>
                    <a:pt x="50255" y="66900"/>
                  </a:cubicBezTo>
                  <a:cubicBezTo>
                    <a:pt x="40262" y="60210"/>
                    <a:pt x="31003" y="52484"/>
                    <a:pt x="22633" y="43849"/>
                  </a:cubicBezTo>
                  <a:cubicBezTo>
                    <a:pt x="17692" y="38748"/>
                    <a:pt x="13079" y="33340"/>
                    <a:pt x="8822" y="27656"/>
                  </a:cubicBezTo>
                  <a:cubicBezTo>
                    <a:pt x="6499" y="24596"/>
                    <a:pt x="4337" y="21417"/>
                    <a:pt x="2345" y="18131"/>
                  </a:cubicBezTo>
                  <a:cubicBezTo>
                    <a:pt x="-56" y="14185"/>
                    <a:pt x="-646" y="9398"/>
                    <a:pt x="726" y="4987"/>
                  </a:cubicBezTo>
                  <a:cubicBezTo>
                    <a:pt x="1917" y="2489"/>
                    <a:pt x="4208" y="692"/>
                    <a:pt x="6917" y="129"/>
                  </a:cubicBezTo>
                  <a:cubicBezTo>
                    <a:pt x="9278" y="-209"/>
                    <a:pt x="11687" y="121"/>
                    <a:pt x="13870" y="1082"/>
                  </a:cubicBezTo>
                  <a:cubicBezTo>
                    <a:pt x="17254" y="2843"/>
                    <a:pt x="20445" y="4949"/>
                    <a:pt x="23395" y="7368"/>
                  </a:cubicBezTo>
                  <a:cubicBezTo>
                    <a:pt x="29101" y="11598"/>
                    <a:pt x="34511" y="16212"/>
                    <a:pt x="39587" y="21180"/>
                  </a:cubicBezTo>
                  <a:cubicBezTo>
                    <a:pt x="48225" y="29530"/>
                    <a:pt x="55893" y="38828"/>
                    <a:pt x="62447" y="48897"/>
                  </a:cubicBezTo>
                  <a:cubicBezTo>
                    <a:pt x="66882" y="55639"/>
                    <a:pt x="70738" y="62745"/>
                    <a:pt x="73973" y="70138"/>
                  </a:cubicBezTo>
                  <a:cubicBezTo>
                    <a:pt x="75340" y="72773"/>
                    <a:pt x="76303" y="75599"/>
                    <a:pt x="76830" y="78520"/>
                  </a:cubicBezTo>
                  <a:cubicBezTo>
                    <a:pt x="75973" y="78520"/>
                    <a:pt x="71211" y="67281"/>
                    <a:pt x="59590" y="50898"/>
                  </a:cubicBezTo>
                  <a:cubicBezTo>
                    <a:pt x="52758" y="41366"/>
                    <a:pt x="45005" y="32529"/>
                    <a:pt x="36444" y="24514"/>
                  </a:cubicBezTo>
                  <a:cubicBezTo>
                    <a:pt x="31403" y="19758"/>
                    <a:pt x="26058" y="15335"/>
                    <a:pt x="20442" y="11274"/>
                  </a:cubicBezTo>
                  <a:cubicBezTo>
                    <a:pt x="17748" y="9069"/>
                    <a:pt x="14807" y="7183"/>
                    <a:pt x="11679" y="5654"/>
                  </a:cubicBezTo>
                  <a:cubicBezTo>
                    <a:pt x="8536" y="4320"/>
                    <a:pt x="5869" y="4892"/>
                    <a:pt x="4821" y="7083"/>
                  </a:cubicBezTo>
                  <a:cubicBezTo>
                    <a:pt x="4168" y="10091"/>
                    <a:pt x="4715" y="13235"/>
                    <a:pt x="6345" y="15846"/>
                  </a:cubicBezTo>
                  <a:cubicBezTo>
                    <a:pt x="7965" y="18703"/>
                    <a:pt x="10346" y="21846"/>
                    <a:pt x="12346" y="24704"/>
                  </a:cubicBezTo>
                  <a:cubicBezTo>
                    <a:pt x="16436" y="30297"/>
                    <a:pt x="20858" y="35641"/>
                    <a:pt x="25586" y="40706"/>
                  </a:cubicBezTo>
                  <a:cubicBezTo>
                    <a:pt x="33615" y="49245"/>
                    <a:pt x="42416" y="57025"/>
                    <a:pt x="51875" y="63947"/>
                  </a:cubicBezTo>
                  <a:cubicBezTo>
                    <a:pt x="68829" y="75853"/>
                    <a:pt x="80069" y="80806"/>
                    <a:pt x="79688" y="81568"/>
                  </a:cubicBezTo>
                  <a:close/>
                </a:path>
              </a:pathLst>
            </a:custGeom>
            <a:solidFill>
              <a:srgbClr val="FAFAF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4C6B9D-BCAF-4965-8835-EBF5E06BD6A9}"/>
                </a:ext>
              </a:extLst>
            </p:cNvPr>
            <p:cNvSpPr/>
            <p:nvPr/>
          </p:nvSpPr>
          <p:spPr>
            <a:xfrm>
              <a:off x="7639050" y="5129115"/>
              <a:ext cx="101092" cy="34146"/>
            </a:xfrm>
            <a:custGeom>
              <a:avLst/>
              <a:gdLst>
                <a:gd name="connsiteX0" fmla="*/ 90392 w 101092"/>
                <a:gd name="connsiteY0" fmla="*/ 29993 h 34146"/>
                <a:gd name="connsiteX1" fmla="*/ 83439 w 101092"/>
                <a:gd name="connsiteY1" fmla="*/ 32279 h 34146"/>
                <a:gd name="connsiteX2" fmla="*/ 63532 w 101092"/>
                <a:gd name="connsiteY2" fmla="*/ 34089 h 34146"/>
                <a:gd name="connsiteX3" fmla="*/ 3048 w 101092"/>
                <a:gd name="connsiteY3" fmla="*/ 8085 h 34146"/>
                <a:gd name="connsiteX4" fmla="*/ 0 w 101092"/>
                <a:gd name="connsiteY4" fmla="*/ 5133 h 34146"/>
                <a:gd name="connsiteX5" fmla="*/ 4000 w 101092"/>
                <a:gd name="connsiteY5" fmla="*/ 3990 h 34146"/>
                <a:gd name="connsiteX6" fmla="*/ 10573 w 101092"/>
                <a:gd name="connsiteY6" fmla="*/ 2180 h 34146"/>
                <a:gd name="connsiteX7" fmla="*/ 79629 w 101092"/>
                <a:gd name="connsiteY7" fmla="*/ 13896 h 34146"/>
                <a:gd name="connsiteX8" fmla="*/ 96393 w 101092"/>
                <a:gd name="connsiteY8" fmla="*/ 27422 h 34146"/>
                <a:gd name="connsiteX9" fmla="*/ 101060 w 101092"/>
                <a:gd name="connsiteY9" fmla="*/ 33803 h 34146"/>
                <a:gd name="connsiteX10" fmla="*/ 77915 w 101092"/>
                <a:gd name="connsiteY10" fmla="*/ 16848 h 34146"/>
                <a:gd name="connsiteX11" fmla="*/ 11240 w 101092"/>
                <a:gd name="connsiteY11" fmla="*/ 7323 h 34146"/>
                <a:gd name="connsiteX12" fmla="*/ 5048 w 101092"/>
                <a:gd name="connsiteY12" fmla="*/ 9038 h 34146"/>
                <a:gd name="connsiteX13" fmla="*/ 6096 w 101092"/>
                <a:gd name="connsiteY13" fmla="*/ 4942 h 34146"/>
                <a:gd name="connsiteX14" fmla="*/ 63246 w 101092"/>
                <a:gd name="connsiteY14" fmla="*/ 30946 h 34146"/>
                <a:gd name="connsiteX15" fmla="*/ 90392 w 101092"/>
                <a:gd name="connsiteY15" fmla="*/ 29993 h 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2" h="34146">
                  <a:moveTo>
                    <a:pt x="90392" y="29993"/>
                  </a:moveTo>
                  <a:cubicBezTo>
                    <a:pt x="88235" y="31176"/>
                    <a:pt x="85878" y="31951"/>
                    <a:pt x="83439" y="32279"/>
                  </a:cubicBezTo>
                  <a:cubicBezTo>
                    <a:pt x="76909" y="33740"/>
                    <a:pt x="70218" y="34348"/>
                    <a:pt x="63532" y="34089"/>
                  </a:cubicBezTo>
                  <a:cubicBezTo>
                    <a:pt x="40850" y="33195"/>
                    <a:pt x="19302" y="23931"/>
                    <a:pt x="3048" y="8085"/>
                  </a:cubicBezTo>
                  <a:lnTo>
                    <a:pt x="0" y="5133"/>
                  </a:lnTo>
                  <a:lnTo>
                    <a:pt x="4000" y="3990"/>
                  </a:lnTo>
                  <a:lnTo>
                    <a:pt x="10573" y="2180"/>
                  </a:lnTo>
                  <a:cubicBezTo>
                    <a:pt x="34240" y="-3026"/>
                    <a:pt x="59004" y="1175"/>
                    <a:pt x="79629" y="13896"/>
                  </a:cubicBezTo>
                  <a:cubicBezTo>
                    <a:pt x="85811" y="17615"/>
                    <a:pt x="91452" y="22166"/>
                    <a:pt x="96393" y="27422"/>
                  </a:cubicBezTo>
                  <a:cubicBezTo>
                    <a:pt x="99727" y="31231"/>
                    <a:pt x="101346" y="33613"/>
                    <a:pt x="101060" y="33803"/>
                  </a:cubicBezTo>
                  <a:cubicBezTo>
                    <a:pt x="93802" y="27553"/>
                    <a:pt x="86063" y="21884"/>
                    <a:pt x="77915" y="16848"/>
                  </a:cubicBezTo>
                  <a:cubicBezTo>
                    <a:pt x="57591" y="5660"/>
                    <a:pt x="33883" y="2273"/>
                    <a:pt x="11240" y="7323"/>
                  </a:cubicBezTo>
                  <a:lnTo>
                    <a:pt x="5048" y="9038"/>
                  </a:lnTo>
                  <a:lnTo>
                    <a:pt x="6096" y="4942"/>
                  </a:lnTo>
                  <a:cubicBezTo>
                    <a:pt x="21590" y="19923"/>
                    <a:pt x="41773" y="29106"/>
                    <a:pt x="63246" y="30946"/>
                  </a:cubicBezTo>
                  <a:cubicBezTo>
                    <a:pt x="72305" y="31145"/>
                    <a:pt x="81369" y="30827"/>
                    <a:pt x="90392" y="29993"/>
                  </a:cubicBezTo>
                  <a:close/>
                </a:path>
              </a:pathLst>
            </a:custGeom>
            <a:solidFill>
              <a:srgbClr val="FAFAF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A37F68-CF90-4F7F-AD45-01A3DFC0B078}"/>
                </a:ext>
              </a:extLst>
            </p:cNvPr>
            <p:cNvSpPr/>
            <p:nvPr/>
          </p:nvSpPr>
          <p:spPr>
            <a:xfrm>
              <a:off x="6851713" y="5197684"/>
              <a:ext cx="64595" cy="196026"/>
            </a:xfrm>
            <a:custGeom>
              <a:avLst/>
              <a:gdLst>
                <a:gd name="connsiteX0" fmla="*/ 64294 w 64595"/>
                <a:gd name="connsiteY0" fmla="*/ 0 h 196026"/>
                <a:gd name="connsiteX1" fmla="*/ 64294 w 64595"/>
                <a:gd name="connsiteY1" fmla="*/ 8287 h 196026"/>
                <a:gd name="connsiteX2" fmla="*/ 62008 w 64595"/>
                <a:gd name="connsiteY2" fmla="*/ 30575 h 196026"/>
                <a:gd name="connsiteX3" fmla="*/ 45529 w 64595"/>
                <a:gd name="connsiteY3" fmla="*/ 102298 h 196026"/>
                <a:gd name="connsiteX4" fmla="*/ 16383 w 64595"/>
                <a:gd name="connsiteY4" fmla="*/ 170307 h 196026"/>
                <a:gd name="connsiteX5" fmla="*/ 4953 w 64595"/>
                <a:gd name="connsiteY5" fmla="*/ 189357 h 196026"/>
                <a:gd name="connsiteX6" fmla="*/ 0 w 64595"/>
                <a:gd name="connsiteY6" fmla="*/ 196024 h 196026"/>
                <a:gd name="connsiteX7" fmla="*/ 13240 w 64595"/>
                <a:gd name="connsiteY7" fmla="*/ 168973 h 196026"/>
                <a:gd name="connsiteX8" fmla="*/ 40767 w 64595"/>
                <a:gd name="connsiteY8" fmla="*/ 100965 h 196026"/>
                <a:gd name="connsiteX9" fmla="*/ 58674 w 64595"/>
                <a:gd name="connsiteY9" fmla="*/ 29908 h 196026"/>
                <a:gd name="connsiteX10" fmla="*/ 64294 w 64595"/>
                <a:gd name="connsiteY10" fmla="*/ 0 h 1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95" h="196026">
                  <a:moveTo>
                    <a:pt x="64294" y="0"/>
                  </a:moveTo>
                  <a:cubicBezTo>
                    <a:pt x="64696" y="2748"/>
                    <a:pt x="64696" y="5539"/>
                    <a:pt x="64294" y="8287"/>
                  </a:cubicBezTo>
                  <a:cubicBezTo>
                    <a:pt x="64294" y="13621"/>
                    <a:pt x="63341" y="21241"/>
                    <a:pt x="62008" y="30575"/>
                  </a:cubicBezTo>
                  <a:cubicBezTo>
                    <a:pt x="58644" y="54923"/>
                    <a:pt x="53130" y="78924"/>
                    <a:pt x="45529" y="102298"/>
                  </a:cubicBezTo>
                  <a:cubicBezTo>
                    <a:pt x="37819" y="125775"/>
                    <a:pt x="28066" y="148532"/>
                    <a:pt x="16383" y="170307"/>
                  </a:cubicBezTo>
                  <a:cubicBezTo>
                    <a:pt x="11811" y="178594"/>
                    <a:pt x="7906" y="185166"/>
                    <a:pt x="4953" y="189357"/>
                  </a:cubicBezTo>
                  <a:cubicBezTo>
                    <a:pt x="2000" y="193548"/>
                    <a:pt x="381" y="196120"/>
                    <a:pt x="0" y="196024"/>
                  </a:cubicBezTo>
                  <a:cubicBezTo>
                    <a:pt x="3924" y="186776"/>
                    <a:pt x="8343" y="177746"/>
                    <a:pt x="13240" y="168973"/>
                  </a:cubicBezTo>
                  <a:cubicBezTo>
                    <a:pt x="23882" y="146926"/>
                    <a:pt x="33077" y="124208"/>
                    <a:pt x="40767" y="100965"/>
                  </a:cubicBezTo>
                  <a:cubicBezTo>
                    <a:pt x="48315" y="77705"/>
                    <a:pt x="54298" y="53967"/>
                    <a:pt x="58674" y="29908"/>
                  </a:cubicBezTo>
                  <a:cubicBezTo>
                    <a:pt x="62103" y="11525"/>
                    <a:pt x="63437" y="0"/>
                    <a:pt x="64294" y="0"/>
                  </a:cubicBezTo>
                  <a:close/>
                </a:path>
              </a:pathLst>
            </a:custGeom>
            <a:solidFill>
              <a:srgbClr val="FAFAF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CD10D6-F58C-4D50-856E-0D7FE25716D9}"/>
                </a:ext>
              </a:extLst>
            </p:cNvPr>
            <p:cNvSpPr/>
            <p:nvPr/>
          </p:nvSpPr>
          <p:spPr>
            <a:xfrm>
              <a:off x="6851210" y="5213591"/>
              <a:ext cx="32149" cy="106489"/>
            </a:xfrm>
            <a:custGeom>
              <a:avLst/>
              <a:gdLst>
                <a:gd name="connsiteX0" fmla="*/ 29173 w 32149"/>
                <a:gd name="connsiteY0" fmla="*/ 106489 h 106489"/>
                <a:gd name="connsiteX1" fmla="*/ 23267 w 32149"/>
                <a:gd name="connsiteY1" fmla="*/ 100584 h 106489"/>
                <a:gd name="connsiteX2" fmla="*/ 11171 w 32149"/>
                <a:gd name="connsiteY2" fmla="*/ 81534 h 106489"/>
                <a:gd name="connsiteX3" fmla="*/ 2693 w 32149"/>
                <a:gd name="connsiteY3" fmla="*/ 7906 h 106489"/>
                <a:gd name="connsiteX4" fmla="*/ 3265 w 32149"/>
                <a:gd name="connsiteY4" fmla="*/ 5334 h 106489"/>
                <a:gd name="connsiteX5" fmla="*/ 4408 w 32149"/>
                <a:gd name="connsiteY5" fmla="*/ 0 h 106489"/>
                <a:gd name="connsiteX6" fmla="*/ 7646 w 32149"/>
                <a:gd name="connsiteY6" fmla="*/ 4572 h 106489"/>
                <a:gd name="connsiteX7" fmla="*/ 31935 w 32149"/>
                <a:gd name="connsiteY7" fmla="*/ 73057 h 106489"/>
                <a:gd name="connsiteX8" fmla="*/ 31173 w 32149"/>
                <a:gd name="connsiteY8" fmla="*/ 95155 h 106489"/>
                <a:gd name="connsiteX9" fmla="*/ 29363 w 32149"/>
                <a:gd name="connsiteY9" fmla="*/ 102966 h 106489"/>
                <a:gd name="connsiteX10" fmla="*/ 28506 w 32149"/>
                <a:gd name="connsiteY10" fmla="*/ 73343 h 106489"/>
                <a:gd name="connsiteX11" fmla="*/ 3646 w 32149"/>
                <a:gd name="connsiteY11" fmla="*/ 7429 h 106489"/>
                <a:gd name="connsiteX12" fmla="*/ 8027 w 32149"/>
                <a:gd name="connsiteY12" fmla="*/ 6572 h 106489"/>
                <a:gd name="connsiteX13" fmla="*/ 8027 w 32149"/>
                <a:gd name="connsiteY13" fmla="*/ 8954 h 106489"/>
                <a:gd name="connsiteX14" fmla="*/ 14885 w 32149"/>
                <a:gd name="connsiteY14" fmla="*/ 80105 h 106489"/>
                <a:gd name="connsiteX15" fmla="*/ 29173 w 32149"/>
                <a:gd name="connsiteY15" fmla="*/ 10648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9" h="106489">
                  <a:moveTo>
                    <a:pt x="29173" y="106489"/>
                  </a:moveTo>
                  <a:cubicBezTo>
                    <a:pt x="29173" y="106489"/>
                    <a:pt x="26696" y="104680"/>
                    <a:pt x="23267" y="100584"/>
                  </a:cubicBezTo>
                  <a:cubicBezTo>
                    <a:pt x="18523" y="94715"/>
                    <a:pt x="14464" y="88324"/>
                    <a:pt x="11171" y="81534"/>
                  </a:cubicBezTo>
                  <a:cubicBezTo>
                    <a:pt x="174" y="58635"/>
                    <a:pt x="-2811" y="32705"/>
                    <a:pt x="2693" y="7906"/>
                  </a:cubicBezTo>
                  <a:lnTo>
                    <a:pt x="3265" y="5334"/>
                  </a:lnTo>
                  <a:lnTo>
                    <a:pt x="4408" y="0"/>
                  </a:lnTo>
                  <a:lnTo>
                    <a:pt x="7646" y="4572"/>
                  </a:lnTo>
                  <a:cubicBezTo>
                    <a:pt x="21967" y="24691"/>
                    <a:pt x="30379" y="48411"/>
                    <a:pt x="31935" y="73057"/>
                  </a:cubicBezTo>
                  <a:cubicBezTo>
                    <a:pt x="32384" y="80430"/>
                    <a:pt x="32129" y="87830"/>
                    <a:pt x="31173" y="95155"/>
                  </a:cubicBezTo>
                  <a:cubicBezTo>
                    <a:pt x="31033" y="97844"/>
                    <a:pt x="30420" y="100488"/>
                    <a:pt x="29363" y="102966"/>
                  </a:cubicBezTo>
                  <a:cubicBezTo>
                    <a:pt x="28506" y="102965"/>
                    <a:pt x="30316" y="91535"/>
                    <a:pt x="28506" y="73343"/>
                  </a:cubicBezTo>
                  <a:cubicBezTo>
                    <a:pt x="25964" y="49614"/>
                    <a:pt x="17407" y="26927"/>
                    <a:pt x="3646" y="7429"/>
                  </a:cubicBezTo>
                  <a:lnTo>
                    <a:pt x="8027" y="6572"/>
                  </a:lnTo>
                  <a:lnTo>
                    <a:pt x="8027" y="8954"/>
                  </a:lnTo>
                  <a:cubicBezTo>
                    <a:pt x="2826" y="32805"/>
                    <a:pt x="5224" y="57686"/>
                    <a:pt x="14885" y="80105"/>
                  </a:cubicBezTo>
                  <a:cubicBezTo>
                    <a:pt x="19138" y="89167"/>
                    <a:pt x="23908" y="97976"/>
                    <a:pt x="29173" y="106489"/>
                  </a:cubicBezTo>
                  <a:close/>
                </a:path>
              </a:pathLst>
            </a:custGeom>
            <a:solidFill>
              <a:srgbClr val="FAFAF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89DED90-348A-40DB-886F-F091E84F2842}"/>
                </a:ext>
              </a:extLst>
            </p:cNvPr>
            <p:cNvSpPr/>
            <p:nvPr/>
          </p:nvSpPr>
          <p:spPr>
            <a:xfrm>
              <a:off x="6909149" y="5201527"/>
              <a:ext cx="79404" cy="81406"/>
            </a:xfrm>
            <a:custGeom>
              <a:avLst/>
              <a:gdLst>
                <a:gd name="connsiteX0" fmla="*/ 0 w 79404"/>
                <a:gd name="connsiteY0" fmla="*/ 81406 h 81406"/>
                <a:gd name="connsiteX1" fmla="*/ 27527 w 79404"/>
                <a:gd name="connsiteY1" fmla="*/ 63880 h 81406"/>
                <a:gd name="connsiteX2" fmla="*/ 53626 w 79404"/>
                <a:gd name="connsiteY2" fmla="*/ 40544 h 81406"/>
                <a:gd name="connsiteX3" fmla="*/ 66770 w 79404"/>
                <a:gd name="connsiteY3" fmla="*/ 24637 h 81406"/>
                <a:gd name="connsiteX4" fmla="*/ 72771 w 79404"/>
                <a:gd name="connsiteY4" fmla="*/ 15683 h 81406"/>
                <a:gd name="connsiteX5" fmla="*/ 74295 w 79404"/>
                <a:gd name="connsiteY5" fmla="*/ 6920 h 81406"/>
                <a:gd name="connsiteX6" fmla="*/ 67532 w 79404"/>
                <a:gd name="connsiteY6" fmla="*/ 5587 h 81406"/>
                <a:gd name="connsiteX7" fmla="*/ 58674 w 79404"/>
                <a:gd name="connsiteY7" fmla="*/ 11112 h 81406"/>
                <a:gd name="connsiteX8" fmla="*/ 42767 w 79404"/>
                <a:gd name="connsiteY8" fmla="*/ 24351 h 81406"/>
                <a:gd name="connsiteX9" fmla="*/ 19812 w 79404"/>
                <a:gd name="connsiteY9" fmla="*/ 50831 h 81406"/>
                <a:gd name="connsiteX10" fmla="*/ 2572 w 79404"/>
                <a:gd name="connsiteY10" fmla="*/ 78549 h 81406"/>
                <a:gd name="connsiteX11" fmla="*/ 5429 w 79404"/>
                <a:gd name="connsiteY11" fmla="*/ 70167 h 81406"/>
                <a:gd name="connsiteX12" fmla="*/ 16954 w 79404"/>
                <a:gd name="connsiteY12" fmla="*/ 48831 h 81406"/>
                <a:gd name="connsiteX13" fmla="*/ 39815 w 79404"/>
                <a:gd name="connsiteY13" fmla="*/ 21113 h 81406"/>
                <a:gd name="connsiteX14" fmla="*/ 56007 w 79404"/>
                <a:gd name="connsiteY14" fmla="*/ 7302 h 81406"/>
                <a:gd name="connsiteX15" fmla="*/ 65532 w 79404"/>
                <a:gd name="connsiteY15" fmla="*/ 1110 h 81406"/>
                <a:gd name="connsiteX16" fmla="*/ 72485 w 79404"/>
                <a:gd name="connsiteY16" fmla="*/ 158 h 81406"/>
                <a:gd name="connsiteX17" fmla="*/ 78677 w 79404"/>
                <a:gd name="connsiteY17" fmla="*/ 4920 h 81406"/>
                <a:gd name="connsiteX18" fmla="*/ 76962 w 79404"/>
                <a:gd name="connsiteY18" fmla="*/ 18065 h 81406"/>
                <a:gd name="connsiteX19" fmla="*/ 70485 w 79404"/>
                <a:gd name="connsiteY19" fmla="*/ 27590 h 81406"/>
                <a:gd name="connsiteX20" fmla="*/ 29147 w 79404"/>
                <a:gd name="connsiteY20" fmla="*/ 66833 h 81406"/>
                <a:gd name="connsiteX21" fmla="*/ 8001 w 79404"/>
                <a:gd name="connsiteY21" fmla="*/ 78549 h 81406"/>
                <a:gd name="connsiteX22" fmla="*/ 0 w 79404"/>
                <a:gd name="connsiteY22" fmla="*/ 81406 h 8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04" h="81406">
                  <a:moveTo>
                    <a:pt x="0" y="81406"/>
                  </a:moveTo>
                  <a:cubicBezTo>
                    <a:pt x="0" y="80644"/>
                    <a:pt x="11240" y="75691"/>
                    <a:pt x="27527" y="63880"/>
                  </a:cubicBezTo>
                  <a:cubicBezTo>
                    <a:pt x="36944" y="56942"/>
                    <a:pt x="45682" y="49129"/>
                    <a:pt x="53626" y="40544"/>
                  </a:cubicBezTo>
                  <a:cubicBezTo>
                    <a:pt x="58323" y="35510"/>
                    <a:pt x="62712" y="30199"/>
                    <a:pt x="66770" y="24637"/>
                  </a:cubicBezTo>
                  <a:cubicBezTo>
                    <a:pt x="68965" y="21788"/>
                    <a:pt x="70970" y="18797"/>
                    <a:pt x="72771" y="15683"/>
                  </a:cubicBezTo>
                  <a:cubicBezTo>
                    <a:pt x="74452" y="13092"/>
                    <a:pt x="75002" y="9927"/>
                    <a:pt x="74295" y="6920"/>
                  </a:cubicBezTo>
                  <a:cubicBezTo>
                    <a:pt x="73342" y="4730"/>
                    <a:pt x="70580" y="4254"/>
                    <a:pt x="67532" y="5587"/>
                  </a:cubicBezTo>
                  <a:cubicBezTo>
                    <a:pt x="64395" y="7115"/>
                    <a:pt x="61426" y="8966"/>
                    <a:pt x="58674" y="11112"/>
                  </a:cubicBezTo>
                  <a:cubicBezTo>
                    <a:pt x="53134" y="15231"/>
                    <a:pt x="47824" y="19651"/>
                    <a:pt x="42767" y="24351"/>
                  </a:cubicBezTo>
                  <a:cubicBezTo>
                    <a:pt x="34261" y="32399"/>
                    <a:pt x="26572" y="41269"/>
                    <a:pt x="19812" y="50831"/>
                  </a:cubicBezTo>
                  <a:cubicBezTo>
                    <a:pt x="8192" y="67214"/>
                    <a:pt x="3429" y="78930"/>
                    <a:pt x="2572" y="78549"/>
                  </a:cubicBezTo>
                  <a:cubicBezTo>
                    <a:pt x="3040" y="75612"/>
                    <a:pt x="4006" y="72778"/>
                    <a:pt x="5429" y="70167"/>
                  </a:cubicBezTo>
                  <a:cubicBezTo>
                    <a:pt x="8620" y="62722"/>
                    <a:pt x="12478" y="55581"/>
                    <a:pt x="16954" y="48831"/>
                  </a:cubicBezTo>
                  <a:cubicBezTo>
                    <a:pt x="23478" y="38740"/>
                    <a:pt x="31149" y="29438"/>
                    <a:pt x="39815" y="21113"/>
                  </a:cubicBezTo>
                  <a:cubicBezTo>
                    <a:pt x="44940" y="16199"/>
                    <a:pt x="50346" y="11588"/>
                    <a:pt x="56007" y="7302"/>
                  </a:cubicBezTo>
                  <a:cubicBezTo>
                    <a:pt x="58924" y="4865"/>
                    <a:pt x="62121" y="2787"/>
                    <a:pt x="65532" y="1110"/>
                  </a:cubicBezTo>
                  <a:cubicBezTo>
                    <a:pt x="67701" y="101"/>
                    <a:pt x="70124" y="-230"/>
                    <a:pt x="72485" y="158"/>
                  </a:cubicBezTo>
                  <a:cubicBezTo>
                    <a:pt x="75169" y="714"/>
                    <a:pt x="77451" y="2469"/>
                    <a:pt x="78677" y="4920"/>
                  </a:cubicBezTo>
                  <a:cubicBezTo>
                    <a:pt x="80071" y="9340"/>
                    <a:pt x="79444" y="14151"/>
                    <a:pt x="76962" y="18065"/>
                  </a:cubicBezTo>
                  <a:cubicBezTo>
                    <a:pt x="75026" y="21386"/>
                    <a:pt x="72862" y="24569"/>
                    <a:pt x="70485" y="27590"/>
                  </a:cubicBezTo>
                  <a:cubicBezTo>
                    <a:pt x="59072" y="42958"/>
                    <a:pt x="45086" y="56234"/>
                    <a:pt x="29147" y="66833"/>
                  </a:cubicBezTo>
                  <a:cubicBezTo>
                    <a:pt x="22466" y="71368"/>
                    <a:pt x="15389" y="75289"/>
                    <a:pt x="8001" y="78549"/>
                  </a:cubicBezTo>
                  <a:cubicBezTo>
                    <a:pt x="5526" y="79971"/>
                    <a:pt x="2816" y="80939"/>
                    <a:pt x="0" y="81406"/>
                  </a:cubicBezTo>
                  <a:close/>
                </a:path>
              </a:pathLst>
            </a:custGeom>
            <a:solidFill>
              <a:srgbClr val="FAFAF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E5B7105-E626-430D-BC65-9B1E7AF79A07}"/>
                </a:ext>
              </a:extLst>
            </p:cNvPr>
            <p:cNvSpPr/>
            <p:nvPr/>
          </p:nvSpPr>
          <p:spPr>
            <a:xfrm>
              <a:off x="6885622" y="5332927"/>
              <a:ext cx="101155" cy="33797"/>
            </a:xfrm>
            <a:custGeom>
              <a:avLst/>
              <a:gdLst>
                <a:gd name="connsiteX0" fmla="*/ 10477 w 101155"/>
                <a:gd name="connsiteY0" fmla="*/ 29920 h 33797"/>
                <a:gd name="connsiteX1" fmla="*/ 37052 w 101155"/>
                <a:gd name="connsiteY1" fmla="*/ 30587 h 33797"/>
                <a:gd name="connsiteX2" fmla="*/ 94202 w 101155"/>
                <a:gd name="connsiteY2" fmla="*/ 4584 h 33797"/>
                <a:gd name="connsiteX3" fmla="*/ 95155 w 101155"/>
                <a:gd name="connsiteY3" fmla="*/ 8680 h 33797"/>
                <a:gd name="connsiteX4" fmla="*/ 89059 w 101155"/>
                <a:gd name="connsiteY4" fmla="*/ 7060 h 33797"/>
                <a:gd name="connsiteX5" fmla="*/ 22384 w 101155"/>
                <a:gd name="connsiteY5" fmla="*/ 16585 h 33797"/>
                <a:gd name="connsiteX6" fmla="*/ 0 w 101155"/>
                <a:gd name="connsiteY6" fmla="*/ 33730 h 33797"/>
                <a:gd name="connsiteX7" fmla="*/ 4763 w 101155"/>
                <a:gd name="connsiteY7" fmla="*/ 27444 h 33797"/>
                <a:gd name="connsiteX8" fmla="*/ 21431 w 101155"/>
                <a:gd name="connsiteY8" fmla="*/ 13823 h 33797"/>
                <a:gd name="connsiteX9" fmla="*/ 90583 w 101155"/>
                <a:gd name="connsiteY9" fmla="*/ 2203 h 33797"/>
                <a:gd name="connsiteX10" fmla="*/ 97060 w 101155"/>
                <a:gd name="connsiteY10" fmla="*/ 4012 h 33797"/>
                <a:gd name="connsiteX11" fmla="*/ 101155 w 101155"/>
                <a:gd name="connsiteY11" fmla="*/ 5060 h 33797"/>
                <a:gd name="connsiteX12" fmla="*/ 98107 w 101155"/>
                <a:gd name="connsiteY12" fmla="*/ 8108 h 33797"/>
                <a:gd name="connsiteX13" fmla="*/ 37528 w 101155"/>
                <a:gd name="connsiteY13" fmla="*/ 33730 h 33797"/>
                <a:gd name="connsiteX14" fmla="*/ 17621 w 101155"/>
                <a:gd name="connsiteY14" fmla="*/ 32016 h 33797"/>
                <a:gd name="connsiteX15" fmla="*/ 10477 w 101155"/>
                <a:gd name="connsiteY15" fmla="*/ 29920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55" h="33797">
                  <a:moveTo>
                    <a:pt x="10477" y="29920"/>
                  </a:moveTo>
                  <a:cubicBezTo>
                    <a:pt x="19310" y="30759"/>
                    <a:pt x="28189" y="30982"/>
                    <a:pt x="37052" y="30587"/>
                  </a:cubicBezTo>
                  <a:cubicBezTo>
                    <a:pt x="58550" y="28841"/>
                    <a:pt x="78763" y="19644"/>
                    <a:pt x="94202" y="4584"/>
                  </a:cubicBezTo>
                  <a:lnTo>
                    <a:pt x="95155" y="8680"/>
                  </a:lnTo>
                  <a:lnTo>
                    <a:pt x="89059" y="7060"/>
                  </a:lnTo>
                  <a:cubicBezTo>
                    <a:pt x="66420" y="1901"/>
                    <a:pt x="42673" y="5294"/>
                    <a:pt x="22384" y="16585"/>
                  </a:cubicBezTo>
                  <a:cubicBezTo>
                    <a:pt x="14521" y="21756"/>
                    <a:pt x="7040" y="27486"/>
                    <a:pt x="0" y="33730"/>
                  </a:cubicBezTo>
                  <a:cubicBezTo>
                    <a:pt x="1213" y="31376"/>
                    <a:pt x="2824" y="29249"/>
                    <a:pt x="4763" y="27444"/>
                  </a:cubicBezTo>
                  <a:cubicBezTo>
                    <a:pt x="9681" y="22174"/>
                    <a:pt x="15288" y="17593"/>
                    <a:pt x="21431" y="13823"/>
                  </a:cubicBezTo>
                  <a:cubicBezTo>
                    <a:pt x="42106" y="1139"/>
                    <a:pt x="66897" y="-3027"/>
                    <a:pt x="90583" y="2203"/>
                  </a:cubicBezTo>
                  <a:lnTo>
                    <a:pt x="97060" y="4012"/>
                  </a:lnTo>
                  <a:lnTo>
                    <a:pt x="101155" y="5060"/>
                  </a:lnTo>
                  <a:lnTo>
                    <a:pt x="98107" y="8108"/>
                  </a:lnTo>
                  <a:cubicBezTo>
                    <a:pt x="81766" y="23829"/>
                    <a:pt x="60191" y="32954"/>
                    <a:pt x="37528" y="33730"/>
                  </a:cubicBezTo>
                  <a:cubicBezTo>
                    <a:pt x="30847" y="34007"/>
                    <a:pt x="24157" y="33431"/>
                    <a:pt x="17621" y="32016"/>
                  </a:cubicBezTo>
                  <a:cubicBezTo>
                    <a:pt x="15114" y="31858"/>
                    <a:pt x="12673" y="31142"/>
                    <a:pt x="10477" y="29920"/>
                  </a:cubicBezTo>
                  <a:close/>
                </a:path>
              </a:pathLst>
            </a:custGeom>
            <a:solidFill>
              <a:srgbClr val="FAFAF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F2EFBD-9791-4628-B432-B87FFCD10F9D}"/>
                </a:ext>
              </a:extLst>
            </p:cNvPr>
            <p:cNvSpPr/>
            <p:nvPr/>
          </p:nvSpPr>
          <p:spPr>
            <a:xfrm>
              <a:off x="7269638" y="4861833"/>
              <a:ext cx="90900" cy="185642"/>
            </a:xfrm>
            <a:custGeom>
              <a:avLst/>
              <a:gdLst>
                <a:gd name="connsiteX0" fmla="*/ 32 w 90900"/>
                <a:gd name="connsiteY0" fmla="*/ 0 h 185642"/>
                <a:gd name="connsiteX1" fmla="*/ 5938 w 90900"/>
                <a:gd name="connsiteY1" fmla="*/ 5905 h 185642"/>
                <a:gd name="connsiteX2" fmla="*/ 19844 w 90900"/>
                <a:gd name="connsiteY2" fmla="*/ 23431 h 185642"/>
                <a:gd name="connsiteX3" fmla="*/ 57944 w 90900"/>
                <a:gd name="connsiteY3" fmla="*/ 86678 h 185642"/>
                <a:gd name="connsiteX4" fmla="*/ 84519 w 90900"/>
                <a:gd name="connsiteY4" fmla="*/ 155734 h 185642"/>
                <a:gd name="connsiteX5" fmla="*/ 89758 w 90900"/>
                <a:gd name="connsiteY5" fmla="*/ 177451 h 185642"/>
                <a:gd name="connsiteX6" fmla="*/ 90901 w 90900"/>
                <a:gd name="connsiteY6" fmla="*/ 185642 h 185642"/>
                <a:gd name="connsiteX7" fmla="*/ 81376 w 90900"/>
                <a:gd name="connsiteY7" fmla="*/ 157067 h 185642"/>
                <a:gd name="connsiteX8" fmla="*/ 53753 w 90900"/>
                <a:gd name="connsiteY8" fmla="*/ 89154 h 185642"/>
                <a:gd name="connsiteX9" fmla="*/ 17082 w 90900"/>
                <a:gd name="connsiteY9" fmla="*/ 25717 h 185642"/>
                <a:gd name="connsiteX10" fmla="*/ 32 w 90900"/>
                <a:gd name="connsiteY10"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00" h="185642">
                  <a:moveTo>
                    <a:pt x="32" y="0"/>
                  </a:moveTo>
                  <a:cubicBezTo>
                    <a:pt x="32" y="0"/>
                    <a:pt x="2414" y="1905"/>
                    <a:pt x="5938" y="5905"/>
                  </a:cubicBezTo>
                  <a:cubicBezTo>
                    <a:pt x="9462" y="9906"/>
                    <a:pt x="14225" y="15430"/>
                    <a:pt x="19844" y="23431"/>
                  </a:cubicBezTo>
                  <a:cubicBezTo>
                    <a:pt x="34418" y="43326"/>
                    <a:pt x="47170" y="64494"/>
                    <a:pt x="57944" y="86678"/>
                  </a:cubicBezTo>
                  <a:cubicBezTo>
                    <a:pt x="68831" y="108863"/>
                    <a:pt x="77725" y="131973"/>
                    <a:pt x="84519" y="155734"/>
                  </a:cubicBezTo>
                  <a:cubicBezTo>
                    <a:pt x="86996" y="165259"/>
                    <a:pt x="88805" y="172307"/>
                    <a:pt x="89758" y="177451"/>
                  </a:cubicBezTo>
                  <a:cubicBezTo>
                    <a:pt x="90524" y="180114"/>
                    <a:pt x="90909" y="182871"/>
                    <a:pt x="90901" y="185642"/>
                  </a:cubicBezTo>
                  <a:cubicBezTo>
                    <a:pt x="87238" y="176287"/>
                    <a:pt x="84058" y="166749"/>
                    <a:pt x="81376" y="157067"/>
                  </a:cubicBezTo>
                  <a:cubicBezTo>
                    <a:pt x="73733" y="133824"/>
                    <a:pt x="64504" y="111133"/>
                    <a:pt x="53753" y="89154"/>
                  </a:cubicBezTo>
                  <a:cubicBezTo>
                    <a:pt x="42960" y="67213"/>
                    <a:pt x="30708" y="46020"/>
                    <a:pt x="17082" y="25717"/>
                  </a:cubicBezTo>
                  <a:cubicBezTo>
                    <a:pt x="6509" y="9525"/>
                    <a:pt x="-539" y="0"/>
                    <a:pt x="32" y="0"/>
                  </a:cubicBezTo>
                  <a:close/>
                </a:path>
              </a:pathLst>
            </a:custGeom>
            <a:solidFill>
              <a:srgbClr val="FAFAF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2490A82-2B2C-47B9-B9A1-EEA6ECDD598A}"/>
                </a:ext>
              </a:extLst>
            </p:cNvPr>
            <p:cNvSpPr/>
            <p:nvPr/>
          </p:nvSpPr>
          <p:spPr>
            <a:xfrm>
              <a:off x="7237666" y="4915268"/>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858 w 91820"/>
                <a:gd name="connsiteY4" fmla="*/ 4667 h 59413"/>
                <a:gd name="connsiteX5" fmla="*/ 0 w 91820"/>
                <a:gd name="connsiteY5" fmla="*/ 0 h 59413"/>
                <a:gd name="connsiteX6" fmla="*/ 5525 w 91820"/>
                <a:gd name="connsiteY6" fmla="*/ 953 h 59413"/>
                <a:gd name="connsiteX7" fmla="*/ 70675 w 91820"/>
                <a:gd name="connsiteY7" fmla="*/ 33242 h 59413"/>
                <a:gd name="connsiteX8" fmla="*/ 85439 w 91820"/>
                <a:gd name="connsiteY8" fmla="*/ 49530 h 59413"/>
                <a:gd name="connsiteX9" fmla="*/ 89630 w 91820"/>
                <a:gd name="connsiteY9" fmla="*/ 56388 h 59413"/>
                <a:gd name="connsiteX10" fmla="*/ 68390 w 91820"/>
                <a:gd name="connsiteY10" fmla="*/ 35814 h 59413"/>
                <a:gd name="connsiteX11" fmla="*/ 4572 w 91820"/>
                <a:gd name="connsiteY11" fmla="*/ 5810 h 59413"/>
                <a:gd name="connsiteX12" fmla="*/ 7239 w 91820"/>
                <a:gd name="connsiteY12" fmla="*/ 2191 h 59413"/>
                <a:gd name="connsiteX13" fmla="*/ 8477 w 91820"/>
                <a:gd name="connsiteY13" fmla="*/ 4286 h 59413"/>
                <a:gd name="connsiteX14" fmla="*/ 62960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79" y="58183"/>
                    <a:pt x="68558" y="56392"/>
                    <a:pt x="61436" y="53721"/>
                  </a:cubicBezTo>
                  <a:cubicBezTo>
                    <a:pt x="37678" y="44937"/>
                    <a:pt x="17554" y="28435"/>
                    <a:pt x="4286" y="6858"/>
                  </a:cubicBezTo>
                  <a:lnTo>
                    <a:pt x="2858" y="4667"/>
                  </a:lnTo>
                  <a:lnTo>
                    <a:pt x="0" y="0"/>
                  </a:lnTo>
                  <a:lnTo>
                    <a:pt x="5525" y="953"/>
                  </a:lnTo>
                  <a:cubicBezTo>
                    <a:pt x="29813" y="5473"/>
                    <a:pt x="52369" y="16652"/>
                    <a:pt x="70675" y="33242"/>
                  </a:cubicBezTo>
                  <a:cubicBezTo>
                    <a:pt x="76145" y="38148"/>
                    <a:pt x="81093" y="43606"/>
                    <a:pt x="85439" y="49530"/>
                  </a:cubicBezTo>
                  <a:cubicBezTo>
                    <a:pt x="88583" y="53721"/>
                    <a:pt x="89916" y="56293"/>
                    <a:pt x="89630" y="56388"/>
                  </a:cubicBezTo>
                  <a:cubicBezTo>
                    <a:pt x="89345" y="56483"/>
                    <a:pt x="82391" y="47530"/>
                    <a:pt x="68390" y="35814"/>
                  </a:cubicBezTo>
                  <a:cubicBezTo>
                    <a:pt x="50037" y="20514"/>
                    <a:pt x="28062" y="10183"/>
                    <a:pt x="4572" y="5810"/>
                  </a:cubicBezTo>
                  <a:lnTo>
                    <a:pt x="7239" y="2191"/>
                  </a:lnTo>
                  <a:lnTo>
                    <a:pt x="8477" y="4286"/>
                  </a:lnTo>
                  <a:cubicBezTo>
                    <a:pt x="21367" y="24998"/>
                    <a:pt x="40420" y="41153"/>
                    <a:pt x="62960" y="50483"/>
                  </a:cubicBezTo>
                  <a:cubicBezTo>
                    <a:pt x="72418" y="53862"/>
                    <a:pt x="82052" y="56723"/>
                    <a:pt x="91821" y="59055"/>
                  </a:cubicBezTo>
                  <a:close/>
                </a:path>
              </a:pathLst>
            </a:custGeom>
            <a:solidFill>
              <a:srgbClr val="FAFAFA"/>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BD1100E-15B5-421E-8130-2F0EE89113B8}"/>
                </a:ext>
              </a:extLst>
            </p:cNvPr>
            <p:cNvSpPr/>
            <p:nvPr/>
          </p:nvSpPr>
          <p:spPr>
            <a:xfrm>
              <a:off x="7311033" y="4816879"/>
              <a:ext cx="27603" cy="110770"/>
            </a:xfrm>
            <a:custGeom>
              <a:avLst/>
              <a:gdLst>
                <a:gd name="connsiteX0" fmla="*/ 13691 w 27603"/>
                <a:gd name="connsiteY0" fmla="*/ 110771 h 110770"/>
                <a:gd name="connsiteX1" fmla="*/ 21121 w 27603"/>
                <a:gd name="connsiteY1" fmla="*/ 78957 h 110770"/>
                <a:gd name="connsiteX2" fmla="*/ 23693 w 27603"/>
                <a:gd name="connsiteY2" fmla="*/ 43905 h 110770"/>
                <a:gd name="connsiteX3" fmla="*/ 22073 w 27603"/>
                <a:gd name="connsiteY3" fmla="*/ 23331 h 110770"/>
                <a:gd name="connsiteX4" fmla="*/ 20168 w 27603"/>
                <a:gd name="connsiteY4" fmla="*/ 12759 h 110770"/>
                <a:gd name="connsiteX5" fmla="*/ 15120 w 27603"/>
                <a:gd name="connsiteY5" fmla="*/ 5329 h 110770"/>
                <a:gd name="connsiteX6" fmla="*/ 9310 w 27603"/>
                <a:gd name="connsiteY6" fmla="*/ 9139 h 110770"/>
                <a:gd name="connsiteX7" fmla="*/ 6833 w 27603"/>
                <a:gd name="connsiteY7" fmla="*/ 19331 h 110770"/>
                <a:gd name="connsiteX8" fmla="*/ 4643 w 27603"/>
                <a:gd name="connsiteY8" fmla="*/ 39905 h 110770"/>
                <a:gd name="connsiteX9" fmla="*/ 6453 w 27603"/>
                <a:gd name="connsiteY9" fmla="*/ 74957 h 110770"/>
                <a:gd name="connsiteX10" fmla="*/ 13406 w 27603"/>
                <a:gd name="connsiteY10" fmla="*/ 106770 h 110770"/>
                <a:gd name="connsiteX11" fmla="*/ 9596 w 27603"/>
                <a:gd name="connsiteY11" fmla="*/ 98769 h 110770"/>
                <a:gd name="connsiteX12" fmla="*/ 3023 w 27603"/>
                <a:gd name="connsiteY12" fmla="*/ 75528 h 110770"/>
                <a:gd name="connsiteX13" fmla="*/ 71 w 27603"/>
                <a:gd name="connsiteY13" fmla="*/ 39714 h 110770"/>
                <a:gd name="connsiteX14" fmla="*/ 2071 w 27603"/>
                <a:gd name="connsiteY14" fmla="*/ 18473 h 110770"/>
                <a:gd name="connsiteX15" fmla="*/ 4166 w 27603"/>
                <a:gd name="connsiteY15" fmla="*/ 6853 h 110770"/>
                <a:gd name="connsiteX16" fmla="*/ 8453 w 27603"/>
                <a:gd name="connsiteY16" fmla="*/ 1328 h 110770"/>
                <a:gd name="connsiteX17" fmla="*/ 16263 w 27603"/>
                <a:gd name="connsiteY17" fmla="*/ 471 h 110770"/>
                <a:gd name="connsiteX18" fmla="*/ 24264 w 27603"/>
                <a:gd name="connsiteY18" fmla="*/ 11044 h 110770"/>
                <a:gd name="connsiteX19" fmla="*/ 26265 w 27603"/>
                <a:gd name="connsiteY19" fmla="*/ 22379 h 110770"/>
                <a:gd name="connsiteX20" fmla="*/ 27598 w 27603"/>
                <a:gd name="connsiteY20" fmla="*/ 43619 h 110770"/>
                <a:gd name="connsiteX21" fmla="*/ 23883 w 27603"/>
                <a:gd name="connsiteY21" fmla="*/ 79338 h 110770"/>
                <a:gd name="connsiteX22" fmla="*/ 17025 w 27603"/>
                <a:gd name="connsiteY22" fmla="*/ 102484 h 110770"/>
                <a:gd name="connsiteX23" fmla="*/ 13691 w 27603"/>
                <a:gd name="connsiteY23" fmla="*/ 110771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03" h="110770">
                  <a:moveTo>
                    <a:pt x="13691" y="110771"/>
                  </a:moveTo>
                  <a:cubicBezTo>
                    <a:pt x="12834" y="110771"/>
                    <a:pt x="17787" y="98769"/>
                    <a:pt x="21121" y="78957"/>
                  </a:cubicBezTo>
                  <a:cubicBezTo>
                    <a:pt x="23098" y="67383"/>
                    <a:pt x="23959" y="55645"/>
                    <a:pt x="23693" y="43905"/>
                  </a:cubicBezTo>
                  <a:cubicBezTo>
                    <a:pt x="23561" y="37022"/>
                    <a:pt x="23020" y="30151"/>
                    <a:pt x="22073" y="23331"/>
                  </a:cubicBezTo>
                  <a:cubicBezTo>
                    <a:pt x="21502" y="19807"/>
                    <a:pt x="21026" y="15902"/>
                    <a:pt x="20168" y="12759"/>
                  </a:cubicBezTo>
                  <a:cubicBezTo>
                    <a:pt x="19581" y="9692"/>
                    <a:pt x="17754" y="7005"/>
                    <a:pt x="15120" y="5329"/>
                  </a:cubicBezTo>
                  <a:cubicBezTo>
                    <a:pt x="12929" y="4567"/>
                    <a:pt x="10643" y="5996"/>
                    <a:pt x="9310" y="9139"/>
                  </a:cubicBezTo>
                  <a:cubicBezTo>
                    <a:pt x="8129" y="12440"/>
                    <a:pt x="7299" y="15856"/>
                    <a:pt x="6833" y="19331"/>
                  </a:cubicBezTo>
                  <a:cubicBezTo>
                    <a:pt x="5752" y="26147"/>
                    <a:pt x="5021" y="33014"/>
                    <a:pt x="4643" y="39905"/>
                  </a:cubicBezTo>
                  <a:cubicBezTo>
                    <a:pt x="4159" y="51620"/>
                    <a:pt x="4765" y="63354"/>
                    <a:pt x="6453" y="74957"/>
                  </a:cubicBezTo>
                  <a:cubicBezTo>
                    <a:pt x="9500" y="94769"/>
                    <a:pt x="14263" y="106484"/>
                    <a:pt x="13406" y="106770"/>
                  </a:cubicBezTo>
                  <a:cubicBezTo>
                    <a:pt x="11686" y="104342"/>
                    <a:pt x="10397" y="101635"/>
                    <a:pt x="9596" y="98769"/>
                  </a:cubicBezTo>
                  <a:cubicBezTo>
                    <a:pt x="6759" y="91219"/>
                    <a:pt x="4561" y="83445"/>
                    <a:pt x="3023" y="75528"/>
                  </a:cubicBezTo>
                  <a:cubicBezTo>
                    <a:pt x="705" y="63738"/>
                    <a:pt x="-286" y="51725"/>
                    <a:pt x="71" y="39714"/>
                  </a:cubicBezTo>
                  <a:cubicBezTo>
                    <a:pt x="291" y="32599"/>
                    <a:pt x="959" y="25505"/>
                    <a:pt x="2071" y="18473"/>
                  </a:cubicBezTo>
                  <a:cubicBezTo>
                    <a:pt x="2310" y="14531"/>
                    <a:pt x="3013" y="10630"/>
                    <a:pt x="4166" y="6853"/>
                  </a:cubicBezTo>
                  <a:cubicBezTo>
                    <a:pt x="5005" y="4621"/>
                    <a:pt x="6499" y="2695"/>
                    <a:pt x="8453" y="1328"/>
                  </a:cubicBezTo>
                  <a:cubicBezTo>
                    <a:pt x="10812" y="-68"/>
                    <a:pt x="13658" y="-380"/>
                    <a:pt x="16263" y="471"/>
                  </a:cubicBezTo>
                  <a:cubicBezTo>
                    <a:pt x="20350" y="2653"/>
                    <a:pt x="23275" y="6518"/>
                    <a:pt x="24264" y="11044"/>
                  </a:cubicBezTo>
                  <a:cubicBezTo>
                    <a:pt x="25137" y="14783"/>
                    <a:pt x="25805" y="18567"/>
                    <a:pt x="26265" y="22379"/>
                  </a:cubicBezTo>
                  <a:cubicBezTo>
                    <a:pt x="27215" y="29418"/>
                    <a:pt x="27661" y="36516"/>
                    <a:pt x="27598" y="43619"/>
                  </a:cubicBezTo>
                  <a:cubicBezTo>
                    <a:pt x="27682" y="55626"/>
                    <a:pt x="26436" y="67605"/>
                    <a:pt x="23883" y="79338"/>
                  </a:cubicBezTo>
                  <a:cubicBezTo>
                    <a:pt x="22263" y="87235"/>
                    <a:pt x="19969" y="94979"/>
                    <a:pt x="17025" y="102484"/>
                  </a:cubicBezTo>
                  <a:cubicBezTo>
                    <a:pt x="16355" y="105404"/>
                    <a:pt x="15230" y="108200"/>
                    <a:pt x="13691" y="110771"/>
                  </a:cubicBezTo>
                  <a:close/>
                </a:path>
              </a:pathLst>
            </a:custGeom>
            <a:solidFill>
              <a:srgbClr val="FAFAFA"/>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EC973B-66BE-4A9C-8092-8F14FC585D56}"/>
                </a:ext>
              </a:extLst>
            </p:cNvPr>
            <p:cNvSpPr/>
            <p:nvPr/>
          </p:nvSpPr>
          <p:spPr>
            <a:xfrm>
              <a:off x="7364222" y="4913267"/>
              <a:ext cx="53561" cy="91058"/>
            </a:xfrm>
            <a:custGeom>
              <a:avLst/>
              <a:gdLst>
                <a:gd name="connsiteX0" fmla="*/ 6603 w 53561"/>
                <a:gd name="connsiteY0" fmla="*/ 80581 h 91058"/>
                <a:gd name="connsiteX1" fmla="*/ 25653 w 53561"/>
                <a:gd name="connsiteY1" fmla="*/ 62484 h 91058"/>
                <a:gd name="connsiteX2" fmla="*/ 48513 w 53561"/>
                <a:gd name="connsiteY2" fmla="*/ 3905 h 91058"/>
                <a:gd name="connsiteX3" fmla="*/ 52037 w 53561"/>
                <a:gd name="connsiteY3" fmla="*/ 6191 h 91058"/>
                <a:gd name="connsiteX4" fmla="*/ 46513 w 53561"/>
                <a:gd name="connsiteY4" fmla="*/ 9239 h 91058"/>
                <a:gd name="connsiteX5" fmla="*/ 5936 w 53561"/>
                <a:gd name="connsiteY5" fmla="*/ 62484 h 91058"/>
                <a:gd name="connsiteX6" fmla="*/ 1079 w 53561"/>
                <a:gd name="connsiteY6" fmla="*/ 91059 h 91058"/>
                <a:gd name="connsiteX7" fmla="*/ 31 w 53561"/>
                <a:gd name="connsiteY7" fmla="*/ 83248 h 91058"/>
                <a:gd name="connsiteX8" fmla="*/ 2507 w 53561"/>
                <a:gd name="connsiteY8" fmla="*/ 61817 h 91058"/>
                <a:gd name="connsiteX9" fmla="*/ 43941 w 53561"/>
                <a:gd name="connsiteY9" fmla="*/ 5239 h 91058"/>
                <a:gd name="connsiteX10" fmla="*/ 49847 w 53561"/>
                <a:gd name="connsiteY10" fmla="*/ 2000 h 91058"/>
                <a:gd name="connsiteX11" fmla="*/ 53561 w 53561"/>
                <a:gd name="connsiteY11" fmla="*/ 0 h 91058"/>
                <a:gd name="connsiteX12" fmla="*/ 53561 w 53561"/>
                <a:gd name="connsiteY12" fmla="*/ 4286 h 91058"/>
                <a:gd name="connsiteX13" fmla="*/ 28225 w 53561"/>
                <a:gd name="connsiteY13" fmla="*/ 65056 h 91058"/>
                <a:gd name="connsiteX14" fmla="*/ 12794 w 53561"/>
                <a:gd name="connsiteY14" fmla="*/ 77724 h 91058"/>
                <a:gd name="connsiteX15" fmla="*/ 6603 w 53561"/>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61" h="91058">
                  <a:moveTo>
                    <a:pt x="6603" y="80581"/>
                  </a:moveTo>
                  <a:cubicBezTo>
                    <a:pt x="13269" y="74890"/>
                    <a:pt x="19628" y="68849"/>
                    <a:pt x="25653" y="62484"/>
                  </a:cubicBezTo>
                  <a:cubicBezTo>
                    <a:pt x="39832" y="46197"/>
                    <a:pt x="47913" y="25491"/>
                    <a:pt x="48513" y="3905"/>
                  </a:cubicBezTo>
                  <a:lnTo>
                    <a:pt x="52037" y="6191"/>
                  </a:lnTo>
                  <a:lnTo>
                    <a:pt x="46513" y="9239"/>
                  </a:lnTo>
                  <a:cubicBezTo>
                    <a:pt x="26955" y="21454"/>
                    <a:pt x="12527" y="40387"/>
                    <a:pt x="5936" y="62484"/>
                  </a:cubicBezTo>
                  <a:cubicBezTo>
                    <a:pt x="3521" y="71856"/>
                    <a:pt x="1896" y="81415"/>
                    <a:pt x="1079" y="91059"/>
                  </a:cubicBezTo>
                  <a:cubicBezTo>
                    <a:pt x="243" y="88544"/>
                    <a:pt x="-112" y="85895"/>
                    <a:pt x="31" y="83248"/>
                  </a:cubicBezTo>
                  <a:cubicBezTo>
                    <a:pt x="-129" y="76025"/>
                    <a:pt x="704" y="68814"/>
                    <a:pt x="2507" y="61817"/>
                  </a:cubicBezTo>
                  <a:cubicBezTo>
                    <a:pt x="8486" y="38311"/>
                    <a:pt x="23336" y="18033"/>
                    <a:pt x="43941" y="5239"/>
                  </a:cubicBezTo>
                  <a:lnTo>
                    <a:pt x="49847" y="2000"/>
                  </a:lnTo>
                  <a:lnTo>
                    <a:pt x="53561" y="0"/>
                  </a:lnTo>
                  <a:lnTo>
                    <a:pt x="53561" y="4286"/>
                  </a:lnTo>
                  <a:cubicBezTo>
                    <a:pt x="52954" y="26986"/>
                    <a:pt x="43923" y="48648"/>
                    <a:pt x="28225" y="65056"/>
                  </a:cubicBezTo>
                  <a:cubicBezTo>
                    <a:pt x="23615" y="69889"/>
                    <a:pt x="18433" y="74143"/>
                    <a:pt x="12794" y="77724"/>
                  </a:cubicBezTo>
                  <a:cubicBezTo>
                    <a:pt x="10894" y="78997"/>
                    <a:pt x="8805" y="79961"/>
                    <a:pt x="6603" y="80581"/>
                  </a:cubicBezTo>
                  <a:close/>
                </a:path>
              </a:pathLst>
            </a:custGeom>
            <a:solidFill>
              <a:srgbClr val="FAFAF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6F70F2-85A7-4E34-9226-ABBDADABD100}"/>
                </a:ext>
              </a:extLst>
            </p:cNvPr>
            <p:cNvSpPr/>
            <p:nvPr/>
          </p:nvSpPr>
          <p:spPr>
            <a:xfrm>
              <a:off x="6963441" y="5933109"/>
              <a:ext cx="91440" cy="185642"/>
            </a:xfrm>
            <a:custGeom>
              <a:avLst/>
              <a:gdLst>
                <a:gd name="connsiteX0" fmla="*/ 0 w 91440"/>
                <a:gd name="connsiteY0" fmla="*/ 0 h 185642"/>
                <a:gd name="connsiteX1" fmla="*/ 5810 w 91440"/>
                <a:gd name="connsiteY1" fmla="*/ 5906 h 185642"/>
                <a:gd name="connsiteX2" fmla="*/ 19717 w 91440"/>
                <a:gd name="connsiteY2" fmla="*/ 23432 h 185642"/>
                <a:gd name="connsiteX3" fmla="*/ 85058 w 91440"/>
                <a:gd name="connsiteY3" fmla="*/ 155734 h 185642"/>
                <a:gd name="connsiteX4" fmla="*/ 90392 w 91440"/>
                <a:gd name="connsiteY4" fmla="*/ 177451 h 185642"/>
                <a:gd name="connsiteX5" fmla="*/ 91440 w 91440"/>
                <a:gd name="connsiteY5" fmla="*/ 185642 h 185642"/>
                <a:gd name="connsiteX6" fmla="*/ 81915 w 91440"/>
                <a:gd name="connsiteY6" fmla="*/ 157067 h 185642"/>
                <a:gd name="connsiteX7" fmla="*/ 54292 w 91440"/>
                <a:gd name="connsiteY7" fmla="*/ 89154 h 185642"/>
                <a:gd name="connsiteX8" fmla="*/ 17526 w 91440"/>
                <a:gd name="connsiteY8" fmla="*/ 25718 h 185642"/>
                <a:gd name="connsiteX9" fmla="*/ 0 w 91440"/>
                <a:gd name="connsiteY9"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 h="185642">
                  <a:moveTo>
                    <a:pt x="0" y="0"/>
                  </a:moveTo>
                  <a:cubicBezTo>
                    <a:pt x="0" y="0"/>
                    <a:pt x="2286" y="1905"/>
                    <a:pt x="5810" y="5906"/>
                  </a:cubicBezTo>
                  <a:cubicBezTo>
                    <a:pt x="9335" y="9906"/>
                    <a:pt x="14097" y="15431"/>
                    <a:pt x="19717" y="23432"/>
                  </a:cubicBezTo>
                  <a:cubicBezTo>
                    <a:pt x="49164" y="63312"/>
                    <a:pt x="71289" y="108110"/>
                    <a:pt x="85058" y="155734"/>
                  </a:cubicBezTo>
                  <a:cubicBezTo>
                    <a:pt x="87630" y="164783"/>
                    <a:pt x="89440" y="172308"/>
                    <a:pt x="90392" y="177451"/>
                  </a:cubicBezTo>
                  <a:cubicBezTo>
                    <a:pt x="91109" y="180122"/>
                    <a:pt x="91462" y="182877"/>
                    <a:pt x="91440" y="185642"/>
                  </a:cubicBezTo>
                  <a:cubicBezTo>
                    <a:pt x="87756" y="176295"/>
                    <a:pt x="84576" y="166756"/>
                    <a:pt x="81915" y="157067"/>
                  </a:cubicBezTo>
                  <a:cubicBezTo>
                    <a:pt x="74230" y="133840"/>
                    <a:pt x="65002" y="111151"/>
                    <a:pt x="54292" y="89154"/>
                  </a:cubicBezTo>
                  <a:cubicBezTo>
                    <a:pt x="43434" y="67229"/>
                    <a:pt x="31153" y="46038"/>
                    <a:pt x="17526" y="25718"/>
                  </a:cubicBezTo>
                  <a:cubicBezTo>
                    <a:pt x="11186" y="17495"/>
                    <a:pt x="5334" y="8908"/>
                    <a:pt x="0" y="0"/>
                  </a:cubicBezTo>
                  <a:close/>
                </a:path>
              </a:pathLst>
            </a:custGeom>
            <a:solidFill>
              <a:srgbClr val="FAFAFA"/>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4899A19-7A82-484B-950A-00C541F579C3}"/>
                </a:ext>
              </a:extLst>
            </p:cNvPr>
            <p:cNvSpPr/>
            <p:nvPr/>
          </p:nvSpPr>
          <p:spPr>
            <a:xfrm>
              <a:off x="6931342" y="5986640"/>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953 w 91820"/>
                <a:gd name="connsiteY4" fmla="*/ 4667 h 59413"/>
                <a:gd name="connsiteX5" fmla="*/ 0 w 91820"/>
                <a:gd name="connsiteY5" fmla="*/ 0 h 59413"/>
                <a:gd name="connsiteX6" fmla="*/ 5525 w 91820"/>
                <a:gd name="connsiteY6" fmla="*/ 953 h 59413"/>
                <a:gd name="connsiteX7" fmla="*/ 70675 w 91820"/>
                <a:gd name="connsiteY7" fmla="*/ 33147 h 59413"/>
                <a:gd name="connsiteX8" fmla="*/ 85534 w 91820"/>
                <a:gd name="connsiteY8" fmla="*/ 49530 h 59413"/>
                <a:gd name="connsiteX9" fmla="*/ 89725 w 91820"/>
                <a:gd name="connsiteY9" fmla="*/ 56388 h 59413"/>
                <a:gd name="connsiteX10" fmla="*/ 68390 w 91820"/>
                <a:gd name="connsiteY10" fmla="*/ 35814 h 59413"/>
                <a:gd name="connsiteX11" fmla="*/ 4667 w 91820"/>
                <a:gd name="connsiteY11" fmla="*/ 5810 h 59413"/>
                <a:gd name="connsiteX12" fmla="*/ 7239 w 91820"/>
                <a:gd name="connsiteY12" fmla="*/ 2191 h 59413"/>
                <a:gd name="connsiteX13" fmla="*/ 8573 w 91820"/>
                <a:gd name="connsiteY13" fmla="*/ 4286 h 59413"/>
                <a:gd name="connsiteX14" fmla="*/ 63056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87" y="58136"/>
                    <a:pt x="68572" y="56346"/>
                    <a:pt x="61436" y="53721"/>
                  </a:cubicBezTo>
                  <a:cubicBezTo>
                    <a:pt x="37678" y="44937"/>
                    <a:pt x="17554" y="28435"/>
                    <a:pt x="4286" y="6858"/>
                  </a:cubicBezTo>
                  <a:lnTo>
                    <a:pt x="2953" y="4667"/>
                  </a:lnTo>
                  <a:lnTo>
                    <a:pt x="0" y="0"/>
                  </a:lnTo>
                  <a:lnTo>
                    <a:pt x="5525" y="953"/>
                  </a:lnTo>
                  <a:cubicBezTo>
                    <a:pt x="29819" y="5397"/>
                    <a:pt x="52386" y="16549"/>
                    <a:pt x="70675" y="33147"/>
                  </a:cubicBezTo>
                  <a:cubicBezTo>
                    <a:pt x="76128" y="38133"/>
                    <a:pt x="81103" y="43618"/>
                    <a:pt x="85534" y="49530"/>
                  </a:cubicBezTo>
                  <a:cubicBezTo>
                    <a:pt x="87272" y="51590"/>
                    <a:pt x="88686" y="53902"/>
                    <a:pt x="89725" y="56388"/>
                  </a:cubicBezTo>
                  <a:cubicBezTo>
                    <a:pt x="88964" y="56960"/>
                    <a:pt x="82391" y="47530"/>
                    <a:pt x="68390" y="35814"/>
                  </a:cubicBezTo>
                  <a:cubicBezTo>
                    <a:pt x="50075" y="20510"/>
                    <a:pt x="28131" y="10178"/>
                    <a:pt x="4667" y="5810"/>
                  </a:cubicBezTo>
                  <a:lnTo>
                    <a:pt x="7239" y="2191"/>
                  </a:lnTo>
                  <a:lnTo>
                    <a:pt x="8573" y="4286"/>
                  </a:lnTo>
                  <a:cubicBezTo>
                    <a:pt x="21443" y="25015"/>
                    <a:pt x="40502" y="41175"/>
                    <a:pt x="63056" y="50483"/>
                  </a:cubicBezTo>
                  <a:cubicBezTo>
                    <a:pt x="72484" y="53853"/>
                    <a:pt x="82086" y="56714"/>
                    <a:pt x="91821" y="59055"/>
                  </a:cubicBezTo>
                  <a:close/>
                </a:path>
              </a:pathLst>
            </a:custGeom>
            <a:solidFill>
              <a:srgbClr val="FAFAFA"/>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509CC3-EC19-4630-8FA8-6A3122F5037F}"/>
                </a:ext>
              </a:extLst>
            </p:cNvPr>
            <p:cNvSpPr/>
            <p:nvPr/>
          </p:nvSpPr>
          <p:spPr>
            <a:xfrm>
              <a:off x="7004318" y="5888483"/>
              <a:ext cx="28560" cy="110444"/>
            </a:xfrm>
            <a:custGeom>
              <a:avLst/>
              <a:gdLst>
                <a:gd name="connsiteX0" fmla="*/ 13701 w 28560"/>
                <a:gd name="connsiteY0" fmla="*/ 110445 h 110444"/>
                <a:gd name="connsiteX1" fmla="*/ 21131 w 28560"/>
                <a:gd name="connsiteY1" fmla="*/ 78726 h 110444"/>
                <a:gd name="connsiteX2" fmla="*/ 23703 w 28560"/>
                <a:gd name="connsiteY2" fmla="*/ 43674 h 110444"/>
                <a:gd name="connsiteX3" fmla="*/ 21988 w 28560"/>
                <a:gd name="connsiteY3" fmla="*/ 23005 h 110444"/>
                <a:gd name="connsiteX4" fmla="*/ 20083 w 28560"/>
                <a:gd name="connsiteY4" fmla="*/ 12527 h 110444"/>
                <a:gd name="connsiteX5" fmla="*/ 15035 w 28560"/>
                <a:gd name="connsiteY5" fmla="*/ 5098 h 110444"/>
                <a:gd name="connsiteX6" fmla="*/ 9225 w 28560"/>
                <a:gd name="connsiteY6" fmla="*/ 8908 h 110444"/>
                <a:gd name="connsiteX7" fmla="*/ 6843 w 28560"/>
                <a:gd name="connsiteY7" fmla="*/ 19100 h 110444"/>
                <a:gd name="connsiteX8" fmla="*/ 4653 w 28560"/>
                <a:gd name="connsiteY8" fmla="*/ 39674 h 110444"/>
                <a:gd name="connsiteX9" fmla="*/ 6462 w 28560"/>
                <a:gd name="connsiteY9" fmla="*/ 74726 h 110444"/>
                <a:gd name="connsiteX10" fmla="*/ 13416 w 28560"/>
                <a:gd name="connsiteY10" fmla="*/ 106539 h 110444"/>
                <a:gd name="connsiteX11" fmla="*/ 9510 w 28560"/>
                <a:gd name="connsiteY11" fmla="*/ 98538 h 110444"/>
                <a:gd name="connsiteX12" fmla="*/ 2938 w 28560"/>
                <a:gd name="connsiteY12" fmla="*/ 75297 h 110444"/>
                <a:gd name="connsiteX13" fmla="*/ 81 w 28560"/>
                <a:gd name="connsiteY13" fmla="*/ 39483 h 110444"/>
                <a:gd name="connsiteX14" fmla="*/ 1986 w 28560"/>
                <a:gd name="connsiteY14" fmla="*/ 18242 h 110444"/>
                <a:gd name="connsiteX15" fmla="*/ 4748 w 28560"/>
                <a:gd name="connsiteY15" fmla="*/ 6908 h 110444"/>
                <a:gd name="connsiteX16" fmla="*/ 9129 w 28560"/>
                <a:gd name="connsiteY16" fmla="*/ 1383 h 110444"/>
                <a:gd name="connsiteX17" fmla="*/ 16845 w 28560"/>
                <a:gd name="connsiteY17" fmla="*/ 526 h 110444"/>
                <a:gd name="connsiteX18" fmla="*/ 25131 w 28560"/>
                <a:gd name="connsiteY18" fmla="*/ 11575 h 110444"/>
                <a:gd name="connsiteX19" fmla="*/ 27132 w 28560"/>
                <a:gd name="connsiteY19" fmla="*/ 22910 h 110444"/>
                <a:gd name="connsiteX20" fmla="*/ 28560 w 28560"/>
                <a:gd name="connsiteY20" fmla="*/ 44151 h 110444"/>
                <a:gd name="connsiteX21" fmla="*/ 24846 w 28560"/>
                <a:gd name="connsiteY21" fmla="*/ 79869 h 110444"/>
                <a:gd name="connsiteX22" fmla="*/ 17892 w 28560"/>
                <a:gd name="connsiteY22" fmla="*/ 103015 h 110444"/>
                <a:gd name="connsiteX23" fmla="*/ 13701 w 28560"/>
                <a:gd name="connsiteY23" fmla="*/ 110445 h 1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60" h="110444">
                  <a:moveTo>
                    <a:pt x="13701" y="110445"/>
                  </a:moveTo>
                  <a:cubicBezTo>
                    <a:pt x="12844" y="110445"/>
                    <a:pt x="17702" y="98538"/>
                    <a:pt x="21131" y="78726"/>
                  </a:cubicBezTo>
                  <a:cubicBezTo>
                    <a:pt x="23061" y="67146"/>
                    <a:pt x="23921" y="55412"/>
                    <a:pt x="23703" y="43674"/>
                  </a:cubicBezTo>
                  <a:cubicBezTo>
                    <a:pt x="23581" y="36755"/>
                    <a:pt x="23009" y="29850"/>
                    <a:pt x="21988" y="23005"/>
                  </a:cubicBezTo>
                  <a:cubicBezTo>
                    <a:pt x="21610" y="19470"/>
                    <a:pt x="20973" y="15969"/>
                    <a:pt x="20083" y="12527"/>
                  </a:cubicBezTo>
                  <a:cubicBezTo>
                    <a:pt x="19495" y="9461"/>
                    <a:pt x="17669" y="6773"/>
                    <a:pt x="15035" y="5098"/>
                  </a:cubicBezTo>
                  <a:cubicBezTo>
                    <a:pt x="12844" y="4336"/>
                    <a:pt x="10558" y="5765"/>
                    <a:pt x="9225" y="8908"/>
                  </a:cubicBezTo>
                  <a:cubicBezTo>
                    <a:pt x="8033" y="12200"/>
                    <a:pt x="7233" y="15621"/>
                    <a:pt x="6843" y="19100"/>
                  </a:cubicBezTo>
                  <a:cubicBezTo>
                    <a:pt x="5663" y="25902"/>
                    <a:pt x="4931" y="32775"/>
                    <a:pt x="4653" y="39674"/>
                  </a:cubicBezTo>
                  <a:cubicBezTo>
                    <a:pt x="4073" y="51389"/>
                    <a:pt x="4679" y="63133"/>
                    <a:pt x="6462" y="74726"/>
                  </a:cubicBezTo>
                  <a:cubicBezTo>
                    <a:pt x="9510" y="94538"/>
                    <a:pt x="14273" y="106254"/>
                    <a:pt x="13416" y="106539"/>
                  </a:cubicBezTo>
                  <a:cubicBezTo>
                    <a:pt x="11684" y="104105"/>
                    <a:pt x="10365" y="101401"/>
                    <a:pt x="9510" y="98538"/>
                  </a:cubicBezTo>
                  <a:cubicBezTo>
                    <a:pt x="6687" y="90984"/>
                    <a:pt x="4489" y="83211"/>
                    <a:pt x="2938" y="75297"/>
                  </a:cubicBezTo>
                  <a:cubicBezTo>
                    <a:pt x="660" y="63502"/>
                    <a:pt x="-298" y="51490"/>
                    <a:pt x="81" y="39483"/>
                  </a:cubicBezTo>
                  <a:cubicBezTo>
                    <a:pt x="268" y="32370"/>
                    <a:pt x="904" y="25276"/>
                    <a:pt x="1986" y="18242"/>
                  </a:cubicBezTo>
                  <a:cubicBezTo>
                    <a:pt x="2509" y="14378"/>
                    <a:pt x="3434" y="10579"/>
                    <a:pt x="4748" y="6908"/>
                  </a:cubicBezTo>
                  <a:cubicBezTo>
                    <a:pt x="5595" y="4654"/>
                    <a:pt x="7128" y="2721"/>
                    <a:pt x="9129" y="1383"/>
                  </a:cubicBezTo>
                  <a:cubicBezTo>
                    <a:pt x="11427" y="-88"/>
                    <a:pt x="14280" y="-405"/>
                    <a:pt x="16845" y="526"/>
                  </a:cubicBezTo>
                  <a:cubicBezTo>
                    <a:pt x="21183" y="2710"/>
                    <a:pt x="24249" y="6799"/>
                    <a:pt x="25131" y="11575"/>
                  </a:cubicBezTo>
                  <a:cubicBezTo>
                    <a:pt x="26051" y="15304"/>
                    <a:pt x="26719" y="19091"/>
                    <a:pt x="27132" y="22910"/>
                  </a:cubicBezTo>
                  <a:cubicBezTo>
                    <a:pt x="28066" y="29952"/>
                    <a:pt x="28543" y="37047"/>
                    <a:pt x="28560" y="44151"/>
                  </a:cubicBezTo>
                  <a:cubicBezTo>
                    <a:pt x="28549" y="56153"/>
                    <a:pt x="27304" y="68122"/>
                    <a:pt x="24846" y="79869"/>
                  </a:cubicBezTo>
                  <a:cubicBezTo>
                    <a:pt x="23144" y="87756"/>
                    <a:pt x="20819" y="95496"/>
                    <a:pt x="17892" y="103015"/>
                  </a:cubicBezTo>
                  <a:cubicBezTo>
                    <a:pt x="16946" y="105720"/>
                    <a:pt x="15527" y="108236"/>
                    <a:pt x="13701" y="110445"/>
                  </a:cubicBezTo>
                  <a:close/>
                </a:path>
              </a:pathLst>
            </a:custGeom>
            <a:solidFill>
              <a:srgbClr val="FAFAFA"/>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981B2E2-3B7F-4F0F-9FEC-35C3123D5ED8}"/>
                </a:ext>
              </a:extLst>
            </p:cNvPr>
            <p:cNvSpPr/>
            <p:nvPr/>
          </p:nvSpPr>
          <p:spPr>
            <a:xfrm>
              <a:off x="7057917" y="5984640"/>
              <a:ext cx="53542" cy="91058"/>
            </a:xfrm>
            <a:custGeom>
              <a:avLst/>
              <a:gdLst>
                <a:gd name="connsiteX0" fmla="*/ 6584 w 53542"/>
                <a:gd name="connsiteY0" fmla="*/ 80581 h 91058"/>
                <a:gd name="connsiteX1" fmla="*/ 25634 w 53542"/>
                <a:gd name="connsiteY1" fmla="*/ 62484 h 91058"/>
                <a:gd name="connsiteX2" fmla="*/ 48494 w 53542"/>
                <a:gd name="connsiteY2" fmla="*/ 3905 h 91058"/>
                <a:gd name="connsiteX3" fmla="*/ 52114 w 53542"/>
                <a:gd name="connsiteY3" fmla="*/ 6191 h 91058"/>
                <a:gd name="connsiteX4" fmla="*/ 46494 w 53542"/>
                <a:gd name="connsiteY4" fmla="*/ 9239 h 91058"/>
                <a:gd name="connsiteX5" fmla="*/ 5917 w 53542"/>
                <a:gd name="connsiteY5" fmla="*/ 62484 h 91058"/>
                <a:gd name="connsiteX6" fmla="*/ 1060 w 53542"/>
                <a:gd name="connsiteY6" fmla="*/ 91059 h 91058"/>
                <a:gd name="connsiteX7" fmla="*/ 12 w 53542"/>
                <a:gd name="connsiteY7" fmla="*/ 83248 h 91058"/>
                <a:gd name="connsiteX8" fmla="*/ 2488 w 53542"/>
                <a:gd name="connsiteY8" fmla="*/ 61817 h 91058"/>
                <a:gd name="connsiteX9" fmla="*/ 43922 w 53542"/>
                <a:gd name="connsiteY9" fmla="*/ 5239 h 91058"/>
                <a:gd name="connsiteX10" fmla="*/ 49828 w 53542"/>
                <a:gd name="connsiteY10" fmla="*/ 2000 h 91058"/>
                <a:gd name="connsiteX11" fmla="*/ 53542 w 53542"/>
                <a:gd name="connsiteY11" fmla="*/ 0 h 91058"/>
                <a:gd name="connsiteX12" fmla="*/ 53542 w 53542"/>
                <a:gd name="connsiteY12" fmla="*/ 4286 h 91058"/>
                <a:gd name="connsiteX13" fmla="*/ 28206 w 53542"/>
                <a:gd name="connsiteY13" fmla="*/ 65056 h 91058"/>
                <a:gd name="connsiteX14" fmla="*/ 12775 w 53542"/>
                <a:gd name="connsiteY14" fmla="*/ 77724 h 91058"/>
                <a:gd name="connsiteX15" fmla="*/ 6584 w 53542"/>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42" h="91058">
                  <a:moveTo>
                    <a:pt x="6584" y="80581"/>
                  </a:moveTo>
                  <a:cubicBezTo>
                    <a:pt x="13301" y="74947"/>
                    <a:pt x="19663" y="68903"/>
                    <a:pt x="25634" y="62484"/>
                  </a:cubicBezTo>
                  <a:cubicBezTo>
                    <a:pt x="39813" y="46197"/>
                    <a:pt x="47894" y="25491"/>
                    <a:pt x="48494" y="3905"/>
                  </a:cubicBezTo>
                  <a:lnTo>
                    <a:pt x="52114" y="6191"/>
                  </a:lnTo>
                  <a:lnTo>
                    <a:pt x="46494" y="9239"/>
                  </a:lnTo>
                  <a:cubicBezTo>
                    <a:pt x="26936" y="21454"/>
                    <a:pt x="12508" y="40387"/>
                    <a:pt x="5917" y="62484"/>
                  </a:cubicBezTo>
                  <a:cubicBezTo>
                    <a:pt x="3621" y="71881"/>
                    <a:pt x="1997" y="81430"/>
                    <a:pt x="1060" y="91059"/>
                  </a:cubicBezTo>
                  <a:cubicBezTo>
                    <a:pt x="283" y="88531"/>
                    <a:pt x="-71" y="85892"/>
                    <a:pt x="12" y="83248"/>
                  </a:cubicBezTo>
                  <a:cubicBezTo>
                    <a:pt x="-100" y="76027"/>
                    <a:pt x="733" y="68823"/>
                    <a:pt x="2488" y="61817"/>
                  </a:cubicBezTo>
                  <a:cubicBezTo>
                    <a:pt x="8504" y="38328"/>
                    <a:pt x="23344" y="18063"/>
                    <a:pt x="43922" y="5239"/>
                  </a:cubicBezTo>
                  <a:lnTo>
                    <a:pt x="49828" y="2000"/>
                  </a:lnTo>
                  <a:lnTo>
                    <a:pt x="53542" y="0"/>
                  </a:lnTo>
                  <a:lnTo>
                    <a:pt x="53542" y="4286"/>
                  </a:lnTo>
                  <a:cubicBezTo>
                    <a:pt x="52936" y="26986"/>
                    <a:pt x="43904" y="48648"/>
                    <a:pt x="28206" y="65056"/>
                  </a:cubicBezTo>
                  <a:cubicBezTo>
                    <a:pt x="23596" y="69889"/>
                    <a:pt x="18414" y="74143"/>
                    <a:pt x="12775" y="77724"/>
                  </a:cubicBezTo>
                  <a:cubicBezTo>
                    <a:pt x="10884" y="79012"/>
                    <a:pt x="8792" y="79978"/>
                    <a:pt x="6584" y="80581"/>
                  </a:cubicBezTo>
                  <a:close/>
                </a:path>
              </a:pathLst>
            </a:custGeom>
            <a:solidFill>
              <a:srgbClr val="FAFAFA"/>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E178499-A451-457D-82CF-52D276DB722D}"/>
                </a:ext>
              </a:extLst>
            </p:cNvPr>
            <p:cNvSpPr/>
            <p:nvPr/>
          </p:nvSpPr>
          <p:spPr>
            <a:xfrm>
              <a:off x="8064912" y="4852879"/>
              <a:ext cx="104489" cy="178212"/>
            </a:xfrm>
            <a:custGeom>
              <a:avLst/>
              <a:gdLst>
                <a:gd name="connsiteX0" fmla="*/ 104489 w 104489"/>
                <a:gd name="connsiteY0" fmla="*/ 0 h 178212"/>
                <a:gd name="connsiteX1" fmla="*/ 102775 w 104489"/>
                <a:gd name="connsiteY1" fmla="*/ 8096 h 178212"/>
                <a:gd name="connsiteX2" fmla="*/ 95917 w 104489"/>
                <a:gd name="connsiteY2" fmla="*/ 29432 h 178212"/>
                <a:gd name="connsiteX3" fmla="*/ 64294 w 104489"/>
                <a:gd name="connsiteY3" fmla="*/ 96107 h 178212"/>
                <a:gd name="connsiteX4" fmla="*/ 21431 w 104489"/>
                <a:gd name="connsiteY4" fmla="*/ 156305 h 178212"/>
                <a:gd name="connsiteX5" fmla="*/ 6191 w 104489"/>
                <a:gd name="connsiteY5" fmla="*/ 172784 h 178212"/>
                <a:gd name="connsiteX6" fmla="*/ 0 w 104489"/>
                <a:gd name="connsiteY6" fmla="*/ 178213 h 178212"/>
                <a:gd name="connsiteX7" fmla="*/ 19050 w 104489"/>
                <a:gd name="connsiteY7" fmla="*/ 154115 h 178212"/>
                <a:gd name="connsiteX8" fmla="*/ 92678 w 104489"/>
                <a:gd name="connsiteY8" fmla="*/ 28004 h 178212"/>
                <a:gd name="connsiteX9" fmla="*/ 104489 w 104489"/>
                <a:gd name="connsiteY9"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89" h="178212">
                  <a:moveTo>
                    <a:pt x="104489" y="0"/>
                  </a:moveTo>
                  <a:cubicBezTo>
                    <a:pt x="104322" y="2769"/>
                    <a:pt x="103744" y="5497"/>
                    <a:pt x="102775" y="8096"/>
                  </a:cubicBezTo>
                  <a:cubicBezTo>
                    <a:pt x="101441" y="13240"/>
                    <a:pt x="99155" y="20479"/>
                    <a:pt x="95917" y="29432"/>
                  </a:cubicBezTo>
                  <a:cubicBezTo>
                    <a:pt x="87413" y="52567"/>
                    <a:pt x="76829" y="74884"/>
                    <a:pt x="64294" y="96107"/>
                  </a:cubicBezTo>
                  <a:cubicBezTo>
                    <a:pt x="51814" y="117401"/>
                    <a:pt x="37471" y="137546"/>
                    <a:pt x="21431" y="156305"/>
                  </a:cubicBezTo>
                  <a:cubicBezTo>
                    <a:pt x="15240" y="163544"/>
                    <a:pt x="10001" y="169164"/>
                    <a:pt x="6191" y="172784"/>
                  </a:cubicBezTo>
                  <a:cubicBezTo>
                    <a:pt x="4372" y="174855"/>
                    <a:pt x="2291" y="176680"/>
                    <a:pt x="0" y="178213"/>
                  </a:cubicBezTo>
                  <a:cubicBezTo>
                    <a:pt x="5906" y="169839"/>
                    <a:pt x="12266" y="161794"/>
                    <a:pt x="19050" y="154115"/>
                  </a:cubicBezTo>
                  <a:cubicBezTo>
                    <a:pt x="49284" y="115670"/>
                    <a:pt x="74061" y="73231"/>
                    <a:pt x="92678" y="28004"/>
                  </a:cubicBezTo>
                  <a:cubicBezTo>
                    <a:pt x="96086" y="18455"/>
                    <a:pt x="100029" y="9105"/>
                    <a:pt x="104489" y="0"/>
                  </a:cubicBezTo>
                  <a:close/>
                </a:path>
              </a:pathLst>
            </a:custGeom>
            <a:solidFill>
              <a:srgbClr val="FAFAFA"/>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71C2CF-F837-42F8-9A5E-C0789F046167}"/>
                </a:ext>
              </a:extLst>
            </p:cNvPr>
            <p:cNvSpPr/>
            <p:nvPr/>
          </p:nvSpPr>
          <p:spPr>
            <a:xfrm>
              <a:off x="8093297" y="4855356"/>
              <a:ext cx="26947" cy="109537"/>
            </a:xfrm>
            <a:custGeom>
              <a:avLst/>
              <a:gdLst>
                <a:gd name="connsiteX0" fmla="*/ 15240 w 26947"/>
                <a:gd name="connsiteY0" fmla="*/ 109538 h 109537"/>
                <a:gd name="connsiteX1" fmla="*/ 10763 w 26947"/>
                <a:gd name="connsiteY1" fmla="*/ 102489 h 109537"/>
                <a:gd name="connsiteX2" fmla="*/ 3048 w 26947"/>
                <a:gd name="connsiteY2" fmla="*/ 81153 h 109537"/>
                <a:gd name="connsiteX3" fmla="*/ 10382 w 26947"/>
                <a:gd name="connsiteY3" fmla="*/ 7334 h 109537"/>
                <a:gd name="connsiteX4" fmla="*/ 11525 w 26947"/>
                <a:gd name="connsiteY4" fmla="*/ 5048 h 109537"/>
                <a:gd name="connsiteX5" fmla="*/ 13811 w 26947"/>
                <a:gd name="connsiteY5" fmla="*/ 0 h 109537"/>
                <a:gd name="connsiteX6" fmla="*/ 16002 w 26947"/>
                <a:gd name="connsiteY6" fmla="*/ 5143 h 109537"/>
                <a:gd name="connsiteX7" fmla="*/ 25527 w 26947"/>
                <a:gd name="connsiteY7" fmla="*/ 77248 h 109537"/>
                <a:gd name="connsiteX8" fmla="*/ 20098 w 26947"/>
                <a:gd name="connsiteY8" fmla="*/ 98679 h 109537"/>
                <a:gd name="connsiteX9" fmla="*/ 16669 w 26947"/>
                <a:gd name="connsiteY9" fmla="*/ 105918 h 109537"/>
                <a:gd name="connsiteX10" fmla="*/ 22098 w 26947"/>
                <a:gd name="connsiteY10" fmla="*/ 76771 h 109537"/>
                <a:gd name="connsiteX11" fmla="*/ 11811 w 26947"/>
                <a:gd name="connsiteY11" fmla="*/ 7144 h 109537"/>
                <a:gd name="connsiteX12" fmla="*/ 16288 w 26947"/>
                <a:gd name="connsiteY12" fmla="*/ 7144 h 109537"/>
                <a:gd name="connsiteX13" fmla="*/ 15335 w 26947"/>
                <a:gd name="connsiteY13" fmla="*/ 9430 h 109537"/>
                <a:gd name="connsiteX14" fmla="*/ 6858 w 26947"/>
                <a:gd name="connsiteY14" fmla="*/ 80296 h 109537"/>
                <a:gd name="connsiteX15" fmla="*/ 15240 w 26947"/>
                <a:gd name="connsiteY15" fmla="*/ 1095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47" h="109537">
                  <a:moveTo>
                    <a:pt x="15240" y="109538"/>
                  </a:moveTo>
                  <a:cubicBezTo>
                    <a:pt x="15240" y="109538"/>
                    <a:pt x="13240" y="107251"/>
                    <a:pt x="10763" y="102489"/>
                  </a:cubicBezTo>
                  <a:cubicBezTo>
                    <a:pt x="7411" y="95684"/>
                    <a:pt x="4823" y="88528"/>
                    <a:pt x="3048" y="81153"/>
                  </a:cubicBezTo>
                  <a:cubicBezTo>
                    <a:pt x="-2782" y="56415"/>
                    <a:pt x="-201" y="30441"/>
                    <a:pt x="10382" y="7334"/>
                  </a:cubicBezTo>
                  <a:lnTo>
                    <a:pt x="11525" y="5048"/>
                  </a:lnTo>
                  <a:lnTo>
                    <a:pt x="13811" y="0"/>
                  </a:lnTo>
                  <a:lnTo>
                    <a:pt x="16002" y="5143"/>
                  </a:lnTo>
                  <a:cubicBezTo>
                    <a:pt x="25836" y="27820"/>
                    <a:pt x="29135" y="52795"/>
                    <a:pt x="25527" y="77248"/>
                  </a:cubicBezTo>
                  <a:cubicBezTo>
                    <a:pt x="24390" y="84545"/>
                    <a:pt x="22573" y="91720"/>
                    <a:pt x="20098" y="98679"/>
                  </a:cubicBezTo>
                  <a:cubicBezTo>
                    <a:pt x="18288" y="103537"/>
                    <a:pt x="16955" y="106108"/>
                    <a:pt x="16669" y="105918"/>
                  </a:cubicBezTo>
                  <a:cubicBezTo>
                    <a:pt x="16383" y="105728"/>
                    <a:pt x="20098" y="94964"/>
                    <a:pt x="22098" y="76771"/>
                  </a:cubicBezTo>
                  <a:cubicBezTo>
                    <a:pt x="24714" y="53064"/>
                    <a:pt x="21170" y="29082"/>
                    <a:pt x="11811" y="7144"/>
                  </a:cubicBezTo>
                  <a:lnTo>
                    <a:pt x="16288" y="7144"/>
                  </a:lnTo>
                  <a:lnTo>
                    <a:pt x="15335" y="9430"/>
                  </a:lnTo>
                  <a:cubicBezTo>
                    <a:pt x="5165" y="31583"/>
                    <a:pt x="2200" y="56369"/>
                    <a:pt x="6858" y="80296"/>
                  </a:cubicBezTo>
                  <a:cubicBezTo>
                    <a:pt x="9088" y="90196"/>
                    <a:pt x="11887" y="99959"/>
                    <a:pt x="15240" y="109538"/>
                  </a:cubicBezTo>
                  <a:close/>
                </a:path>
              </a:pathLst>
            </a:custGeom>
            <a:solidFill>
              <a:srgbClr val="FAFAF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36F210-8600-4776-A5A3-D7873A8D676E}"/>
                </a:ext>
              </a:extLst>
            </p:cNvPr>
            <p:cNvSpPr/>
            <p:nvPr/>
          </p:nvSpPr>
          <p:spPr>
            <a:xfrm>
              <a:off x="8144636" y="4869843"/>
              <a:ext cx="94367" cy="64989"/>
            </a:xfrm>
            <a:custGeom>
              <a:avLst/>
              <a:gdLst>
                <a:gd name="connsiteX0" fmla="*/ 0 w 94367"/>
                <a:gd name="connsiteY0" fmla="*/ 64951 h 64989"/>
                <a:gd name="connsiteX1" fmla="*/ 30575 w 94367"/>
                <a:gd name="connsiteY1" fmla="*/ 53521 h 64989"/>
                <a:gd name="connsiteX2" fmla="*/ 61246 w 94367"/>
                <a:gd name="connsiteY2" fmla="*/ 36376 h 64989"/>
                <a:gd name="connsiteX3" fmla="*/ 77534 w 94367"/>
                <a:gd name="connsiteY3" fmla="*/ 23613 h 64989"/>
                <a:gd name="connsiteX4" fmla="*/ 85249 w 94367"/>
                <a:gd name="connsiteY4" fmla="*/ 16183 h 64989"/>
                <a:gd name="connsiteX5" fmla="*/ 88583 w 94367"/>
                <a:gd name="connsiteY5" fmla="*/ 7897 h 64989"/>
                <a:gd name="connsiteX6" fmla="*/ 82296 w 94367"/>
                <a:gd name="connsiteY6" fmla="*/ 5134 h 64989"/>
                <a:gd name="connsiteX7" fmla="*/ 72771 w 94367"/>
                <a:gd name="connsiteY7" fmla="*/ 8658 h 64989"/>
                <a:gd name="connsiteX8" fmla="*/ 26099 w 94367"/>
                <a:gd name="connsiteY8" fmla="*/ 39139 h 64989"/>
                <a:gd name="connsiteX9" fmla="*/ 3429 w 94367"/>
                <a:gd name="connsiteY9" fmla="*/ 62475 h 64989"/>
                <a:gd name="connsiteX10" fmla="*/ 8001 w 94367"/>
                <a:gd name="connsiteY10" fmla="*/ 54855 h 64989"/>
                <a:gd name="connsiteX11" fmla="*/ 23717 w 94367"/>
                <a:gd name="connsiteY11" fmla="*/ 36567 h 64989"/>
                <a:gd name="connsiteX12" fmla="*/ 52292 w 94367"/>
                <a:gd name="connsiteY12" fmla="*/ 14374 h 64989"/>
                <a:gd name="connsiteX13" fmla="*/ 71342 w 94367"/>
                <a:gd name="connsiteY13" fmla="*/ 4277 h 64989"/>
                <a:gd name="connsiteX14" fmla="*/ 82296 w 94367"/>
                <a:gd name="connsiteY14" fmla="*/ 276 h 64989"/>
                <a:gd name="connsiteX15" fmla="*/ 89345 w 94367"/>
                <a:gd name="connsiteY15" fmla="*/ 848 h 64989"/>
                <a:gd name="connsiteX16" fmla="*/ 94298 w 94367"/>
                <a:gd name="connsiteY16" fmla="*/ 6849 h 64989"/>
                <a:gd name="connsiteX17" fmla="*/ 89916 w 94367"/>
                <a:gd name="connsiteY17" fmla="*/ 19326 h 64989"/>
                <a:gd name="connsiteX18" fmla="*/ 81534 w 94367"/>
                <a:gd name="connsiteY18" fmla="*/ 27232 h 64989"/>
                <a:gd name="connsiteX19" fmla="*/ 64675 w 94367"/>
                <a:gd name="connsiteY19" fmla="*/ 40091 h 64989"/>
                <a:gd name="connsiteX20" fmla="*/ 32766 w 94367"/>
                <a:gd name="connsiteY20" fmla="*/ 56760 h 64989"/>
                <a:gd name="connsiteX21" fmla="*/ 9620 w 94367"/>
                <a:gd name="connsiteY21" fmla="*/ 63808 h 64989"/>
                <a:gd name="connsiteX22" fmla="*/ 0 w 94367"/>
                <a:gd name="connsiteY22" fmla="*/ 64951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67" h="64989">
                  <a:moveTo>
                    <a:pt x="0" y="64951"/>
                  </a:moveTo>
                  <a:cubicBezTo>
                    <a:pt x="0" y="63999"/>
                    <a:pt x="12192" y="61617"/>
                    <a:pt x="30575" y="53521"/>
                  </a:cubicBezTo>
                  <a:cubicBezTo>
                    <a:pt x="41324" y="48801"/>
                    <a:pt x="51595" y="43060"/>
                    <a:pt x="61246" y="36376"/>
                  </a:cubicBezTo>
                  <a:cubicBezTo>
                    <a:pt x="66902" y="32420"/>
                    <a:pt x="72340" y="28159"/>
                    <a:pt x="77534" y="23613"/>
                  </a:cubicBezTo>
                  <a:cubicBezTo>
                    <a:pt x="80242" y="21282"/>
                    <a:pt x="82817" y="18801"/>
                    <a:pt x="85249" y="16183"/>
                  </a:cubicBezTo>
                  <a:cubicBezTo>
                    <a:pt x="87429" y="13981"/>
                    <a:pt x="88630" y="10995"/>
                    <a:pt x="88583" y="7897"/>
                  </a:cubicBezTo>
                  <a:cubicBezTo>
                    <a:pt x="88583" y="5610"/>
                    <a:pt x="85535" y="4467"/>
                    <a:pt x="82296" y="5134"/>
                  </a:cubicBezTo>
                  <a:cubicBezTo>
                    <a:pt x="79007" y="5975"/>
                    <a:pt x="75815" y="7156"/>
                    <a:pt x="72771" y="8658"/>
                  </a:cubicBezTo>
                  <a:cubicBezTo>
                    <a:pt x="55745" y="16370"/>
                    <a:pt x="40004" y="26650"/>
                    <a:pt x="26099" y="39139"/>
                  </a:cubicBezTo>
                  <a:cubicBezTo>
                    <a:pt x="11240" y="52664"/>
                    <a:pt x="4096" y="63046"/>
                    <a:pt x="3429" y="62475"/>
                  </a:cubicBezTo>
                  <a:cubicBezTo>
                    <a:pt x="4521" y="59699"/>
                    <a:pt x="6066" y="57124"/>
                    <a:pt x="8001" y="54855"/>
                  </a:cubicBezTo>
                  <a:cubicBezTo>
                    <a:pt x="12677" y="48297"/>
                    <a:pt x="17937" y="42176"/>
                    <a:pt x="23717" y="36567"/>
                  </a:cubicBezTo>
                  <a:cubicBezTo>
                    <a:pt x="32342" y="28077"/>
                    <a:pt x="41932" y="20629"/>
                    <a:pt x="52292" y="14374"/>
                  </a:cubicBezTo>
                  <a:cubicBezTo>
                    <a:pt x="58394" y="10560"/>
                    <a:pt x="64760" y="7186"/>
                    <a:pt x="71342" y="4277"/>
                  </a:cubicBezTo>
                  <a:cubicBezTo>
                    <a:pt x="74816" y="2500"/>
                    <a:pt x="78495" y="1156"/>
                    <a:pt x="82296" y="276"/>
                  </a:cubicBezTo>
                  <a:cubicBezTo>
                    <a:pt x="84650" y="-234"/>
                    <a:pt x="87103" y="-35"/>
                    <a:pt x="89345" y="848"/>
                  </a:cubicBezTo>
                  <a:cubicBezTo>
                    <a:pt x="91861" y="1941"/>
                    <a:pt x="93702" y="4171"/>
                    <a:pt x="94298" y="6849"/>
                  </a:cubicBezTo>
                  <a:cubicBezTo>
                    <a:pt x="94730" y="11448"/>
                    <a:pt x="93129" y="16007"/>
                    <a:pt x="89916" y="19326"/>
                  </a:cubicBezTo>
                  <a:cubicBezTo>
                    <a:pt x="87267" y="22111"/>
                    <a:pt x="84469" y="24750"/>
                    <a:pt x="81534" y="27232"/>
                  </a:cubicBezTo>
                  <a:cubicBezTo>
                    <a:pt x="76214" y="31898"/>
                    <a:pt x="70581" y="36194"/>
                    <a:pt x="64675" y="40091"/>
                  </a:cubicBezTo>
                  <a:cubicBezTo>
                    <a:pt x="54681" y="46799"/>
                    <a:pt x="43981" y="52389"/>
                    <a:pt x="32766" y="56760"/>
                  </a:cubicBezTo>
                  <a:cubicBezTo>
                    <a:pt x="25276" y="59794"/>
                    <a:pt x="17530" y="62153"/>
                    <a:pt x="9620" y="63808"/>
                  </a:cubicBezTo>
                  <a:cubicBezTo>
                    <a:pt x="6502" y="64734"/>
                    <a:pt x="3248" y="65120"/>
                    <a:pt x="0" y="64951"/>
                  </a:cubicBezTo>
                  <a:close/>
                </a:path>
              </a:pathLst>
            </a:custGeom>
            <a:solidFill>
              <a:srgbClr val="FAFAFA"/>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F1D705-D9E9-440D-BBBE-0C192BBCDD91}"/>
                </a:ext>
              </a:extLst>
            </p:cNvPr>
            <p:cNvSpPr/>
            <p:nvPr/>
          </p:nvSpPr>
          <p:spPr>
            <a:xfrm>
              <a:off x="8104060" y="4991535"/>
              <a:ext cx="104679" cy="29859"/>
            </a:xfrm>
            <a:custGeom>
              <a:avLst/>
              <a:gdLst>
                <a:gd name="connsiteX0" fmla="*/ 11239 w 104679"/>
                <a:gd name="connsiteY0" fmla="*/ 18601 h 29859"/>
                <a:gd name="connsiteX1" fmla="*/ 37147 w 104679"/>
                <a:gd name="connsiteY1" fmla="*/ 24888 h 29859"/>
                <a:gd name="connsiteX2" fmla="*/ 98584 w 104679"/>
                <a:gd name="connsiteY2" fmla="*/ 11553 h 29859"/>
                <a:gd name="connsiteX3" fmla="*/ 98584 w 104679"/>
                <a:gd name="connsiteY3" fmla="*/ 15839 h 29859"/>
                <a:gd name="connsiteX4" fmla="*/ 92964 w 104679"/>
                <a:gd name="connsiteY4" fmla="*/ 12886 h 29859"/>
                <a:gd name="connsiteX5" fmla="*/ 26289 w 104679"/>
                <a:gd name="connsiteY5" fmla="*/ 8410 h 29859"/>
                <a:gd name="connsiteX6" fmla="*/ 0 w 104679"/>
                <a:gd name="connsiteY6" fmla="*/ 20030 h 29859"/>
                <a:gd name="connsiteX7" fmla="*/ 5905 w 104679"/>
                <a:gd name="connsiteY7" fmla="*/ 14791 h 29859"/>
                <a:gd name="connsiteX8" fmla="*/ 24955 w 104679"/>
                <a:gd name="connsiteY8" fmla="*/ 5266 h 29859"/>
                <a:gd name="connsiteX9" fmla="*/ 94964 w 104679"/>
                <a:gd name="connsiteY9" fmla="*/ 8600 h 29859"/>
                <a:gd name="connsiteX10" fmla="*/ 100965 w 104679"/>
                <a:gd name="connsiteY10" fmla="*/ 11743 h 29859"/>
                <a:gd name="connsiteX11" fmla="*/ 104680 w 104679"/>
                <a:gd name="connsiteY11" fmla="*/ 13648 h 29859"/>
                <a:gd name="connsiteX12" fmla="*/ 101060 w 104679"/>
                <a:gd name="connsiteY12" fmla="*/ 15934 h 29859"/>
                <a:gd name="connsiteX13" fmla="*/ 36385 w 104679"/>
                <a:gd name="connsiteY13" fmla="*/ 28412 h 29859"/>
                <a:gd name="connsiteX14" fmla="*/ 17335 w 104679"/>
                <a:gd name="connsiteY14" fmla="*/ 22507 h 29859"/>
                <a:gd name="connsiteX15" fmla="*/ 11239 w 104679"/>
                <a:gd name="connsiteY15" fmla="*/ 18601 h 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79" h="29859">
                  <a:moveTo>
                    <a:pt x="11239" y="18601"/>
                  </a:moveTo>
                  <a:cubicBezTo>
                    <a:pt x="19747" y="21194"/>
                    <a:pt x="28398" y="23293"/>
                    <a:pt x="37147" y="24888"/>
                  </a:cubicBezTo>
                  <a:cubicBezTo>
                    <a:pt x="58554" y="27728"/>
                    <a:pt x="80281" y="23012"/>
                    <a:pt x="98584" y="11553"/>
                  </a:cubicBezTo>
                  <a:lnTo>
                    <a:pt x="98584" y="15839"/>
                  </a:lnTo>
                  <a:lnTo>
                    <a:pt x="92964" y="12886"/>
                  </a:lnTo>
                  <a:cubicBezTo>
                    <a:pt x="72009" y="3391"/>
                    <a:pt x="48325" y="1801"/>
                    <a:pt x="26289" y="8410"/>
                  </a:cubicBezTo>
                  <a:cubicBezTo>
                    <a:pt x="17220" y="11549"/>
                    <a:pt x="8426" y="15436"/>
                    <a:pt x="0" y="20030"/>
                  </a:cubicBezTo>
                  <a:cubicBezTo>
                    <a:pt x="0" y="20030"/>
                    <a:pt x="1810" y="17839"/>
                    <a:pt x="5905" y="14791"/>
                  </a:cubicBezTo>
                  <a:cubicBezTo>
                    <a:pt x="11828" y="10826"/>
                    <a:pt x="18229" y="7625"/>
                    <a:pt x="24955" y="5266"/>
                  </a:cubicBezTo>
                  <a:cubicBezTo>
                    <a:pt x="47837" y="-2768"/>
                    <a:pt x="72949" y="-1572"/>
                    <a:pt x="94964" y="8600"/>
                  </a:cubicBezTo>
                  <a:lnTo>
                    <a:pt x="100965" y="11743"/>
                  </a:lnTo>
                  <a:lnTo>
                    <a:pt x="104680" y="13648"/>
                  </a:lnTo>
                  <a:lnTo>
                    <a:pt x="101060" y="15934"/>
                  </a:lnTo>
                  <a:cubicBezTo>
                    <a:pt x="81804" y="27992"/>
                    <a:pt x="58745" y="32441"/>
                    <a:pt x="36385" y="28412"/>
                  </a:cubicBezTo>
                  <a:cubicBezTo>
                    <a:pt x="29813" y="27250"/>
                    <a:pt x="23413" y="25266"/>
                    <a:pt x="17335" y="22507"/>
                  </a:cubicBezTo>
                  <a:cubicBezTo>
                    <a:pt x="15104" y="21546"/>
                    <a:pt x="13045" y="20227"/>
                    <a:pt x="11239" y="18601"/>
                  </a:cubicBezTo>
                  <a:close/>
                </a:path>
              </a:pathLst>
            </a:custGeom>
            <a:solidFill>
              <a:srgbClr val="FAFAFA"/>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EBBE62-5336-490B-A897-482EF5C45B6A}"/>
                </a:ext>
              </a:extLst>
            </p:cNvPr>
            <p:cNvSpPr/>
            <p:nvPr/>
          </p:nvSpPr>
          <p:spPr>
            <a:xfrm>
              <a:off x="6898033" y="5031092"/>
              <a:ext cx="36304" cy="92119"/>
            </a:xfrm>
            <a:custGeom>
              <a:avLst/>
              <a:gdLst>
                <a:gd name="connsiteX0" fmla="*/ 20450 w 36304"/>
                <a:gd name="connsiteY0" fmla="*/ 92107 h 92119"/>
                <a:gd name="connsiteX1" fmla="*/ 29975 w 36304"/>
                <a:gd name="connsiteY1" fmla="*/ 66770 h 92119"/>
                <a:gd name="connsiteX2" fmla="*/ 16640 w 36304"/>
                <a:gd name="connsiteY2" fmla="*/ 5620 h 92119"/>
                <a:gd name="connsiteX3" fmla="*/ 20355 w 36304"/>
                <a:gd name="connsiteY3" fmla="*/ 5620 h 92119"/>
                <a:gd name="connsiteX4" fmla="*/ 19593 w 36304"/>
                <a:gd name="connsiteY4" fmla="*/ 6477 h 92119"/>
                <a:gd name="connsiteX5" fmla="*/ 4925 w 36304"/>
                <a:gd name="connsiteY5" fmla="*/ 38386 h 92119"/>
                <a:gd name="connsiteX6" fmla="*/ 8258 w 36304"/>
                <a:gd name="connsiteY6" fmla="*/ 66961 h 92119"/>
                <a:gd name="connsiteX7" fmla="*/ 20450 w 36304"/>
                <a:gd name="connsiteY7" fmla="*/ 91631 h 92119"/>
                <a:gd name="connsiteX8" fmla="*/ 4925 w 36304"/>
                <a:gd name="connsiteY8" fmla="*/ 68866 h 92119"/>
                <a:gd name="connsiteX9" fmla="*/ 353 w 36304"/>
                <a:gd name="connsiteY9" fmla="*/ 38291 h 92119"/>
                <a:gd name="connsiteX10" fmla="*/ 15974 w 36304"/>
                <a:gd name="connsiteY10" fmla="*/ 3620 h 92119"/>
                <a:gd name="connsiteX11" fmla="*/ 17117 w 36304"/>
                <a:gd name="connsiteY11" fmla="*/ 2191 h 92119"/>
                <a:gd name="connsiteX12" fmla="*/ 19117 w 36304"/>
                <a:gd name="connsiteY12" fmla="*/ 0 h 92119"/>
                <a:gd name="connsiteX13" fmla="*/ 20927 w 36304"/>
                <a:gd name="connsiteY13" fmla="*/ 2381 h 92119"/>
                <a:gd name="connsiteX14" fmla="*/ 35500 w 36304"/>
                <a:gd name="connsiteY14" fmla="*/ 36957 h 92119"/>
                <a:gd name="connsiteX15" fmla="*/ 33785 w 36304"/>
                <a:gd name="connsiteY15" fmla="*/ 67437 h 92119"/>
                <a:gd name="connsiteX16" fmla="*/ 25594 w 36304"/>
                <a:gd name="connsiteY16" fmla="*/ 86487 h 92119"/>
                <a:gd name="connsiteX17" fmla="*/ 20450 w 36304"/>
                <a:gd name="connsiteY17" fmla="*/ 92107 h 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04" h="92119">
                  <a:moveTo>
                    <a:pt x="20450" y="92107"/>
                  </a:moveTo>
                  <a:cubicBezTo>
                    <a:pt x="24449" y="83994"/>
                    <a:pt x="27639" y="75508"/>
                    <a:pt x="29975" y="66770"/>
                  </a:cubicBezTo>
                  <a:cubicBezTo>
                    <a:pt x="34659" y="45418"/>
                    <a:pt x="29789" y="23084"/>
                    <a:pt x="16640" y="5620"/>
                  </a:cubicBezTo>
                  <a:lnTo>
                    <a:pt x="20355" y="5620"/>
                  </a:lnTo>
                  <a:lnTo>
                    <a:pt x="19593" y="6477"/>
                  </a:lnTo>
                  <a:cubicBezTo>
                    <a:pt x="11703" y="15460"/>
                    <a:pt x="6605" y="26549"/>
                    <a:pt x="4925" y="38386"/>
                  </a:cubicBezTo>
                  <a:cubicBezTo>
                    <a:pt x="3679" y="48040"/>
                    <a:pt x="4824" y="57853"/>
                    <a:pt x="8258" y="66961"/>
                  </a:cubicBezTo>
                  <a:cubicBezTo>
                    <a:pt x="11489" y="75570"/>
                    <a:pt x="15574" y="83835"/>
                    <a:pt x="20450" y="91631"/>
                  </a:cubicBezTo>
                  <a:cubicBezTo>
                    <a:pt x="13312" y="85586"/>
                    <a:pt x="7946" y="77719"/>
                    <a:pt x="4925" y="68866"/>
                  </a:cubicBezTo>
                  <a:cubicBezTo>
                    <a:pt x="803" y="59235"/>
                    <a:pt x="-772" y="48706"/>
                    <a:pt x="353" y="38291"/>
                  </a:cubicBezTo>
                  <a:cubicBezTo>
                    <a:pt x="1921" y="25416"/>
                    <a:pt x="7369" y="13324"/>
                    <a:pt x="15974" y="3620"/>
                  </a:cubicBezTo>
                  <a:lnTo>
                    <a:pt x="17117" y="2191"/>
                  </a:lnTo>
                  <a:lnTo>
                    <a:pt x="19117" y="0"/>
                  </a:lnTo>
                  <a:lnTo>
                    <a:pt x="20927" y="2381"/>
                  </a:lnTo>
                  <a:cubicBezTo>
                    <a:pt x="28693" y="12452"/>
                    <a:pt x="33714" y="24365"/>
                    <a:pt x="35500" y="36957"/>
                  </a:cubicBezTo>
                  <a:cubicBezTo>
                    <a:pt x="36990" y="47129"/>
                    <a:pt x="36407" y="57497"/>
                    <a:pt x="33785" y="67437"/>
                  </a:cubicBezTo>
                  <a:cubicBezTo>
                    <a:pt x="32083" y="74182"/>
                    <a:pt x="29318" y="80612"/>
                    <a:pt x="25594" y="86487"/>
                  </a:cubicBezTo>
                  <a:cubicBezTo>
                    <a:pt x="22546" y="90392"/>
                    <a:pt x="20641" y="92297"/>
                    <a:pt x="20450" y="92107"/>
                  </a:cubicBezTo>
                  <a:close/>
                </a:path>
              </a:pathLst>
            </a:custGeom>
            <a:solidFill>
              <a:srgbClr val="FAFAFA"/>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FFF4B37-01AA-4612-9B0D-7E1764974FCE}"/>
                </a:ext>
              </a:extLst>
            </p:cNvPr>
            <p:cNvSpPr/>
            <p:nvPr/>
          </p:nvSpPr>
          <p:spPr>
            <a:xfrm>
              <a:off x="7401084" y="4701336"/>
              <a:ext cx="53617" cy="75438"/>
            </a:xfrm>
            <a:custGeom>
              <a:avLst/>
              <a:gdLst>
                <a:gd name="connsiteX0" fmla="*/ 1365 w 53617"/>
                <a:gd name="connsiteY0" fmla="*/ 75438 h 75438"/>
                <a:gd name="connsiteX1" fmla="*/ 23939 w 53617"/>
                <a:gd name="connsiteY1" fmla="*/ 60389 h 75438"/>
                <a:gd name="connsiteX2" fmla="*/ 48704 w 53617"/>
                <a:gd name="connsiteY2" fmla="*/ 3239 h 75438"/>
                <a:gd name="connsiteX3" fmla="*/ 51657 w 53617"/>
                <a:gd name="connsiteY3" fmla="*/ 5525 h 75438"/>
                <a:gd name="connsiteX4" fmla="*/ 50609 w 53617"/>
                <a:gd name="connsiteY4" fmla="*/ 5525 h 75438"/>
                <a:gd name="connsiteX5" fmla="*/ 19938 w 53617"/>
                <a:gd name="connsiteY5" fmla="*/ 22860 h 75438"/>
                <a:gd name="connsiteX6" fmla="*/ 5937 w 53617"/>
                <a:gd name="connsiteY6" fmla="*/ 48292 h 75438"/>
                <a:gd name="connsiteX7" fmla="*/ 1365 w 53617"/>
                <a:gd name="connsiteY7" fmla="*/ 75438 h 75438"/>
                <a:gd name="connsiteX8" fmla="*/ 2508 w 53617"/>
                <a:gd name="connsiteY8" fmla="*/ 47340 h 75438"/>
                <a:gd name="connsiteX9" fmla="*/ 16604 w 53617"/>
                <a:gd name="connsiteY9" fmla="*/ 19717 h 75438"/>
                <a:gd name="connsiteX10" fmla="*/ 49466 w 53617"/>
                <a:gd name="connsiteY10" fmla="*/ 667 h 75438"/>
                <a:gd name="connsiteX11" fmla="*/ 50704 w 53617"/>
                <a:gd name="connsiteY11" fmla="*/ 667 h 75438"/>
                <a:gd name="connsiteX12" fmla="*/ 53562 w 53617"/>
                <a:gd name="connsiteY12" fmla="*/ 0 h 75438"/>
                <a:gd name="connsiteX13" fmla="*/ 53562 w 53617"/>
                <a:gd name="connsiteY13" fmla="*/ 2953 h 75438"/>
                <a:gd name="connsiteX14" fmla="*/ 45275 w 53617"/>
                <a:gd name="connsiteY14" fmla="*/ 39624 h 75438"/>
                <a:gd name="connsiteX15" fmla="*/ 26225 w 53617"/>
                <a:gd name="connsiteY15" fmla="*/ 63341 h 75438"/>
                <a:gd name="connsiteX16" fmla="*/ 8603 w 53617"/>
                <a:gd name="connsiteY16" fmla="*/ 73819 h 75438"/>
                <a:gd name="connsiteX17" fmla="*/ 1365 w 53617"/>
                <a:gd name="connsiteY17"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17" h="75438">
                  <a:moveTo>
                    <a:pt x="1365" y="75438"/>
                  </a:moveTo>
                  <a:cubicBezTo>
                    <a:pt x="9410" y="71251"/>
                    <a:pt x="16979" y="66205"/>
                    <a:pt x="23939" y="60389"/>
                  </a:cubicBezTo>
                  <a:cubicBezTo>
                    <a:pt x="40145" y="45870"/>
                    <a:pt x="49192" y="24991"/>
                    <a:pt x="48704" y="3239"/>
                  </a:cubicBezTo>
                  <a:lnTo>
                    <a:pt x="51657" y="5525"/>
                  </a:lnTo>
                  <a:lnTo>
                    <a:pt x="50609" y="5525"/>
                  </a:lnTo>
                  <a:cubicBezTo>
                    <a:pt x="38920" y="8206"/>
                    <a:pt x="28264" y="14229"/>
                    <a:pt x="19938" y="22860"/>
                  </a:cubicBezTo>
                  <a:cubicBezTo>
                    <a:pt x="13282" y="30080"/>
                    <a:pt x="8477" y="38807"/>
                    <a:pt x="5937" y="48292"/>
                  </a:cubicBezTo>
                  <a:cubicBezTo>
                    <a:pt x="3586" y="57182"/>
                    <a:pt x="2055" y="66269"/>
                    <a:pt x="1365" y="75438"/>
                  </a:cubicBezTo>
                  <a:cubicBezTo>
                    <a:pt x="-784" y="66140"/>
                    <a:pt x="-389" y="56433"/>
                    <a:pt x="2508" y="47340"/>
                  </a:cubicBezTo>
                  <a:cubicBezTo>
                    <a:pt x="4775" y="37081"/>
                    <a:pt x="9628" y="27572"/>
                    <a:pt x="16604" y="19717"/>
                  </a:cubicBezTo>
                  <a:cubicBezTo>
                    <a:pt x="25382" y="10193"/>
                    <a:pt x="36839" y="3552"/>
                    <a:pt x="49466" y="667"/>
                  </a:cubicBezTo>
                  <a:lnTo>
                    <a:pt x="50704" y="667"/>
                  </a:lnTo>
                  <a:lnTo>
                    <a:pt x="53562" y="0"/>
                  </a:lnTo>
                  <a:lnTo>
                    <a:pt x="53562" y="2953"/>
                  </a:lnTo>
                  <a:cubicBezTo>
                    <a:pt x="54064" y="15692"/>
                    <a:pt x="51206" y="28339"/>
                    <a:pt x="45275" y="39624"/>
                  </a:cubicBezTo>
                  <a:cubicBezTo>
                    <a:pt x="40617" y="48752"/>
                    <a:pt x="34133" y="56824"/>
                    <a:pt x="26225" y="63341"/>
                  </a:cubicBezTo>
                  <a:cubicBezTo>
                    <a:pt x="20975" y="67790"/>
                    <a:pt x="15020" y="71331"/>
                    <a:pt x="8603" y="73819"/>
                  </a:cubicBezTo>
                  <a:cubicBezTo>
                    <a:pt x="6330" y="74858"/>
                    <a:pt x="3864" y="75409"/>
                    <a:pt x="1365" y="75438"/>
                  </a:cubicBezTo>
                  <a:close/>
                </a:path>
              </a:pathLst>
            </a:custGeom>
            <a:solidFill>
              <a:srgbClr val="FAFAFA"/>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911D21D-075D-4C90-B05C-F4C622DF044C}"/>
                </a:ext>
              </a:extLst>
            </p:cNvPr>
            <p:cNvSpPr/>
            <p:nvPr/>
          </p:nvSpPr>
          <p:spPr>
            <a:xfrm>
              <a:off x="8165493" y="4651235"/>
              <a:ext cx="36310" cy="91359"/>
            </a:xfrm>
            <a:custGeom>
              <a:avLst/>
              <a:gdLst>
                <a:gd name="connsiteX0" fmla="*/ 14672 w 36310"/>
                <a:gd name="connsiteY0" fmla="*/ 91345 h 91359"/>
                <a:gd name="connsiteX1" fmla="*/ 27436 w 36310"/>
                <a:gd name="connsiteY1" fmla="*/ 67437 h 91359"/>
                <a:gd name="connsiteX2" fmla="*/ 22006 w 36310"/>
                <a:gd name="connsiteY2" fmla="*/ 5048 h 91359"/>
                <a:gd name="connsiteX3" fmla="*/ 25721 w 36310"/>
                <a:gd name="connsiteY3" fmla="*/ 5715 h 91359"/>
                <a:gd name="connsiteX4" fmla="*/ 24864 w 36310"/>
                <a:gd name="connsiteY4" fmla="*/ 6477 h 91359"/>
                <a:gd name="connsiteX5" fmla="*/ 5814 w 36310"/>
                <a:gd name="connsiteY5" fmla="*/ 36195 h 91359"/>
                <a:gd name="connsiteX6" fmla="*/ 5814 w 36310"/>
                <a:gd name="connsiteY6" fmla="*/ 65246 h 91359"/>
                <a:gd name="connsiteX7" fmla="*/ 14672 w 36310"/>
                <a:gd name="connsiteY7" fmla="*/ 91344 h 91359"/>
                <a:gd name="connsiteX8" fmla="*/ 2385 w 36310"/>
                <a:gd name="connsiteY8" fmla="*/ 66008 h 91359"/>
                <a:gd name="connsiteX9" fmla="*/ 1718 w 36310"/>
                <a:gd name="connsiteY9" fmla="*/ 35052 h 91359"/>
                <a:gd name="connsiteX10" fmla="*/ 21625 w 36310"/>
                <a:gd name="connsiteY10" fmla="*/ 2667 h 91359"/>
                <a:gd name="connsiteX11" fmla="*/ 22578 w 36310"/>
                <a:gd name="connsiteY11" fmla="*/ 1905 h 91359"/>
                <a:gd name="connsiteX12" fmla="*/ 24769 w 36310"/>
                <a:gd name="connsiteY12" fmla="*/ 0 h 91359"/>
                <a:gd name="connsiteX13" fmla="*/ 26293 w 36310"/>
                <a:gd name="connsiteY13" fmla="*/ 2476 h 91359"/>
                <a:gd name="connsiteX14" fmla="*/ 36294 w 36310"/>
                <a:gd name="connsiteY14" fmla="*/ 38671 h 91359"/>
                <a:gd name="connsiteX15" fmla="*/ 30769 w 36310"/>
                <a:gd name="connsiteY15" fmla="*/ 68675 h 91359"/>
                <a:gd name="connsiteX16" fmla="*/ 20197 w 36310"/>
                <a:gd name="connsiteY16" fmla="*/ 86201 h 91359"/>
                <a:gd name="connsiteX17" fmla="*/ 14672 w 36310"/>
                <a:gd name="connsiteY17" fmla="*/ 91345 h 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0" h="91359">
                  <a:moveTo>
                    <a:pt x="14672" y="91345"/>
                  </a:moveTo>
                  <a:cubicBezTo>
                    <a:pt x="19793" y="83869"/>
                    <a:pt x="24073" y="75851"/>
                    <a:pt x="27436" y="67437"/>
                  </a:cubicBezTo>
                  <a:cubicBezTo>
                    <a:pt x="34815" y="46845"/>
                    <a:pt x="32832" y="24056"/>
                    <a:pt x="22006" y="5048"/>
                  </a:cubicBezTo>
                  <a:lnTo>
                    <a:pt x="25721" y="5715"/>
                  </a:lnTo>
                  <a:lnTo>
                    <a:pt x="24864" y="6477"/>
                  </a:lnTo>
                  <a:cubicBezTo>
                    <a:pt x="15713" y="14280"/>
                    <a:pt x="9084" y="24622"/>
                    <a:pt x="5814" y="36195"/>
                  </a:cubicBezTo>
                  <a:cubicBezTo>
                    <a:pt x="3438" y="45733"/>
                    <a:pt x="3438" y="55708"/>
                    <a:pt x="5814" y="65246"/>
                  </a:cubicBezTo>
                  <a:cubicBezTo>
                    <a:pt x="7930" y="74208"/>
                    <a:pt x="10896" y="82947"/>
                    <a:pt x="14672" y="91344"/>
                  </a:cubicBezTo>
                  <a:cubicBezTo>
                    <a:pt x="8349" y="84173"/>
                    <a:pt x="4101" y="75413"/>
                    <a:pt x="2385" y="66008"/>
                  </a:cubicBezTo>
                  <a:cubicBezTo>
                    <a:pt x="-550" y="55927"/>
                    <a:pt x="-780" y="45250"/>
                    <a:pt x="1718" y="35052"/>
                  </a:cubicBezTo>
                  <a:cubicBezTo>
                    <a:pt x="4899" y="22480"/>
                    <a:pt x="11845" y="11181"/>
                    <a:pt x="21625" y="2667"/>
                  </a:cubicBezTo>
                  <a:lnTo>
                    <a:pt x="22578" y="1905"/>
                  </a:lnTo>
                  <a:lnTo>
                    <a:pt x="24769" y="0"/>
                  </a:lnTo>
                  <a:lnTo>
                    <a:pt x="26293" y="2476"/>
                  </a:lnTo>
                  <a:cubicBezTo>
                    <a:pt x="32703" y="13472"/>
                    <a:pt x="36149" y="25944"/>
                    <a:pt x="36294" y="38671"/>
                  </a:cubicBezTo>
                  <a:cubicBezTo>
                    <a:pt x="36510" y="48944"/>
                    <a:pt x="34630" y="59153"/>
                    <a:pt x="30769" y="68675"/>
                  </a:cubicBezTo>
                  <a:cubicBezTo>
                    <a:pt x="28184" y="75034"/>
                    <a:pt x="24616" y="80948"/>
                    <a:pt x="20197" y="86201"/>
                  </a:cubicBezTo>
                  <a:cubicBezTo>
                    <a:pt x="17053" y="89916"/>
                    <a:pt x="14863" y="91535"/>
                    <a:pt x="14672" y="91345"/>
                  </a:cubicBezTo>
                  <a:close/>
                </a:path>
              </a:pathLst>
            </a:custGeom>
            <a:solidFill>
              <a:srgbClr val="FAFAFA"/>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7F402F-8145-4CFD-9F94-50D69F8F56E5}"/>
                </a:ext>
              </a:extLst>
            </p:cNvPr>
            <p:cNvSpPr/>
            <p:nvPr/>
          </p:nvSpPr>
          <p:spPr>
            <a:xfrm>
              <a:off x="7829712" y="5230259"/>
              <a:ext cx="35761" cy="91454"/>
            </a:xfrm>
            <a:custGeom>
              <a:avLst/>
              <a:gdLst>
                <a:gd name="connsiteX0" fmla="*/ 14697 w 35761"/>
                <a:gd name="connsiteY0" fmla="*/ 91440 h 91454"/>
                <a:gd name="connsiteX1" fmla="*/ 27365 w 35761"/>
                <a:gd name="connsiteY1" fmla="*/ 67532 h 91454"/>
                <a:gd name="connsiteX2" fmla="*/ 21936 w 35761"/>
                <a:gd name="connsiteY2" fmla="*/ 5144 h 91454"/>
                <a:gd name="connsiteX3" fmla="*/ 25651 w 35761"/>
                <a:gd name="connsiteY3" fmla="*/ 5810 h 91454"/>
                <a:gd name="connsiteX4" fmla="*/ 24793 w 35761"/>
                <a:gd name="connsiteY4" fmla="*/ 6477 h 91454"/>
                <a:gd name="connsiteX5" fmla="*/ 5743 w 35761"/>
                <a:gd name="connsiteY5" fmla="*/ 65341 h 91454"/>
                <a:gd name="connsiteX6" fmla="*/ 14697 w 35761"/>
                <a:gd name="connsiteY6" fmla="*/ 91440 h 91454"/>
                <a:gd name="connsiteX7" fmla="*/ 2314 w 35761"/>
                <a:gd name="connsiteY7" fmla="*/ 66103 h 91454"/>
                <a:gd name="connsiteX8" fmla="*/ 1647 w 35761"/>
                <a:gd name="connsiteY8" fmla="*/ 35147 h 91454"/>
                <a:gd name="connsiteX9" fmla="*/ 21555 w 35761"/>
                <a:gd name="connsiteY9" fmla="*/ 2762 h 91454"/>
                <a:gd name="connsiteX10" fmla="*/ 22507 w 35761"/>
                <a:gd name="connsiteY10" fmla="*/ 2000 h 91454"/>
                <a:gd name="connsiteX11" fmla="*/ 24698 w 35761"/>
                <a:gd name="connsiteY11" fmla="*/ 0 h 91454"/>
                <a:gd name="connsiteX12" fmla="*/ 26222 w 35761"/>
                <a:gd name="connsiteY12" fmla="*/ 2572 h 91454"/>
                <a:gd name="connsiteX13" fmla="*/ 35747 w 35761"/>
                <a:gd name="connsiteY13" fmla="*/ 38767 h 91454"/>
                <a:gd name="connsiteX14" fmla="*/ 30222 w 35761"/>
                <a:gd name="connsiteY14" fmla="*/ 68771 h 91454"/>
                <a:gd name="connsiteX15" fmla="*/ 19650 w 35761"/>
                <a:gd name="connsiteY15" fmla="*/ 86296 h 91454"/>
                <a:gd name="connsiteX16" fmla="*/ 14697 w 35761"/>
                <a:gd name="connsiteY16" fmla="*/ 91440 h 9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61" h="91454">
                  <a:moveTo>
                    <a:pt x="14697" y="91440"/>
                  </a:moveTo>
                  <a:cubicBezTo>
                    <a:pt x="19716" y="83919"/>
                    <a:pt x="23960" y="75909"/>
                    <a:pt x="27365" y="67532"/>
                  </a:cubicBezTo>
                  <a:cubicBezTo>
                    <a:pt x="34758" y="46942"/>
                    <a:pt x="32774" y="24148"/>
                    <a:pt x="21936" y="5144"/>
                  </a:cubicBezTo>
                  <a:lnTo>
                    <a:pt x="25651" y="5810"/>
                  </a:lnTo>
                  <a:lnTo>
                    <a:pt x="24793" y="6477"/>
                  </a:lnTo>
                  <a:cubicBezTo>
                    <a:pt x="7945" y="20999"/>
                    <a:pt x="598" y="43702"/>
                    <a:pt x="5743" y="65341"/>
                  </a:cubicBezTo>
                  <a:cubicBezTo>
                    <a:pt x="7900" y="74303"/>
                    <a:pt x="10898" y="83041"/>
                    <a:pt x="14697" y="91440"/>
                  </a:cubicBezTo>
                  <a:cubicBezTo>
                    <a:pt x="8347" y="84274"/>
                    <a:pt x="4067" y="75516"/>
                    <a:pt x="2314" y="66103"/>
                  </a:cubicBezTo>
                  <a:cubicBezTo>
                    <a:pt x="-526" y="56008"/>
                    <a:pt x="-756" y="45356"/>
                    <a:pt x="1647" y="35147"/>
                  </a:cubicBezTo>
                  <a:cubicBezTo>
                    <a:pt x="4867" y="22592"/>
                    <a:pt x="11806" y="11304"/>
                    <a:pt x="21555" y="2762"/>
                  </a:cubicBezTo>
                  <a:lnTo>
                    <a:pt x="22507" y="2000"/>
                  </a:lnTo>
                  <a:lnTo>
                    <a:pt x="24698" y="0"/>
                  </a:lnTo>
                  <a:lnTo>
                    <a:pt x="26222" y="2572"/>
                  </a:lnTo>
                  <a:cubicBezTo>
                    <a:pt x="32466" y="13613"/>
                    <a:pt x="35747" y="26082"/>
                    <a:pt x="35747" y="38767"/>
                  </a:cubicBezTo>
                  <a:cubicBezTo>
                    <a:pt x="35947" y="49038"/>
                    <a:pt x="34068" y="59244"/>
                    <a:pt x="30222" y="68771"/>
                  </a:cubicBezTo>
                  <a:cubicBezTo>
                    <a:pt x="27675" y="75149"/>
                    <a:pt x="24104" y="81068"/>
                    <a:pt x="19650" y="86296"/>
                  </a:cubicBezTo>
                  <a:cubicBezTo>
                    <a:pt x="16983" y="89916"/>
                    <a:pt x="14887" y="91630"/>
                    <a:pt x="14697" y="91440"/>
                  </a:cubicBezTo>
                  <a:close/>
                </a:path>
              </a:pathLst>
            </a:custGeom>
            <a:solidFill>
              <a:srgbClr val="FAFAF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54C11B-9F95-4AD7-8F07-AC570BE02850}"/>
                </a:ext>
              </a:extLst>
            </p:cNvPr>
            <p:cNvSpPr/>
            <p:nvPr/>
          </p:nvSpPr>
          <p:spPr>
            <a:xfrm>
              <a:off x="6779037" y="6028169"/>
              <a:ext cx="67508" cy="62706"/>
            </a:xfrm>
            <a:custGeom>
              <a:avLst/>
              <a:gdLst>
                <a:gd name="connsiteX0" fmla="*/ 67437 w 67508"/>
                <a:gd name="connsiteY0" fmla="*/ 62389 h 62706"/>
                <a:gd name="connsiteX1" fmla="*/ 55817 w 67508"/>
                <a:gd name="connsiteY1" fmla="*/ 37909 h 62706"/>
                <a:gd name="connsiteX2" fmla="*/ 2762 w 67508"/>
                <a:gd name="connsiteY2" fmla="*/ 5239 h 62706"/>
                <a:gd name="connsiteX3" fmla="*/ 5429 w 67508"/>
                <a:gd name="connsiteY3" fmla="*/ 2667 h 62706"/>
                <a:gd name="connsiteX4" fmla="*/ 5429 w 67508"/>
                <a:gd name="connsiteY4" fmla="*/ 3715 h 62706"/>
                <a:gd name="connsiteX5" fmla="*/ 18193 w 67508"/>
                <a:gd name="connsiteY5" fmla="*/ 36576 h 62706"/>
                <a:gd name="connsiteX6" fmla="*/ 40862 w 67508"/>
                <a:gd name="connsiteY6" fmla="*/ 54102 h 62706"/>
                <a:gd name="connsiteX7" fmla="*/ 67056 w 67508"/>
                <a:gd name="connsiteY7" fmla="*/ 62484 h 62706"/>
                <a:gd name="connsiteX8" fmla="*/ 39433 w 67508"/>
                <a:gd name="connsiteY8" fmla="*/ 57340 h 62706"/>
                <a:gd name="connsiteX9" fmla="*/ 14192 w 67508"/>
                <a:gd name="connsiteY9" fmla="*/ 39433 h 62706"/>
                <a:gd name="connsiteX10" fmla="*/ 0 w 67508"/>
                <a:gd name="connsiteY10" fmla="*/ 4096 h 62706"/>
                <a:gd name="connsiteX11" fmla="*/ 0 w 67508"/>
                <a:gd name="connsiteY11" fmla="*/ 2857 h 62706"/>
                <a:gd name="connsiteX12" fmla="*/ 0 w 67508"/>
                <a:gd name="connsiteY12" fmla="*/ 0 h 62706"/>
                <a:gd name="connsiteX13" fmla="*/ 2953 w 67508"/>
                <a:gd name="connsiteY13" fmla="*/ 0 h 62706"/>
                <a:gd name="connsiteX14" fmla="*/ 37910 w 67508"/>
                <a:gd name="connsiteY14" fmla="*/ 13526 h 62706"/>
                <a:gd name="connsiteX15" fmla="*/ 58674 w 67508"/>
                <a:gd name="connsiteY15" fmla="*/ 35814 h 62706"/>
                <a:gd name="connsiteX16" fmla="*/ 66580 w 67508"/>
                <a:gd name="connsiteY16" fmla="*/ 54864 h 62706"/>
                <a:gd name="connsiteX17" fmla="*/ 67437 w 67508"/>
                <a:gd name="connsiteY17" fmla="*/ 62389 h 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08" h="62706">
                  <a:moveTo>
                    <a:pt x="67437" y="62389"/>
                  </a:moveTo>
                  <a:cubicBezTo>
                    <a:pt x="64471" y="53828"/>
                    <a:pt x="60574" y="45620"/>
                    <a:pt x="55817" y="37909"/>
                  </a:cubicBezTo>
                  <a:cubicBezTo>
                    <a:pt x="43710" y="19837"/>
                    <a:pt x="24350" y="7915"/>
                    <a:pt x="2762" y="5239"/>
                  </a:cubicBezTo>
                  <a:lnTo>
                    <a:pt x="5429" y="2667"/>
                  </a:lnTo>
                  <a:lnTo>
                    <a:pt x="5429" y="3715"/>
                  </a:lnTo>
                  <a:cubicBezTo>
                    <a:pt x="6388" y="15679"/>
                    <a:pt x="10824" y="27101"/>
                    <a:pt x="18193" y="36576"/>
                  </a:cubicBezTo>
                  <a:cubicBezTo>
                    <a:pt x="24223" y="44163"/>
                    <a:pt x="32001" y="50176"/>
                    <a:pt x="40862" y="54102"/>
                  </a:cubicBezTo>
                  <a:cubicBezTo>
                    <a:pt x="49296" y="57753"/>
                    <a:pt x="58070" y="60561"/>
                    <a:pt x="67056" y="62484"/>
                  </a:cubicBezTo>
                  <a:cubicBezTo>
                    <a:pt x="57549" y="63371"/>
                    <a:pt x="47984" y="61590"/>
                    <a:pt x="39433" y="57340"/>
                  </a:cubicBezTo>
                  <a:cubicBezTo>
                    <a:pt x="29617" y="53646"/>
                    <a:pt x="20923" y="47478"/>
                    <a:pt x="14192" y="39433"/>
                  </a:cubicBezTo>
                  <a:cubicBezTo>
                    <a:pt x="5970" y="29376"/>
                    <a:pt x="1018" y="17046"/>
                    <a:pt x="0" y="4096"/>
                  </a:cubicBezTo>
                  <a:lnTo>
                    <a:pt x="0" y="2857"/>
                  </a:lnTo>
                  <a:lnTo>
                    <a:pt x="0" y="0"/>
                  </a:lnTo>
                  <a:lnTo>
                    <a:pt x="2953" y="0"/>
                  </a:lnTo>
                  <a:cubicBezTo>
                    <a:pt x="15587" y="1374"/>
                    <a:pt x="27640" y="6038"/>
                    <a:pt x="37910" y="13526"/>
                  </a:cubicBezTo>
                  <a:cubicBezTo>
                    <a:pt x="46284" y="19456"/>
                    <a:pt x="53351" y="27042"/>
                    <a:pt x="58674" y="35814"/>
                  </a:cubicBezTo>
                  <a:cubicBezTo>
                    <a:pt x="62281" y="41715"/>
                    <a:pt x="64949" y="48142"/>
                    <a:pt x="66580" y="54864"/>
                  </a:cubicBezTo>
                  <a:cubicBezTo>
                    <a:pt x="67366" y="57290"/>
                    <a:pt x="67658" y="59848"/>
                    <a:pt x="67437" y="62389"/>
                  </a:cubicBezTo>
                  <a:close/>
                </a:path>
              </a:pathLst>
            </a:custGeom>
            <a:solidFill>
              <a:srgbClr val="FAFAF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D47497-E780-4608-8AD0-3BD33FDFBB1F}"/>
                </a:ext>
              </a:extLst>
            </p:cNvPr>
            <p:cNvSpPr/>
            <p:nvPr/>
          </p:nvSpPr>
          <p:spPr>
            <a:xfrm>
              <a:off x="8020979" y="5165108"/>
              <a:ext cx="91842" cy="107727"/>
            </a:xfrm>
            <a:custGeom>
              <a:avLst/>
              <a:gdLst>
                <a:gd name="connsiteX0" fmla="*/ 23 w 91842"/>
                <a:gd name="connsiteY0" fmla="*/ 107728 h 107727"/>
                <a:gd name="connsiteX1" fmla="*/ 37170 w 91842"/>
                <a:gd name="connsiteY1" fmla="*/ 85820 h 107727"/>
                <a:gd name="connsiteX2" fmla="*/ 71175 w 91842"/>
                <a:gd name="connsiteY2" fmla="*/ 54864 h 107727"/>
                <a:gd name="connsiteX3" fmla="*/ 86319 w 91842"/>
                <a:gd name="connsiteY3" fmla="*/ 2858 h 107727"/>
                <a:gd name="connsiteX4" fmla="*/ 88986 w 91842"/>
                <a:gd name="connsiteY4" fmla="*/ 4953 h 107727"/>
                <a:gd name="connsiteX5" fmla="*/ 87272 w 91842"/>
                <a:gd name="connsiteY5" fmla="*/ 4953 h 107727"/>
                <a:gd name="connsiteX6" fmla="*/ 85367 w 91842"/>
                <a:gd name="connsiteY6" fmla="*/ 4953 h 107727"/>
                <a:gd name="connsiteX7" fmla="*/ 81747 w 91842"/>
                <a:gd name="connsiteY7" fmla="*/ 5525 h 107727"/>
                <a:gd name="connsiteX8" fmla="*/ 74604 w 91842"/>
                <a:gd name="connsiteY8" fmla="*/ 7239 h 107727"/>
                <a:gd name="connsiteX9" fmla="*/ 61173 w 91842"/>
                <a:gd name="connsiteY9" fmla="*/ 11906 h 107727"/>
                <a:gd name="connsiteX10" fmla="*/ 38028 w 91842"/>
                <a:gd name="connsiteY10" fmla="*/ 25908 h 107727"/>
                <a:gd name="connsiteX11" fmla="*/ 10405 w 91842"/>
                <a:gd name="connsiteY11" fmla="*/ 62103 h 107727"/>
                <a:gd name="connsiteX12" fmla="*/ 880 w 91842"/>
                <a:gd name="connsiteY12" fmla="*/ 103632 h 107727"/>
                <a:gd name="connsiteX13" fmla="*/ 213 w 91842"/>
                <a:gd name="connsiteY13" fmla="*/ 91916 h 107727"/>
                <a:gd name="connsiteX14" fmla="*/ 7262 w 91842"/>
                <a:gd name="connsiteY14" fmla="*/ 60769 h 107727"/>
                <a:gd name="connsiteX15" fmla="*/ 59173 w 91842"/>
                <a:gd name="connsiteY15" fmla="*/ 7525 h 107727"/>
                <a:gd name="connsiteX16" fmla="*/ 73365 w 91842"/>
                <a:gd name="connsiteY16" fmla="*/ 2476 h 107727"/>
                <a:gd name="connsiteX17" fmla="*/ 80795 w 91842"/>
                <a:gd name="connsiteY17" fmla="*/ 667 h 107727"/>
                <a:gd name="connsiteX18" fmla="*/ 84605 w 91842"/>
                <a:gd name="connsiteY18" fmla="*/ 0 h 107727"/>
                <a:gd name="connsiteX19" fmla="*/ 86605 w 91842"/>
                <a:gd name="connsiteY19" fmla="*/ 0 h 107727"/>
                <a:gd name="connsiteX20" fmla="*/ 88415 w 91842"/>
                <a:gd name="connsiteY20" fmla="*/ 0 h 107727"/>
                <a:gd name="connsiteX21" fmla="*/ 91177 w 91842"/>
                <a:gd name="connsiteY21" fmla="*/ 2096 h 107727"/>
                <a:gd name="connsiteX22" fmla="*/ 74794 w 91842"/>
                <a:gd name="connsiteY22" fmla="*/ 57626 h 107727"/>
                <a:gd name="connsiteX23" fmla="*/ 38980 w 91842"/>
                <a:gd name="connsiteY23" fmla="*/ 88773 h 107727"/>
                <a:gd name="connsiteX24" fmla="*/ 10881 w 91842"/>
                <a:gd name="connsiteY24" fmla="*/ 103441 h 107727"/>
                <a:gd name="connsiteX25" fmla="*/ 23 w 91842"/>
                <a:gd name="connsiteY25" fmla="*/ 107728 h 1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842" h="107727">
                  <a:moveTo>
                    <a:pt x="23" y="107728"/>
                  </a:moveTo>
                  <a:cubicBezTo>
                    <a:pt x="23" y="106871"/>
                    <a:pt x="14691" y="99917"/>
                    <a:pt x="37170" y="85820"/>
                  </a:cubicBezTo>
                  <a:cubicBezTo>
                    <a:pt x="50254" y="77604"/>
                    <a:pt x="61769" y="67121"/>
                    <a:pt x="71175" y="54864"/>
                  </a:cubicBezTo>
                  <a:cubicBezTo>
                    <a:pt x="82745" y="40132"/>
                    <a:pt x="88172" y="21498"/>
                    <a:pt x="86319" y="2858"/>
                  </a:cubicBezTo>
                  <a:cubicBezTo>
                    <a:pt x="83843" y="953"/>
                    <a:pt x="89653" y="5334"/>
                    <a:pt x="88986" y="4953"/>
                  </a:cubicBezTo>
                  <a:lnTo>
                    <a:pt x="87272" y="4953"/>
                  </a:lnTo>
                  <a:lnTo>
                    <a:pt x="85367" y="4953"/>
                  </a:lnTo>
                  <a:cubicBezTo>
                    <a:pt x="84129" y="4953"/>
                    <a:pt x="82986" y="4953"/>
                    <a:pt x="81747" y="5525"/>
                  </a:cubicBezTo>
                  <a:cubicBezTo>
                    <a:pt x="80509" y="6096"/>
                    <a:pt x="76985" y="6572"/>
                    <a:pt x="74604" y="7239"/>
                  </a:cubicBezTo>
                  <a:cubicBezTo>
                    <a:pt x="70010" y="8436"/>
                    <a:pt x="65519" y="9997"/>
                    <a:pt x="61173" y="11906"/>
                  </a:cubicBezTo>
                  <a:cubicBezTo>
                    <a:pt x="52858" y="15502"/>
                    <a:pt x="45072" y="20212"/>
                    <a:pt x="38028" y="25908"/>
                  </a:cubicBezTo>
                  <a:cubicBezTo>
                    <a:pt x="26122" y="35652"/>
                    <a:pt x="16662" y="48048"/>
                    <a:pt x="10405" y="62103"/>
                  </a:cubicBezTo>
                  <a:cubicBezTo>
                    <a:pt x="5025" y="75346"/>
                    <a:pt x="1809" y="89368"/>
                    <a:pt x="880" y="103632"/>
                  </a:cubicBezTo>
                  <a:cubicBezTo>
                    <a:pt x="7" y="99791"/>
                    <a:pt x="-219" y="95831"/>
                    <a:pt x="213" y="91916"/>
                  </a:cubicBezTo>
                  <a:cubicBezTo>
                    <a:pt x="793" y="81211"/>
                    <a:pt x="3176" y="70681"/>
                    <a:pt x="7262" y="60769"/>
                  </a:cubicBezTo>
                  <a:cubicBezTo>
                    <a:pt x="16926" y="36908"/>
                    <a:pt x="35565" y="17790"/>
                    <a:pt x="59173" y="7525"/>
                  </a:cubicBezTo>
                  <a:cubicBezTo>
                    <a:pt x="63748" y="5432"/>
                    <a:pt x="68497" y="3743"/>
                    <a:pt x="73365" y="2476"/>
                  </a:cubicBezTo>
                  <a:cubicBezTo>
                    <a:pt x="75747" y="1810"/>
                    <a:pt x="78319" y="1143"/>
                    <a:pt x="80795" y="667"/>
                  </a:cubicBezTo>
                  <a:lnTo>
                    <a:pt x="84605" y="0"/>
                  </a:lnTo>
                  <a:lnTo>
                    <a:pt x="86605" y="0"/>
                  </a:lnTo>
                  <a:lnTo>
                    <a:pt x="88415" y="0"/>
                  </a:lnTo>
                  <a:cubicBezTo>
                    <a:pt x="88415" y="0"/>
                    <a:pt x="93654" y="4001"/>
                    <a:pt x="91177" y="2096"/>
                  </a:cubicBezTo>
                  <a:cubicBezTo>
                    <a:pt x="93235" y="22040"/>
                    <a:pt x="87348" y="41992"/>
                    <a:pt x="74794" y="57626"/>
                  </a:cubicBezTo>
                  <a:cubicBezTo>
                    <a:pt x="64962" y="70207"/>
                    <a:pt x="52804" y="80781"/>
                    <a:pt x="38980" y="88773"/>
                  </a:cubicBezTo>
                  <a:cubicBezTo>
                    <a:pt x="29899" y="94189"/>
                    <a:pt x="20517" y="99087"/>
                    <a:pt x="10881" y="103441"/>
                  </a:cubicBezTo>
                  <a:cubicBezTo>
                    <a:pt x="7420" y="105241"/>
                    <a:pt x="3781" y="106677"/>
                    <a:pt x="23" y="107728"/>
                  </a:cubicBezTo>
                  <a:close/>
                </a:path>
              </a:pathLst>
            </a:custGeom>
            <a:solidFill>
              <a:srgbClr val="FAFAFA"/>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2483ED1-1A67-4AEA-9961-6ED0FB53F12F}"/>
                </a:ext>
              </a:extLst>
            </p:cNvPr>
            <p:cNvSpPr/>
            <p:nvPr/>
          </p:nvSpPr>
          <p:spPr>
            <a:xfrm>
              <a:off x="7553965" y="5975841"/>
              <a:ext cx="91806" cy="107762"/>
            </a:xfrm>
            <a:custGeom>
              <a:avLst/>
              <a:gdLst>
                <a:gd name="connsiteX0" fmla="*/ 27 w 91806"/>
                <a:gd name="connsiteY0" fmla="*/ 107763 h 107762"/>
                <a:gd name="connsiteX1" fmla="*/ 37174 w 91806"/>
                <a:gd name="connsiteY1" fmla="*/ 85760 h 107762"/>
                <a:gd name="connsiteX2" fmla="*/ 71178 w 91806"/>
                <a:gd name="connsiteY2" fmla="*/ 54899 h 107762"/>
                <a:gd name="connsiteX3" fmla="*/ 86323 w 91806"/>
                <a:gd name="connsiteY3" fmla="*/ 2797 h 107762"/>
                <a:gd name="connsiteX4" fmla="*/ 88990 w 91806"/>
                <a:gd name="connsiteY4" fmla="*/ 4893 h 107762"/>
                <a:gd name="connsiteX5" fmla="*/ 88133 w 91806"/>
                <a:gd name="connsiteY5" fmla="*/ 4893 h 107762"/>
                <a:gd name="connsiteX6" fmla="*/ 87276 w 91806"/>
                <a:gd name="connsiteY6" fmla="*/ 4893 h 107762"/>
                <a:gd name="connsiteX7" fmla="*/ 85371 w 91806"/>
                <a:gd name="connsiteY7" fmla="*/ 4893 h 107762"/>
                <a:gd name="connsiteX8" fmla="*/ 81751 w 91806"/>
                <a:gd name="connsiteY8" fmla="*/ 5560 h 107762"/>
                <a:gd name="connsiteX9" fmla="*/ 74607 w 91806"/>
                <a:gd name="connsiteY9" fmla="*/ 7179 h 107762"/>
                <a:gd name="connsiteX10" fmla="*/ 61177 w 91806"/>
                <a:gd name="connsiteY10" fmla="*/ 11941 h 107762"/>
                <a:gd name="connsiteX11" fmla="*/ 38031 w 91806"/>
                <a:gd name="connsiteY11" fmla="*/ 25943 h 107762"/>
                <a:gd name="connsiteX12" fmla="*/ 10409 w 91806"/>
                <a:gd name="connsiteY12" fmla="*/ 62138 h 107762"/>
                <a:gd name="connsiteX13" fmla="*/ 884 w 91806"/>
                <a:gd name="connsiteY13" fmla="*/ 103572 h 107762"/>
                <a:gd name="connsiteX14" fmla="*/ 217 w 91806"/>
                <a:gd name="connsiteY14" fmla="*/ 91951 h 107762"/>
                <a:gd name="connsiteX15" fmla="*/ 35174 w 91806"/>
                <a:gd name="connsiteY15" fmla="*/ 22419 h 107762"/>
                <a:gd name="connsiteX16" fmla="*/ 59177 w 91806"/>
                <a:gd name="connsiteY16" fmla="*/ 7464 h 107762"/>
                <a:gd name="connsiteX17" fmla="*/ 73369 w 91806"/>
                <a:gd name="connsiteY17" fmla="*/ 2416 h 107762"/>
                <a:gd name="connsiteX18" fmla="*/ 80799 w 91806"/>
                <a:gd name="connsiteY18" fmla="*/ 702 h 107762"/>
                <a:gd name="connsiteX19" fmla="*/ 84609 w 91806"/>
                <a:gd name="connsiteY19" fmla="*/ 35 h 107762"/>
                <a:gd name="connsiteX20" fmla="*/ 86609 w 91806"/>
                <a:gd name="connsiteY20" fmla="*/ 35 h 107762"/>
                <a:gd name="connsiteX21" fmla="*/ 88514 w 91806"/>
                <a:gd name="connsiteY21" fmla="*/ 35 h 107762"/>
                <a:gd name="connsiteX22" fmla="*/ 91181 w 91806"/>
                <a:gd name="connsiteY22" fmla="*/ 2226 h 107762"/>
                <a:gd name="connsiteX23" fmla="*/ 74798 w 91806"/>
                <a:gd name="connsiteY23" fmla="*/ 57756 h 107762"/>
                <a:gd name="connsiteX24" fmla="*/ 39079 w 91806"/>
                <a:gd name="connsiteY24" fmla="*/ 88808 h 107762"/>
                <a:gd name="connsiteX25" fmla="*/ 10504 w 91806"/>
                <a:gd name="connsiteY25" fmla="*/ 103572 h 107762"/>
                <a:gd name="connsiteX26" fmla="*/ 27 w 91806"/>
                <a:gd name="connsiteY26" fmla="*/ 107763 h 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806" h="107762">
                  <a:moveTo>
                    <a:pt x="27" y="107763"/>
                  </a:moveTo>
                  <a:cubicBezTo>
                    <a:pt x="27" y="106906"/>
                    <a:pt x="14695" y="99952"/>
                    <a:pt x="37174" y="85760"/>
                  </a:cubicBezTo>
                  <a:cubicBezTo>
                    <a:pt x="50279" y="77610"/>
                    <a:pt x="61799" y="67154"/>
                    <a:pt x="71178" y="54899"/>
                  </a:cubicBezTo>
                  <a:cubicBezTo>
                    <a:pt x="82763" y="40138"/>
                    <a:pt x="88190" y="21469"/>
                    <a:pt x="86323" y="2797"/>
                  </a:cubicBezTo>
                  <a:lnTo>
                    <a:pt x="88990" y="4893"/>
                  </a:lnTo>
                  <a:lnTo>
                    <a:pt x="88133" y="4893"/>
                  </a:lnTo>
                  <a:lnTo>
                    <a:pt x="87276" y="4893"/>
                  </a:lnTo>
                  <a:lnTo>
                    <a:pt x="85371" y="4893"/>
                  </a:lnTo>
                  <a:lnTo>
                    <a:pt x="81751" y="5560"/>
                  </a:lnTo>
                  <a:cubicBezTo>
                    <a:pt x="79370" y="5560"/>
                    <a:pt x="76989" y="6607"/>
                    <a:pt x="74607" y="7179"/>
                  </a:cubicBezTo>
                  <a:cubicBezTo>
                    <a:pt x="70011" y="8408"/>
                    <a:pt x="65520" y="10000"/>
                    <a:pt x="61177" y="11941"/>
                  </a:cubicBezTo>
                  <a:cubicBezTo>
                    <a:pt x="52844" y="15501"/>
                    <a:pt x="45052" y="20214"/>
                    <a:pt x="38031" y="25943"/>
                  </a:cubicBezTo>
                  <a:cubicBezTo>
                    <a:pt x="26105" y="35667"/>
                    <a:pt x="16641" y="48068"/>
                    <a:pt x="10409" y="62138"/>
                  </a:cubicBezTo>
                  <a:cubicBezTo>
                    <a:pt x="5039" y="75351"/>
                    <a:pt x="1823" y="89340"/>
                    <a:pt x="884" y="103572"/>
                  </a:cubicBezTo>
                  <a:cubicBezTo>
                    <a:pt x="5" y="99764"/>
                    <a:pt x="-221" y="95834"/>
                    <a:pt x="217" y="91951"/>
                  </a:cubicBezTo>
                  <a:cubicBezTo>
                    <a:pt x="1785" y="64946"/>
                    <a:pt x="14434" y="39786"/>
                    <a:pt x="35174" y="22419"/>
                  </a:cubicBezTo>
                  <a:cubicBezTo>
                    <a:pt x="42451" y="16357"/>
                    <a:pt x="50528" y="11325"/>
                    <a:pt x="59177" y="7464"/>
                  </a:cubicBezTo>
                  <a:cubicBezTo>
                    <a:pt x="63768" y="5413"/>
                    <a:pt x="68513" y="3725"/>
                    <a:pt x="73369" y="2416"/>
                  </a:cubicBezTo>
                  <a:cubicBezTo>
                    <a:pt x="75750" y="1750"/>
                    <a:pt x="78322" y="1178"/>
                    <a:pt x="80799" y="702"/>
                  </a:cubicBezTo>
                  <a:cubicBezTo>
                    <a:pt x="83275" y="226"/>
                    <a:pt x="83370" y="130"/>
                    <a:pt x="84609" y="35"/>
                  </a:cubicBezTo>
                  <a:lnTo>
                    <a:pt x="86609" y="35"/>
                  </a:lnTo>
                  <a:lnTo>
                    <a:pt x="88514" y="35"/>
                  </a:lnTo>
                  <a:cubicBezTo>
                    <a:pt x="87942" y="-441"/>
                    <a:pt x="93657" y="4131"/>
                    <a:pt x="91181" y="2226"/>
                  </a:cubicBezTo>
                  <a:cubicBezTo>
                    <a:pt x="93238" y="22171"/>
                    <a:pt x="87352" y="42123"/>
                    <a:pt x="74798" y="57756"/>
                  </a:cubicBezTo>
                  <a:cubicBezTo>
                    <a:pt x="64950" y="70260"/>
                    <a:pt x="52832" y="80795"/>
                    <a:pt x="39079" y="88808"/>
                  </a:cubicBezTo>
                  <a:cubicBezTo>
                    <a:pt x="29851" y="94284"/>
                    <a:pt x="20310" y="99214"/>
                    <a:pt x="10504" y="103572"/>
                  </a:cubicBezTo>
                  <a:cubicBezTo>
                    <a:pt x="7160" y="105314"/>
                    <a:pt x="3650" y="106718"/>
                    <a:pt x="27" y="107763"/>
                  </a:cubicBezTo>
                  <a:close/>
                </a:path>
              </a:pathLst>
            </a:custGeom>
            <a:solidFill>
              <a:srgbClr val="FAFAFA"/>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56102FC-7954-4D03-85EB-82CA25434F38}"/>
                </a:ext>
              </a:extLst>
            </p:cNvPr>
            <p:cNvSpPr/>
            <p:nvPr/>
          </p:nvSpPr>
          <p:spPr>
            <a:xfrm>
              <a:off x="7062764" y="4983562"/>
              <a:ext cx="91579" cy="107441"/>
            </a:xfrm>
            <a:custGeom>
              <a:avLst/>
              <a:gdLst>
                <a:gd name="connsiteX0" fmla="*/ 23 w 91579"/>
                <a:gd name="connsiteY0" fmla="*/ 107442 h 107441"/>
                <a:gd name="connsiteX1" fmla="*/ 37170 w 91579"/>
                <a:gd name="connsiteY1" fmla="*/ 85535 h 107441"/>
                <a:gd name="connsiteX2" fmla="*/ 71175 w 91579"/>
                <a:gd name="connsiteY2" fmla="*/ 54578 h 107441"/>
                <a:gd name="connsiteX3" fmla="*/ 86319 w 91579"/>
                <a:gd name="connsiteY3" fmla="*/ 2572 h 107441"/>
                <a:gd name="connsiteX4" fmla="*/ 88986 w 91579"/>
                <a:gd name="connsiteY4" fmla="*/ 4667 h 107441"/>
                <a:gd name="connsiteX5" fmla="*/ 87177 w 91579"/>
                <a:gd name="connsiteY5" fmla="*/ 4667 h 107441"/>
                <a:gd name="connsiteX6" fmla="*/ 85367 w 91579"/>
                <a:gd name="connsiteY6" fmla="*/ 4667 h 107441"/>
                <a:gd name="connsiteX7" fmla="*/ 81747 w 91579"/>
                <a:gd name="connsiteY7" fmla="*/ 5239 h 107441"/>
                <a:gd name="connsiteX8" fmla="*/ 74604 w 91579"/>
                <a:gd name="connsiteY8" fmla="*/ 6953 h 107441"/>
                <a:gd name="connsiteX9" fmla="*/ 61078 w 91579"/>
                <a:gd name="connsiteY9" fmla="*/ 11621 h 107441"/>
                <a:gd name="connsiteX10" fmla="*/ 38028 w 91579"/>
                <a:gd name="connsiteY10" fmla="*/ 25622 h 107441"/>
                <a:gd name="connsiteX11" fmla="*/ 10405 w 91579"/>
                <a:gd name="connsiteY11" fmla="*/ 61817 h 107441"/>
                <a:gd name="connsiteX12" fmla="*/ 880 w 91579"/>
                <a:gd name="connsiteY12" fmla="*/ 103346 h 107441"/>
                <a:gd name="connsiteX13" fmla="*/ 213 w 91579"/>
                <a:gd name="connsiteY13" fmla="*/ 91630 h 107441"/>
                <a:gd name="connsiteX14" fmla="*/ 7167 w 91579"/>
                <a:gd name="connsiteY14" fmla="*/ 60484 h 107441"/>
                <a:gd name="connsiteX15" fmla="*/ 35170 w 91579"/>
                <a:gd name="connsiteY15" fmla="*/ 22384 h 107441"/>
                <a:gd name="connsiteX16" fmla="*/ 59173 w 91579"/>
                <a:gd name="connsiteY16" fmla="*/ 7525 h 107441"/>
                <a:gd name="connsiteX17" fmla="*/ 73270 w 91579"/>
                <a:gd name="connsiteY17" fmla="*/ 2476 h 107441"/>
                <a:gd name="connsiteX18" fmla="*/ 80795 w 91579"/>
                <a:gd name="connsiteY18" fmla="*/ 667 h 107441"/>
                <a:gd name="connsiteX19" fmla="*/ 84605 w 91579"/>
                <a:gd name="connsiteY19" fmla="*/ 0 h 107441"/>
                <a:gd name="connsiteX20" fmla="*/ 86510 w 91579"/>
                <a:gd name="connsiteY20" fmla="*/ 0 h 107441"/>
                <a:gd name="connsiteX21" fmla="*/ 88415 w 91579"/>
                <a:gd name="connsiteY21" fmla="*/ 0 h 107441"/>
                <a:gd name="connsiteX22" fmla="*/ 91177 w 91579"/>
                <a:gd name="connsiteY22" fmla="*/ 2096 h 107441"/>
                <a:gd name="connsiteX23" fmla="*/ 74794 w 91579"/>
                <a:gd name="connsiteY23" fmla="*/ 57626 h 107441"/>
                <a:gd name="connsiteX24" fmla="*/ 38980 w 91579"/>
                <a:gd name="connsiteY24" fmla="*/ 88773 h 107441"/>
                <a:gd name="connsiteX25" fmla="*/ 10405 w 91579"/>
                <a:gd name="connsiteY25" fmla="*/ 103441 h 107441"/>
                <a:gd name="connsiteX26" fmla="*/ 23 w 91579"/>
                <a:gd name="connsiteY26"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79" h="107441">
                  <a:moveTo>
                    <a:pt x="23" y="107442"/>
                  </a:moveTo>
                  <a:cubicBezTo>
                    <a:pt x="23" y="106585"/>
                    <a:pt x="14691" y="99631"/>
                    <a:pt x="37170" y="85535"/>
                  </a:cubicBezTo>
                  <a:cubicBezTo>
                    <a:pt x="50254" y="77318"/>
                    <a:pt x="61769" y="66835"/>
                    <a:pt x="71175" y="54578"/>
                  </a:cubicBezTo>
                  <a:cubicBezTo>
                    <a:pt x="82665" y="39806"/>
                    <a:pt x="88082" y="21204"/>
                    <a:pt x="86319" y="2572"/>
                  </a:cubicBezTo>
                  <a:cubicBezTo>
                    <a:pt x="83843" y="667"/>
                    <a:pt x="89653" y="5048"/>
                    <a:pt x="88986" y="4667"/>
                  </a:cubicBezTo>
                  <a:lnTo>
                    <a:pt x="87177" y="4667"/>
                  </a:lnTo>
                  <a:lnTo>
                    <a:pt x="85367" y="4667"/>
                  </a:lnTo>
                  <a:cubicBezTo>
                    <a:pt x="84129" y="4667"/>
                    <a:pt x="82890" y="4667"/>
                    <a:pt x="81747" y="5239"/>
                  </a:cubicBezTo>
                  <a:cubicBezTo>
                    <a:pt x="80604" y="5810"/>
                    <a:pt x="76985" y="6287"/>
                    <a:pt x="74604" y="6953"/>
                  </a:cubicBezTo>
                  <a:cubicBezTo>
                    <a:pt x="69984" y="8165"/>
                    <a:pt x="65462" y="9725"/>
                    <a:pt x="61078" y="11621"/>
                  </a:cubicBezTo>
                  <a:cubicBezTo>
                    <a:pt x="52793" y="15217"/>
                    <a:pt x="45038" y="19928"/>
                    <a:pt x="38028" y="25622"/>
                  </a:cubicBezTo>
                  <a:cubicBezTo>
                    <a:pt x="26096" y="35342"/>
                    <a:pt x="16631" y="47744"/>
                    <a:pt x="10405" y="61817"/>
                  </a:cubicBezTo>
                  <a:cubicBezTo>
                    <a:pt x="4973" y="75044"/>
                    <a:pt x="1755" y="89074"/>
                    <a:pt x="880" y="103346"/>
                  </a:cubicBezTo>
                  <a:cubicBezTo>
                    <a:pt x="7" y="99505"/>
                    <a:pt x="-219" y="95545"/>
                    <a:pt x="213" y="91630"/>
                  </a:cubicBezTo>
                  <a:cubicBezTo>
                    <a:pt x="763" y="80931"/>
                    <a:pt x="3114" y="70401"/>
                    <a:pt x="7167" y="60484"/>
                  </a:cubicBezTo>
                  <a:cubicBezTo>
                    <a:pt x="13235" y="45679"/>
                    <a:pt x="22852" y="32595"/>
                    <a:pt x="35170" y="22384"/>
                  </a:cubicBezTo>
                  <a:cubicBezTo>
                    <a:pt x="42398" y="16278"/>
                    <a:pt x="50486" y="11271"/>
                    <a:pt x="59173" y="7525"/>
                  </a:cubicBezTo>
                  <a:cubicBezTo>
                    <a:pt x="63721" y="5446"/>
                    <a:pt x="68437" y="3758"/>
                    <a:pt x="73270" y="2476"/>
                  </a:cubicBezTo>
                  <a:cubicBezTo>
                    <a:pt x="75747" y="1810"/>
                    <a:pt x="78223" y="1143"/>
                    <a:pt x="80795" y="667"/>
                  </a:cubicBezTo>
                  <a:lnTo>
                    <a:pt x="84605" y="0"/>
                  </a:lnTo>
                  <a:lnTo>
                    <a:pt x="86510" y="0"/>
                  </a:lnTo>
                  <a:lnTo>
                    <a:pt x="88415" y="0"/>
                  </a:lnTo>
                  <a:lnTo>
                    <a:pt x="91177" y="2096"/>
                  </a:lnTo>
                  <a:cubicBezTo>
                    <a:pt x="93235" y="22040"/>
                    <a:pt x="87348" y="41992"/>
                    <a:pt x="74794" y="57626"/>
                  </a:cubicBezTo>
                  <a:cubicBezTo>
                    <a:pt x="64940" y="70186"/>
                    <a:pt x="52786" y="80757"/>
                    <a:pt x="38980" y="88773"/>
                  </a:cubicBezTo>
                  <a:cubicBezTo>
                    <a:pt x="29755" y="94226"/>
                    <a:pt x="20213" y="99124"/>
                    <a:pt x="10405" y="103441"/>
                  </a:cubicBezTo>
                  <a:cubicBezTo>
                    <a:pt x="7089" y="105124"/>
                    <a:pt x="3610" y="106464"/>
                    <a:pt x="23" y="107442"/>
                  </a:cubicBez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0A1098-5A94-4657-8EC8-EBAE39CDE758}"/>
                </a:ext>
              </a:extLst>
            </p:cNvPr>
            <p:cNvSpPr/>
            <p:nvPr/>
          </p:nvSpPr>
          <p:spPr>
            <a:xfrm>
              <a:off x="6854530" y="3685132"/>
              <a:ext cx="591640" cy="1103929"/>
            </a:xfrm>
            <a:custGeom>
              <a:avLst/>
              <a:gdLst>
                <a:gd name="connsiteX0" fmla="*/ 568397 w 591640"/>
                <a:gd name="connsiteY0" fmla="*/ 182577 h 1103929"/>
                <a:gd name="connsiteX1" fmla="*/ 252548 w 591640"/>
                <a:gd name="connsiteY1" fmla="*/ 11127 h 1103929"/>
                <a:gd name="connsiteX2" fmla="*/ 51095 w 591640"/>
                <a:gd name="connsiteY2" fmla="*/ 76373 h 1103929"/>
                <a:gd name="connsiteX3" fmla="*/ 231 w 591640"/>
                <a:gd name="connsiteY3" fmla="*/ 142476 h 1103929"/>
                <a:gd name="connsiteX4" fmla="*/ 75002 w 591640"/>
                <a:gd name="connsiteY4" fmla="*/ 934575 h 1103929"/>
                <a:gd name="connsiteX5" fmla="*/ 261216 w 591640"/>
                <a:gd name="connsiteY5" fmla="*/ 1103930 h 1103929"/>
                <a:gd name="connsiteX6" fmla="*/ 261216 w 591640"/>
                <a:gd name="connsiteY6" fmla="*/ 1103930 h 1103929"/>
                <a:gd name="connsiteX7" fmla="*/ 448098 w 591640"/>
                <a:gd name="connsiteY7" fmla="*/ 916861 h 1103929"/>
                <a:gd name="connsiteX8" fmla="*/ 447906 w 591640"/>
                <a:gd name="connsiteY8" fmla="*/ 908477 h 1103929"/>
                <a:gd name="connsiteX9" fmla="*/ 440477 w 591640"/>
                <a:gd name="connsiteY9" fmla="*/ 737027 h 1103929"/>
                <a:gd name="connsiteX10" fmla="*/ 589162 w 591640"/>
                <a:gd name="connsiteY10" fmla="*/ 528906 h 1103929"/>
                <a:gd name="connsiteX11" fmla="*/ 568397 w 591640"/>
                <a:gd name="connsiteY11" fmla="*/ 182577 h 110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40" h="1103929">
                  <a:moveTo>
                    <a:pt x="568397" y="182577"/>
                  </a:moveTo>
                  <a:cubicBezTo>
                    <a:pt x="554681" y="77802"/>
                    <a:pt x="457526" y="-36498"/>
                    <a:pt x="252548" y="11127"/>
                  </a:cubicBezTo>
                  <a:lnTo>
                    <a:pt x="51095" y="76373"/>
                  </a:lnTo>
                  <a:cubicBezTo>
                    <a:pt x="19565" y="81886"/>
                    <a:pt x="-2519" y="110587"/>
                    <a:pt x="231" y="142476"/>
                  </a:cubicBezTo>
                  <a:lnTo>
                    <a:pt x="75002" y="934575"/>
                  </a:lnTo>
                  <a:cubicBezTo>
                    <a:pt x="84136" y="1030589"/>
                    <a:pt x="164769" y="1103921"/>
                    <a:pt x="261216" y="1103930"/>
                  </a:cubicBezTo>
                  <a:lnTo>
                    <a:pt x="261216" y="1103930"/>
                  </a:lnTo>
                  <a:cubicBezTo>
                    <a:pt x="364480" y="1103878"/>
                    <a:pt x="448150" y="1020124"/>
                    <a:pt x="448098" y="916861"/>
                  </a:cubicBezTo>
                  <a:cubicBezTo>
                    <a:pt x="448097" y="914065"/>
                    <a:pt x="448033" y="911270"/>
                    <a:pt x="447906" y="908477"/>
                  </a:cubicBezTo>
                  <a:cubicBezTo>
                    <a:pt x="443620" y="813227"/>
                    <a:pt x="440381" y="737027"/>
                    <a:pt x="440477" y="737027"/>
                  </a:cubicBezTo>
                  <a:cubicBezTo>
                    <a:pt x="440572" y="737027"/>
                    <a:pt x="573160" y="705785"/>
                    <a:pt x="589162" y="528906"/>
                  </a:cubicBezTo>
                  <a:cubicBezTo>
                    <a:pt x="597449" y="441180"/>
                    <a:pt x="583542" y="298686"/>
                    <a:pt x="568397" y="182577"/>
                  </a:cubicBezTo>
                  <a:close/>
                </a:path>
              </a:pathLst>
            </a:custGeom>
            <a:solidFill>
              <a:srgbClr val="FFBE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29F522-15F6-4DD7-BF31-8891E2A3C0E5}"/>
                </a:ext>
              </a:extLst>
            </p:cNvPr>
            <p:cNvSpPr/>
            <p:nvPr/>
          </p:nvSpPr>
          <p:spPr>
            <a:xfrm>
              <a:off x="7326085" y="3969008"/>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9ED1FB5-4A20-4AEB-A783-901F62858F74}"/>
                </a:ext>
              </a:extLst>
            </p:cNvPr>
            <p:cNvSpPr/>
            <p:nvPr/>
          </p:nvSpPr>
          <p:spPr>
            <a:xfrm>
              <a:off x="7312146" y="3937084"/>
              <a:ext cx="89056" cy="26728"/>
            </a:xfrm>
            <a:custGeom>
              <a:avLst/>
              <a:gdLst>
                <a:gd name="connsiteX0" fmla="*/ 88778 w 89056"/>
                <a:gd name="connsiteY0" fmla="*/ 20826 h 26728"/>
                <a:gd name="connsiteX1" fmla="*/ 44201 w 89056"/>
                <a:gd name="connsiteY1" fmla="*/ 14159 h 26728"/>
                <a:gd name="connsiteX2" fmla="*/ 386 w 89056"/>
                <a:gd name="connsiteY2" fmla="*/ 26351 h 26728"/>
                <a:gd name="connsiteX3" fmla="*/ 8768 w 89056"/>
                <a:gd name="connsiteY3" fmla="*/ 13492 h 26728"/>
                <a:gd name="connsiteX4" fmla="*/ 43630 w 89056"/>
                <a:gd name="connsiteY4" fmla="*/ 157 h 26728"/>
                <a:gd name="connsiteX5" fmla="*/ 79444 w 89056"/>
                <a:gd name="connsiteY5" fmla="*/ 9110 h 26728"/>
                <a:gd name="connsiteX6" fmla="*/ 88778 w 89056"/>
                <a:gd name="connsiteY6" fmla="*/ 20826 h 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28">
                  <a:moveTo>
                    <a:pt x="88778" y="20826"/>
                  </a:moveTo>
                  <a:cubicBezTo>
                    <a:pt x="86207" y="23874"/>
                    <a:pt x="68395" y="12444"/>
                    <a:pt x="44201" y="14159"/>
                  </a:cubicBezTo>
                  <a:cubicBezTo>
                    <a:pt x="20008" y="15873"/>
                    <a:pt x="3149" y="29113"/>
                    <a:pt x="386" y="26351"/>
                  </a:cubicBezTo>
                  <a:cubicBezTo>
                    <a:pt x="-1042" y="25112"/>
                    <a:pt x="1434" y="19588"/>
                    <a:pt x="8768" y="13492"/>
                  </a:cubicBezTo>
                  <a:cubicBezTo>
                    <a:pt x="18741" y="5566"/>
                    <a:pt x="30914" y="910"/>
                    <a:pt x="43630" y="157"/>
                  </a:cubicBezTo>
                  <a:cubicBezTo>
                    <a:pt x="56218" y="-762"/>
                    <a:pt x="68770" y="2375"/>
                    <a:pt x="79444" y="9110"/>
                  </a:cubicBezTo>
                  <a:cubicBezTo>
                    <a:pt x="87159" y="14254"/>
                    <a:pt x="90017" y="19874"/>
                    <a:pt x="88778" y="20826"/>
                  </a:cubicBezTo>
                  <a:close/>
                </a:path>
              </a:pathLst>
            </a:custGeom>
            <a:solidFill>
              <a:srgbClr val="263238"/>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D70762-E19B-499C-88ED-50E614F3F07B}"/>
                </a:ext>
              </a:extLst>
            </p:cNvPr>
            <p:cNvSpPr/>
            <p:nvPr/>
          </p:nvSpPr>
          <p:spPr>
            <a:xfrm>
              <a:off x="7094913" y="3981009"/>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BD8843-DF61-4413-BEC1-5CD699C48176}"/>
                </a:ext>
              </a:extLst>
            </p:cNvPr>
            <p:cNvSpPr/>
            <p:nvPr/>
          </p:nvSpPr>
          <p:spPr>
            <a:xfrm>
              <a:off x="7072783" y="3950052"/>
              <a:ext cx="89056" cy="26712"/>
            </a:xfrm>
            <a:custGeom>
              <a:avLst/>
              <a:gdLst>
                <a:gd name="connsiteX0" fmla="*/ 88778 w 89056"/>
                <a:gd name="connsiteY0" fmla="*/ 20812 h 26712"/>
                <a:gd name="connsiteX1" fmla="*/ 44201 w 89056"/>
                <a:gd name="connsiteY1" fmla="*/ 14145 h 26712"/>
                <a:gd name="connsiteX2" fmla="*/ 386 w 89056"/>
                <a:gd name="connsiteY2" fmla="*/ 26337 h 26712"/>
                <a:gd name="connsiteX3" fmla="*/ 8768 w 89056"/>
                <a:gd name="connsiteY3" fmla="*/ 13478 h 26712"/>
                <a:gd name="connsiteX4" fmla="*/ 43630 w 89056"/>
                <a:gd name="connsiteY4" fmla="*/ 143 h 26712"/>
                <a:gd name="connsiteX5" fmla="*/ 79444 w 89056"/>
                <a:gd name="connsiteY5" fmla="*/ 9097 h 26712"/>
                <a:gd name="connsiteX6" fmla="*/ 88778 w 89056"/>
                <a:gd name="connsiteY6" fmla="*/ 20812 h 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12">
                  <a:moveTo>
                    <a:pt x="88778" y="20812"/>
                  </a:moveTo>
                  <a:cubicBezTo>
                    <a:pt x="86207" y="23955"/>
                    <a:pt x="68300" y="12525"/>
                    <a:pt x="44201" y="14145"/>
                  </a:cubicBezTo>
                  <a:cubicBezTo>
                    <a:pt x="20103" y="15764"/>
                    <a:pt x="3149" y="29099"/>
                    <a:pt x="386" y="26337"/>
                  </a:cubicBezTo>
                  <a:cubicBezTo>
                    <a:pt x="-1042" y="25099"/>
                    <a:pt x="1434" y="19669"/>
                    <a:pt x="8768" y="13478"/>
                  </a:cubicBezTo>
                  <a:cubicBezTo>
                    <a:pt x="18740" y="5553"/>
                    <a:pt x="30914" y="896"/>
                    <a:pt x="43630" y="143"/>
                  </a:cubicBezTo>
                  <a:cubicBezTo>
                    <a:pt x="56214" y="-730"/>
                    <a:pt x="68751" y="2405"/>
                    <a:pt x="79444" y="9097"/>
                  </a:cubicBezTo>
                  <a:cubicBezTo>
                    <a:pt x="87159" y="14335"/>
                    <a:pt x="90017" y="19384"/>
                    <a:pt x="88778" y="20812"/>
                  </a:cubicBezTo>
                  <a:close/>
                </a:path>
              </a:pathLst>
            </a:custGeom>
            <a:solidFill>
              <a:srgbClr val="263238"/>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07676B-89E1-489C-B3C6-64C0963913FD}"/>
                </a:ext>
              </a:extLst>
            </p:cNvPr>
            <p:cNvSpPr/>
            <p:nvPr/>
          </p:nvSpPr>
          <p:spPr>
            <a:xfrm>
              <a:off x="7234686" y="3937505"/>
              <a:ext cx="84840" cy="200868"/>
            </a:xfrm>
            <a:custGeom>
              <a:avLst/>
              <a:gdLst>
                <a:gd name="connsiteX0" fmla="*/ 24793 w 84840"/>
                <a:gd name="connsiteY0" fmla="*/ 200428 h 200868"/>
                <a:gd name="connsiteX1" fmla="*/ 63559 w 84840"/>
                <a:gd name="connsiteY1" fmla="*/ 190903 h 200868"/>
                <a:gd name="connsiteX2" fmla="*/ 76132 w 84840"/>
                <a:gd name="connsiteY2" fmla="*/ 183949 h 200868"/>
                <a:gd name="connsiteX3" fmla="*/ 70798 w 84840"/>
                <a:gd name="connsiteY3" fmla="*/ 165947 h 200868"/>
                <a:gd name="connsiteX4" fmla="*/ 49462 w 84840"/>
                <a:gd name="connsiteY4" fmla="*/ 120132 h 200868"/>
                <a:gd name="connsiteX5" fmla="*/ 218 w 84840"/>
                <a:gd name="connsiteY5" fmla="*/ 22 h 200868"/>
                <a:gd name="connsiteX6" fmla="*/ 58987 w 84840"/>
                <a:gd name="connsiteY6" fmla="*/ 115941 h 200868"/>
                <a:gd name="connsiteX7" fmla="*/ 79657 w 84840"/>
                <a:gd name="connsiteY7" fmla="*/ 162042 h 200868"/>
                <a:gd name="connsiteX8" fmla="*/ 84419 w 84840"/>
                <a:gd name="connsiteY8" fmla="*/ 186045 h 200868"/>
                <a:gd name="connsiteX9" fmla="*/ 74894 w 84840"/>
                <a:gd name="connsiteY9" fmla="*/ 195570 h 200868"/>
                <a:gd name="connsiteX10" fmla="*/ 64512 w 84840"/>
                <a:gd name="connsiteY10" fmla="*/ 197761 h 200868"/>
                <a:gd name="connsiteX11" fmla="*/ 24793 w 84840"/>
                <a:gd name="connsiteY11" fmla="*/ 200428 h 20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0" h="200868">
                  <a:moveTo>
                    <a:pt x="24793" y="200428"/>
                  </a:moveTo>
                  <a:cubicBezTo>
                    <a:pt x="24793" y="198999"/>
                    <a:pt x="39366" y="195475"/>
                    <a:pt x="63559" y="190903"/>
                  </a:cubicBezTo>
                  <a:cubicBezTo>
                    <a:pt x="69655" y="189855"/>
                    <a:pt x="75370" y="188236"/>
                    <a:pt x="76132" y="183949"/>
                  </a:cubicBezTo>
                  <a:cubicBezTo>
                    <a:pt x="76255" y="177542"/>
                    <a:pt x="74392" y="171254"/>
                    <a:pt x="70798" y="165947"/>
                  </a:cubicBezTo>
                  <a:lnTo>
                    <a:pt x="49462" y="120132"/>
                  </a:lnTo>
                  <a:cubicBezTo>
                    <a:pt x="19649" y="54981"/>
                    <a:pt x="-2449" y="1260"/>
                    <a:pt x="218" y="22"/>
                  </a:cubicBezTo>
                  <a:cubicBezTo>
                    <a:pt x="2885" y="-1217"/>
                    <a:pt x="28793" y="50790"/>
                    <a:pt x="58987" y="115941"/>
                  </a:cubicBezTo>
                  <a:cubicBezTo>
                    <a:pt x="66131" y="132038"/>
                    <a:pt x="73084" y="147373"/>
                    <a:pt x="79657" y="162042"/>
                  </a:cubicBezTo>
                  <a:cubicBezTo>
                    <a:pt x="84021" y="169233"/>
                    <a:pt x="85707" y="177733"/>
                    <a:pt x="84419" y="186045"/>
                  </a:cubicBezTo>
                  <a:cubicBezTo>
                    <a:pt x="82909" y="190535"/>
                    <a:pt x="79384" y="194059"/>
                    <a:pt x="74894" y="195570"/>
                  </a:cubicBezTo>
                  <a:cubicBezTo>
                    <a:pt x="71547" y="196760"/>
                    <a:pt x="68055" y="197497"/>
                    <a:pt x="64512" y="197761"/>
                  </a:cubicBezTo>
                  <a:cubicBezTo>
                    <a:pt x="40128" y="200428"/>
                    <a:pt x="24888" y="201571"/>
                    <a:pt x="24793" y="200428"/>
                  </a:cubicBezTo>
                  <a:close/>
                </a:path>
              </a:pathLst>
            </a:custGeom>
            <a:solidFill>
              <a:srgbClr val="263238"/>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7546538-F820-4C72-A8E8-7B8E91C41341}"/>
                </a:ext>
              </a:extLst>
            </p:cNvPr>
            <p:cNvSpPr/>
            <p:nvPr/>
          </p:nvSpPr>
          <p:spPr>
            <a:xfrm>
              <a:off x="7057167" y="4375676"/>
              <a:ext cx="241458" cy="95717"/>
            </a:xfrm>
            <a:custGeom>
              <a:avLst/>
              <a:gdLst>
                <a:gd name="connsiteX0" fmla="*/ 238125 w 241458"/>
                <a:gd name="connsiteY0" fmla="*/ 46768 h 95717"/>
                <a:gd name="connsiteX1" fmla="*/ 0 w 241458"/>
                <a:gd name="connsiteY1" fmla="*/ 0 h 95717"/>
                <a:gd name="connsiteX2" fmla="*/ 241459 w 241458"/>
                <a:gd name="connsiteY2" fmla="*/ 91440 h 95717"/>
              </a:gdLst>
              <a:ahLst/>
              <a:cxnLst>
                <a:cxn ang="0">
                  <a:pos x="connsiteX0" y="connsiteY0"/>
                </a:cxn>
                <a:cxn ang="0">
                  <a:pos x="connsiteX1" y="connsiteY1"/>
                </a:cxn>
                <a:cxn ang="0">
                  <a:pos x="connsiteX2" y="connsiteY2"/>
                </a:cxn>
              </a:cxnLst>
              <a:rect l="l" t="t" r="r" b="b"/>
              <a:pathLst>
                <a:path w="241458" h="95717">
                  <a:moveTo>
                    <a:pt x="238125" y="46768"/>
                  </a:moveTo>
                  <a:cubicBezTo>
                    <a:pt x="155953" y="53485"/>
                    <a:pt x="73528" y="37296"/>
                    <a:pt x="0" y="0"/>
                  </a:cubicBezTo>
                  <a:cubicBezTo>
                    <a:pt x="0" y="0"/>
                    <a:pt x="67437" y="119539"/>
                    <a:pt x="241459" y="91440"/>
                  </a:cubicBezTo>
                  <a:close/>
                </a:path>
              </a:pathLst>
            </a:custGeom>
            <a:solidFill>
              <a:srgbClr val="EB996E"/>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36D5DA2-AF15-43B1-A52B-39241EBDF6AB}"/>
                </a:ext>
              </a:extLst>
            </p:cNvPr>
            <p:cNvSpPr/>
            <p:nvPr/>
          </p:nvSpPr>
          <p:spPr>
            <a:xfrm>
              <a:off x="7182084" y="4182367"/>
              <a:ext cx="73887" cy="54240"/>
            </a:xfrm>
            <a:custGeom>
              <a:avLst/>
              <a:gdLst>
                <a:gd name="connsiteX0" fmla="*/ 71013 w 73887"/>
                <a:gd name="connsiteY0" fmla="*/ 14240 h 54240"/>
                <a:gd name="connsiteX1" fmla="*/ 30912 w 73887"/>
                <a:gd name="connsiteY1" fmla="*/ 714 h 54240"/>
                <a:gd name="connsiteX2" fmla="*/ 4433 w 73887"/>
                <a:gd name="connsiteY2" fmla="*/ 17288 h 54240"/>
                <a:gd name="connsiteX3" fmla="*/ 4433 w 73887"/>
                <a:gd name="connsiteY3" fmla="*/ 45863 h 54240"/>
                <a:gd name="connsiteX4" fmla="*/ 36627 w 73887"/>
                <a:gd name="connsiteY4" fmla="*/ 51768 h 54240"/>
                <a:gd name="connsiteX5" fmla="*/ 66441 w 73887"/>
                <a:gd name="connsiteY5" fmla="*/ 31766 h 54240"/>
                <a:gd name="connsiteX6" fmla="*/ 72822 w 73887"/>
                <a:gd name="connsiteY6" fmla="*/ 24146 h 54240"/>
                <a:gd name="connsiteX7" fmla="*/ 72251 w 73887"/>
                <a:gd name="connsiteY7" fmla="*/ 15192 h 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7" h="54240">
                  <a:moveTo>
                    <a:pt x="71013" y="14240"/>
                  </a:moveTo>
                  <a:cubicBezTo>
                    <a:pt x="60874" y="3116"/>
                    <a:pt x="45717" y="-1997"/>
                    <a:pt x="30912" y="714"/>
                  </a:cubicBezTo>
                  <a:cubicBezTo>
                    <a:pt x="20201" y="2411"/>
                    <a:pt x="10641" y="8395"/>
                    <a:pt x="4433" y="17288"/>
                  </a:cubicBezTo>
                  <a:cubicBezTo>
                    <a:pt x="-1478" y="25896"/>
                    <a:pt x="-1478" y="37255"/>
                    <a:pt x="4433" y="45863"/>
                  </a:cubicBezTo>
                  <a:cubicBezTo>
                    <a:pt x="12942" y="54240"/>
                    <a:pt x="25699" y="56580"/>
                    <a:pt x="36627" y="51768"/>
                  </a:cubicBezTo>
                  <a:cubicBezTo>
                    <a:pt x="47795" y="47148"/>
                    <a:pt x="57930" y="40348"/>
                    <a:pt x="66441" y="31766"/>
                  </a:cubicBezTo>
                  <a:cubicBezTo>
                    <a:pt x="69022" y="29643"/>
                    <a:pt x="71186" y="27059"/>
                    <a:pt x="72822" y="24146"/>
                  </a:cubicBezTo>
                  <a:cubicBezTo>
                    <a:pt x="74428" y="21313"/>
                    <a:pt x="74204" y="17798"/>
                    <a:pt x="72251" y="15192"/>
                  </a:cubicBezTo>
                </a:path>
              </a:pathLst>
            </a:custGeom>
            <a:solidFill>
              <a:srgbClr val="EB996E"/>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CBF28B-1831-4FFC-8F67-70FCB4D5343E}"/>
                </a:ext>
              </a:extLst>
            </p:cNvPr>
            <p:cNvSpPr/>
            <p:nvPr/>
          </p:nvSpPr>
          <p:spPr>
            <a:xfrm>
              <a:off x="7186320" y="4159173"/>
              <a:ext cx="84397" cy="65669"/>
            </a:xfrm>
            <a:custGeom>
              <a:avLst/>
              <a:gdLst>
                <a:gd name="connsiteX0" fmla="*/ 3149 w 84397"/>
                <a:gd name="connsiteY0" fmla="*/ 0 h 65669"/>
                <a:gd name="connsiteX1" fmla="*/ 32581 w 84397"/>
                <a:gd name="connsiteY1" fmla="*/ 42863 h 65669"/>
                <a:gd name="connsiteX2" fmla="*/ 84397 w 84397"/>
                <a:gd name="connsiteY2" fmla="*/ 58865 h 65669"/>
                <a:gd name="connsiteX3" fmla="*/ 66776 w 84397"/>
                <a:gd name="connsiteY3" fmla="*/ 65437 h 65669"/>
                <a:gd name="connsiteX4" fmla="*/ 23533 w 84397"/>
                <a:gd name="connsiteY4" fmla="*/ 53626 h 65669"/>
                <a:gd name="connsiteX5" fmla="*/ 577 w 84397"/>
                <a:gd name="connsiteY5" fmla="*/ 17526 h 65669"/>
                <a:gd name="connsiteX6" fmla="*/ 3149 w 84397"/>
                <a:gd name="connsiteY6" fmla="*/ 0 h 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97" h="65669">
                  <a:moveTo>
                    <a:pt x="3149" y="0"/>
                  </a:moveTo>
                  <a:cubicBezTo>
                    <a:pt x="7054" y="0"/>
                    <a:pt x="8864" y="25717"/>
                    <a:pt x="32581" y="42863"/>
                  </a:cubicBezTo>
                  <a:cubicBezTo>
                    <a:pt x="56299" y="60008"/>
                    <a:pt x="83921" y="55245"/>
                    <a:pt x="84397" y="58865"/>
                  </a:cubicBezTo>
                  <a:cubicBezTo>
                    <a:pt x="84397" y="60484"/>
                    <a:pt x="78492" y="64389"/>
                    <a:pt x="66776" y="65437"/>
                  </a:cubicBezTo>
                  <a:cubicBezTo>
                    <a:pt x="51418" y="66739"/>
                    <a:pt x="36096" y="62554"/>
                    <a:pt x="23533" y="53626"/>
                  </a:cubicBezTo>
                  <a:cubicBezTo>
                    <a:pt x="11496" y="45018"/>
                    <a:pt x="3267" y="32077"/>
                    <a:pt x="577" y="17526"/>
                  </a:cubicBezTo>
                  <a:cubicBezTo>
                    <a:pt x="-1137" y="6667"/>
                    <a:pt x="1339" y="0"/>
                    <a:pt x="3149" y="0"/>
                  </a:cubicBezTo>
                  <a:close/>
                </a:path>
              </a:pathLst>
            </a:custGeom>
            <a:solidFill>
              <a:srgbClr val="263238"/>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CBC7C-F65F-4B01-8602-9BD044606CE0}"/>
                </a:ext>
              </a:extLst>
            </p:cNvPr>
            <p:cNvSpPr/>
            <p:nvPr/>
          </p:nvSpPr>
          <p:spPr>
            <a:xfrm>
              <a:off x="7052284" y="3888494"/>
              <a:ext cx="109588" cy="36451"/>
            </a:xfrm>
            <a:custGeom>
              <a:avLst/>
              <a:gdLst>
                <a:gd name="connsiteX0" fmla="*/ 109468 w 109588"/>
                <a:gd name="connsiteY0" fmla="*/ 15219 h 36451"/>
                <a:gd name="connsiteX1" fmla="*/ 55175 w 109588"/>
                <a:gd name="connsiteY1" fmla="*/ 25792 h 36451"/>
                <a:gd name="connsiteX2" fmla="*/ 502 w 109588"/>
                <a:gd name="connsiteY2" fmla="*/ 34650 h 36451"/>
                <a:gd name="connsiteX3" fmla="*/ 10979 w 109588"/>
                <a:gd name="connsiteY3" fmla="*/ 18553 h 36451"/>
                <a:gd name="connsiteX4" fmla="*/ 94037 w 109588"/>
                <a:gd name="connsiteY4" fmla="*/ 3694 h 36451"/>
                <a:gd name="connsiteX5" fmla="*/ 109468 w 109588"/>
                <a:gd name="connsiteY5" fmla="*/ 15219 h 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88" h="36451">
                  <a:moveTo>
                    <a:pt x="109468" y="15219"/>
                  </a:moveTo>
                  <a:cubicBezTo>
                    <a:pt x="107563" y="21887"/>
                    <a:pt x="83274" y="20458"/>
                    <a:pt x="55175" y="25792"/>
                  </a:cubicBezTo>
                  <a:cubicBezTo>
                    <a:pt x="27077" y="31126"/>
                    <a:pt x="4598" y="40365"/>
                    <a:pt x="502" y="34650"/>
                  </a:cubicBezTo>
                  <a:cubicBezTo>
                    <a:pt x="-1403" y="31983"/>
                    <a:pt x="2121" y="25125"/>
                    <a:pt x="10979" y="18553"/>
                  </a:cubicBezTo>
                  <a:cubicBezTo>
                    <a:pt x="34883" y="1034"/>
                    <a:pt x="65543" y="-4451"/>
                    <a:pt x="94037" y="3694"/>
                  </a:cubicBezTo>
                  <a:cubicBezTo>
                    <a:pt x="104705" y="7218"/>
                    <a:pt x="110516" y="11981"/>
                    <a:pt x="109468" y="15219"/>
                  </a:cubicBezTo>
                  <a:close/>
                </a:path>
              </a:pathLst>
            </a:custGeom>
            <a:solidFill>
              <a:srgbClr val="26323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1A5BFDF-9037-41DD-A70F-4DF78698174E}"/>
                </a:ext>
              </a:extLst>
            </p:cNvPr>
            <p:cNvSpPr/>
            <p:nvPr/>
          </p:nvSpPr>
          <p:spPr>
            <a:xfrm>
              <a:off x="7306890" y="3878980"/>
              <a:ext cx="83176" cy="27847"/>
            </a:xfrm>
            <a:custGeom>
              <a:avLst/>
              <a:gdLst>
                <a:gd name="connsiteX0" fmla="*/ 82605 w 83176"/>
                <a:gd name="connsiteY0" fmla="*/ 22446 h 27847"/>
                <a:gd name="connsiteX1" fmla="*/ 41647 w 83176"/>
                <a:gd name="connsiteY1" fmla="*/ 24637 h 27847"/>
                <a:gd name="connsiteX2" fmla="*/ 690 w 83176"/>
                <a:gd name="connsiteY2" fmla="*/ 25399 h 27847"/>
                <a:gd name="connsiteX3" fmla="*/ 8119 w 83176"/>
                <a:gd name="connsiteY3" fmla="*/ 11302 h 27847"/>
                <a:gd name="connsiteX4" fmla="*/ 40790 w 83176"/>
                <a:gd name="connsiteY4" fmla="*/ 63 h 27847"/>
                <a:gd name="connsiteX5" fmla="*/ 74127 w 83176"/>
                <a:gd name="connsiteY5" fmla="*/ 8921 h 27847"/>
                <a:gd name="connsiteX6" fmla="*/ 82605 w 83176"/>
                <a:gd name="connsiteY6" fmla="*/ 22446 h 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6" h="27847">
                  <a:moveTo>
                    <a:pt x="82605" y="22446"/>
                  </a:moveTo>
                  <a:cubicBezTo>
                    <a:pt x="78699" y="28161"/>
                    <a:pt x="61745" y="23589"/>
                    <a:pt x="41647" y="24637"/>
                  </a:cubicBezTo>
                  <a:cubicBezTo>
                    <a:pt x="21549" y="25685"/>
                    <a:pt x="4976" y="30828"/>
                    <a:pt x="690" y="25399"/>
                  </a:cubicBezTo>
                  <a:cubicBezTo>
                    <a:pt x="-1215" y="22732"/>
                    <a:pt x="690" y="17017"/>
                    <a:pt x="8119" y="11302"/>
                  </a:cubicBezTo>
                  <a:cubicBezTo>
                    <a:pt x="17589" y="4275"/>
                    <a:pt x="29001" y="349"/>
                    <a:pt x="40790" y="63"/>
                  </a:cubicBezTo>
                  <a:cubicBezTo>
                    <a:pt x="52550" y="-489"/>
                    <a:pt x="64193" y="2605"/>
                    <a:pt x="74127" y="8921"/>
                  </a:cubicBezTo>
                  <a:cubicBezTo>
                    <a:pt x="81652" y="14064"/>
                    <a:pt x="84510" y="19589"/>
                    <a:pt x="82605" y="22446"/>
                  </a:cubicBezTo>
                  <a:close/>
                </a:path>
              </a:pathLst>
            </a:custGeom>
            <a:solidFill>
              <a:srgbClr val="2632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49A692-1BE0-4C52-94E5-566D9C7700B8}"/>
                </a:ext>
              </a:extLst>
            </p:cNvPr>
            <p:cNvSpPr/>
            <p:nvPr/>
          </p:nvSpPr>
          <p:spPr>
            <a:xfrm>
              <a:off x="7060977" y="3626108"/>
              <a:ext cx="406274" cy="265698"/>
            </a:xfrm>
            <a:custGeom>
              <a:avLst/>
              <a:gdLst>
                <a:gd name="connsiteX0" fmla="*/ 0 w 406274"/>
                <a:gd name="connsiteY0" fmla="*/ 83200 h 265698"/>
                <a:gd name="connsiteX1" fmla="*/ 185261 w 406274"/>
                <a:gd name="connsiteY1" fmla="*/ 132634 h 265698"/>
                <a:gd name="connsiteX2" fmla="*/ 229743 w 406274"/>
                <a:gd name="connsiteY2" fmla="*/ 135396 h 265698"/>
                <a:gd name="connsiteX3" fmla="*/ 269272 w 406274"/>
                <a:gd name="connsiteY3" fmla="*/ 154446 h 265698"/>
                <a:gd name="connsiteX4" fmla="*/ 292322 w 406274"/>
                <a:gd name="connsiteY4" fmla="*/ 207025 h 265698"/>
                <a:gd name="connsiteX5" fmla="*/ 377190 w 406274"/>
                <a:gd name="connsiteY5" fmla="*/ 265699 h 265698"/>
                <a:gd name="connsiteX6" fmla="*/ 404241 w 406274"/>
                <a:gd name="connsiteY6" fmla="*/ 254459 h 265698"/>
                <a:gd name="connsiteX7" fmla="*/ 404908 w 406274"/>
                <a:gd name="connsiteY7" fmla="*/ 233980 h 265698"/>
                <a:gd name="connsiteX8" fmla="*/ 362331 w 406274"/>
                <a:gd name="connsiteY8" fmla="*/ 101392 h 265698"/>
                <a:gd name="connsiteX9" fmla="*/ 238506 w 406274"/>
                <a:gd name="connsiteY9" fmla="*/ 7000 h 265698"/>
                <a:gd name="connsiteX10" fmla="*/ 16764 w 406274"/>
                <a:gd name="connsiteY10" fmla="*/ 26050 h 2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74" h="265698">
                  <a:moveTo>
                    <a:pt x="0" y="83200"/>
                  </a:moveTo>
                  <a:cubicBezTo>
                    <a:pt x="32861" y="135968"/>
                    <a:pt x="123254" y="128158"/>
                    <a:pt x="185261" y="132634"/>
                  </a:cubicBezTo>
                  <a:cubicBezTo>
                    <a:pt x="200120" y="133777"/>
                    <a:pt x="215075" y="133206"/>
                    <a:pt x="229743" y="135396"/>
                  </a:cubicBezTo>
                  <a:cubicBezTo>
                    <a:pt x="244691" y="137105"/>
                    <a:pt x="258622" y="143819"/>
                    <a:pt x="269272" y="154446"/>
                  </a:cubicBezTo>
                  <a:cubicBezTo>
                    <a:pt x="282797" y="168925"/>
                    <a:pt x="284702" y="189308"/>
                    <a:pt x="292322" y="207025"/>
                  </a:cubicBezTo>
                  <a:cubicBezTo>
                    <a:pt x="307213" y="241080"/>
                    <a:pt x="340070" y="263796"/>
                    <a:pt x="377190" y="265699"/>
                  </a:cubicBezTo>
                  <a:cubicBezTo>
                    <a:pt x="387572" y="265699"/>
                    <a:pt x="399574" y="263698"/>
                    <a:pt x="404241" y="254459"/>
                  </a:cubicBezTo>
                  <a:cubicBezTo>
                    <a:pt x="406701" y="247890"/>
                    <a:pt x="406936" y="240695"/>
                    <a:pt x="404908" y="233980"/>
                  </a:cubicBezTo>
                  <a:cubicBezTo>
                    <a:pt x="396050" y="188165"/>
                    <a:pt x="385858" y="141492"/>
                    <a:pt x="362331" y="101392"/>
                  </a:cubicBezTo>
                  <a:cubicBezTo>
                    <a:pt x="334550" y="55337"/>
                    <a:pt x="290276" y="21587"/>
                    <a:pt x="238506" y="7000"/>
                  </a:cubicBezTo>
                  <a:cubicBezTo>
                    <a:pt x="187547" y="-7002"/>
                    <a:pt x="63722" y="332"/>
                    <a:pt x="16764" y="26050"/>
                  </a:cubicBezTo>
                </a:path>
              </a:pathLst>
            </a:custGeom>
            <a:solidFill>
              <a:srgbClr val="26323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C8B2A-85DD-4D45-B6F6-D8410AFD76EE}"/>
                </a:ext>
              </a:extLst>
            </p:cNvPr>
            <p:cNvSpPr/>
            <p:nvPr/>
          </p:nvSpPr>
          <p:spPr>
            <a:xfrm>
              <a:off x="6556334" y="3628389"/>
              <a:ext cx="604768" cy="1312881"/>
            </a:xfrm>
            <a:custGeom>
              <a:avLst/>
              <a:gdLst>
                <a:gd name="connsiteX0" fmla="*/ 497500 w 604768"/>
                <a:gd name="connsiteY0" fmla="*/ 13196 h 1312881"/>
                <a:gd name="connsiteX1" fmla="*/ 491785 w 604768"/>
                <a:gd name="connsiteY1" fmla="*/ 285325 h 1312881"/>
                <a:gd name="connsiteX2" fmla="*/ 397392 w 604768"/>
                <a:gd name="connsiteY2" fmla="*/ 418675 h 1312881"/>
                <a:gd name="connsiteX3" fmla="*/ 480545 w 604768"/>
                <a:gd name="connsiteY3" fmla="*/ 582410 h 1312881"/>
                <a:gd name="connsiteX4" fmla="*/ 408536 w 604768"/>
                <a:gd name="connsiteY4" fmla="*/ 757193 h 1312881"/>
                <a:gd name="connsiteX5" fmla="*/ 474544 w 604768"/>
                <a:gd name="connsiteY5" fmla="*/ 890543 h 1312881"/>
                <a:gd name="connsiteX6" fmla="*/ 582844 w 604768"/>
                <a:gd name="connsiteY6" fmla="*/ 999795 h 1312881"/>
                <a:gd name="connsiteX7" fmla="*/ 592369 w 604768"/>
                <a:gd name="connsiteY7" fmla="*/ 1165244 h 1312881"/>
                <a:gd name="connsiteX8" fmla="*/ 508644 w 604768"/>
                <a:gd name="connsiteY8" fmla="*/ 1312882 h 1312881"/>
                <a:gd name="connsiteX9" fmla="*/ 346719 w 604768"/>
                <a:gd name="connsiteY9" fmla="*/ 1292594 h 1312881"/>
                <a:gd name="connsiteX10" fmla="*/ 351100 w 604768"/>
                <a:gd name="connsiteY10" fmla="*/ 1230300 h 1312881"/>
                <a:gd name="connsiteX11" fmla="*/ 314620 w 604768"/>
                <a:gd name="connsiteY11" fmla="*/ 1286212 h 1312881"/>
                <a:gd name="connsiteX12" fmla="*/ 243944 w 604768"/>
                <a:gd name="connsiteY12" fmla="*/ 1293737 h 1312881"/>
                <a:gd name="connsiteX13" fmla="*/ 26965 w 604768"/>
                <a:gd name="connsiteY13" fmla="*/ 1259351 h 1312881"/>
                <a:gd name="connsiteX14" fmla="*/ 95259 w 604768"/>
                <a:gd name="connsiteY14" fmla="*/ 1155338 h 1312881"/>
                <a:gd name="connsiteX15" fmla="*/ 85734 w 604768"/>
                <a:gd name="connsiteY15" fmla="*/ 1035704 h 1312881"/>
                <a:gd name="connsiteX16" fmla="*/ 14773 w 604768"/>
                <a:gd name="connsiteY16" fmla="*/ 964934 h 1312881"/>
                <a:gd name="connsiteX17" fmla="*/ 30870 w 604768"/>
                <a:gd name="connsiteY17" fmla="*/ 824249 h 1312881"/>
                <a:gd name="connsiteX18" fmla="*/ 139550 w 604768"/>
                <a:gd name="connsiteY18" fmla="*/ 720332 h 1312881"/>
                <a:gd name="connsiteX19" fmla="*/ 206892 w 604768"/>
                <a:gd name="connsiteY19" fmla="*/ 590506 h 1312881"/>
                <a:gd name="connsiteX20" fmla="*/ 147265 w 604768"/>
                <a:gd name="connsiteY20" fmla="*/ 406007 h 1312881"/>
                <a:gd name="connsiteX21" fmla="*/ 245373 w 604768"/>
                <a:gd name="connsiteY21" fmla="*/ 209315 h 1312881"/>
                <a:gd name="connsiteX22" fmla="*/ 285187 w 604768"/>
                <a:gd name="connsiteY22" fmla="*/ 61202 h 1312881"/>
                <a:gd name="connsiteX23" fmla="*/ 387391 w 604768"/>
                <a:gd name="connsiteY23" fmla="*/ 1765 h 1312881"/>
                <a:gd name="connsiteX24" fmla="*/ 497690 w 604768"/>
                <a:gd name="connsiteY24" fmla="*/ 13196 h 131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768" h="1312881">
                  <a:moveTo>
                    <a:pt x="497500" y="13196"/>
                  </a:moveTo>
                  <a:cubicBezTo>
                    <a:pt x="559984" y="89396"/>
                    <a:pt x="557412" y="211601"/>
                    <a:pt x="491785" y="285325"/>
                  </a:cubicBezTo>
                  <a:cubicBezTo>
                    <a:pt x="454447" y="327330"/>
                    <a:pt x="396535" y="362858"/>
                    <a:pt x="397392" y="418675"/>
                  </a:cubicBezTo>
                  <a:cubicBezTo>
                    <a:pt x="398630" y="480873"/>
                    <a:pt x="474640" y="520402"/>
                    <a:pt x="480545" y="582410"/>
                  </a:cubicBezTo>
                  <a:cubicBezTo>
                    <a:pt x="486736" y="646132"/>
                    <a:pt x="417013" y="693662"/>
                    <a:pt x="408536" y="757193"/>
                  </a:cubicBezTo>
                  <a:cubicBezTo>
                    <a:pt x="401773" y="808247"/>
                    <a:pt x="436349" y="855586"/>
                    <a:pt x="474544" y="890543"/>
                  </a:cubicBezTo>
                  <a:cubicBezTo>
                    <a:pt x="512740" y="925500"/>
                    <a:pt x="557602" y="954837"/>
                    <a:pt x="582844" y="999795"/>
                  </a:cubicBezTo>
                  <a:cubicBezTo>
                    <a:pt x="610657" y="1049325"/>
                    <a:pt x="609895" y="1111142"/>
                    <a:pt x="592369" y="1165244"/>
                  </a:cubicBezTo>
                  <a:cubicBezTo>
                    <a:pt x="574843" y="1219346"/>
                    <a:pt x="542553" y="1267257"/>
                    <a:pt x="508644" y="1312882"/>
                  </a:cubicBezTo>
                  <a:cubicBezTo>
                    <a:pt x="455736" y="1299341"/>
                    <a:pt x="401332" y="1292525"/>
                    <a:pt x="346719" y="1292594"/>
                  </a:cubicBezTo>
                  <a:cubicBezTo>
                    <a:pt x="348179" y="1271829"/>
                    <a:pt x="349640" y="1251065"/>
                    <a:pt x="351100" y="1230300"/>
                  </a:cubicBezTo>
                  <a:cubicBezTo>
                    <a:pt x="354529" y="1253922"/>
                    <a:pt x="336527" y="1276592"/>
                    <a:pt x="314620" y="1286212"/>
                  </a:cubicBezTo>
                  <a:cubicBezTo>
                    <a:pt x="292712" y="1295832"/>
                    <a:pt x="267757" y="1295261"/>
                    <a:pt x="243944" y="1293737"/>
                  </a:cubicBezTo>
                  <a:cubicBezTo>
                    <a:pt x="170687" y="1289214"/>
                    <a:pt x="98030" y="1277700"/>
                    <a:pt x="26965" y="1259351"/>
                  </a:cubicBezTo>
                  <a:cubicBezTo>
                    <a:pt x="53539" y="1227157"/>
                    <a:pt x="80495" y="1194296"/>
                    <a:pt x="95259" y="1155338"/>
                  </a:cubicBezTo>
                  <a:cubicBezTo>
                    <a:pt x="110023" y="1116381"/>
                    <a:pt x="110499" y="1069613"/>
                    <a:pt x="85734" y="1035704"/>
                  </a:cubicBezTo>
                  <a:cubicBezTo>
                    <a:pt x="66112" y="1008558"/>
                    <a:pt x="33156" y="992937"/>
                    <a:pt x="14773" y="964934"/>
                  </a:cubicBezTo>
                  <a:cubicBezTo>
                    <a:pt x="-12659" y="922928"/>
                    <a:pt x="1247" y="864826"/>
                    <a:pt x="30870" y="824249"/>
                  </a:cubicBezTo>
                  <a:cubicBezTo>
                    <a:pt x="60493" y="783673"/>
                    <a:pt x="103069" y="754812"/>
                    <a:pt x="139550" y="720332"/>
                  </a:cubicBezTo>
                  <a:cubicBezTo>
                    <a:pt x="176031" y="685851"/>
                    <a:pt x="208416" y="640703"/>
                    <a:pt x="206892" y="590506"/>
                  </a:cubicBezTo>
                  <a:cubicBezTo>
                    <a:pt x="204891" y="525355"/>
                    <a:pt x="146884" y="471253"/>
                    <a:pt x="147265" y="406007"/>
                  </a:cubicBezTo>
                  <a:cubicBezTo>
                    <a:pt x="147265" y="331807"/>
                    <a:pt x="221179" y="279515"/>
                    <a:pt x="245373" y="209315"/>
                  </a:cubicBezTo>
                  <a:cubicBezTo>
                    <a:pt x="262804" y="158452"/>
                    <a:pt x="254898" y="105779"/>
                    <a:pt x="285187" y="61202"/>
                  </a:cubicBezTo>
                  <a:cubicBezTo>
                    <a:pt x="308324" y="26750"/>
                    <a:pt x="346005" y="4837"/>
                    <a:pt x="387391" y="1765"/>
                  </a:cubicBezTo>
                  <a:cubicBezTo>
                    <a:pt x="427110" y="51"/>
                    <a:pt x="461971" y="-4330"/>
                    <a:pt x="497690" y="13196"/>
                  </a:cubicBezTo>
                </a:path>
              </a:pathLst>
            </a:custGeom>
            <a:solidFill>
              <a:srgbClr val="26323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46083FB-9DA8-4B36-B50A-BAF5C2B888C6}"/>
                </a:ext>
              </a:extLst>
            </p:cNvPr>
            <p:cNvSpPr/>
            <p:nvPr/>
          </p:nvSpPr>
          <p:spPr>
            <a:xfrm>
              <a:off x="6730745" y="3731882"/>
              <a:ext cx="358709" cy="398061"/>
            </a:xfrm>
            <a:custGeom>
              <a:avLst/>
              <a:gdLst>
                <a:gd name="connsiteX0" fmla="*/ 358521 w 358709"/>
                <a:gd name="connsiteY0" fmla="*/ 0 h 398061"/>
                <a:gd name="connsiteX1" fmla="*/ 358521 w 358709"/>
                <a:gd name="connsiteY1" fmla="*/ 5905 h 398061"/>
                <a:gd name="connsiteX2" fmla="*/ 356235 w 358709"/>
                <a:gd name="connsiteY2" fmla="*/ 22574 h 398061"/>
                <a:gd name="connsiteX3" fmla="*/ 335852 w 358709"/>
                <a:gd name="connsiteY3" fmla="*/ 81058 h 398061"/>
                <a:gd name="connsiteX4" fmla="*/ 277654 w 358709"/>
                <a:gd name="connsiteY4" fmla="*/ 152114 h 398061"/>
                <a:gd name="connsiteX5" fmla="*/ 231267 w 358709"/>
                <a:gd name="connsiteY5" fmla="*/ 180689 h 398061"/>
                <a:gd name="connsiteX6" fmla="*/ 175641 w 358709"/>
                <a:gd name="connsiteY6" fmla="*/ 198692 h 398061"/>
                <a:gd name="connsiteX7" fmla="*/ 122206 w 358709"/>
                <a:gd name="connsiteY7" fmla="*/ 219075 h 398061"/>
                <a:gd name="connsiteX8" fmla="*/ 88106 w 358709"/>
                <a:gd name="connsiteY8" fmla="*/ 258223 h 398061"/>
                <a:gd name="connsiteX9" fmla="*/ 61531 w 358709"/>
                <a:gd name="connsiteY9" fmla="*/ 345662 h 398061"/>
                <a:gd name="connsiteX10" fmla="*/ 43148 w 358709"/>
                <a:gd name="connsiteY10" fmla="*/ 376047 h 398061"/>
                <a:gd name="connsiteX11" fmla="*/ 22193 w 358709"/>
                <a:gd name="connsiteY11" fmla="*/ 392906 h 398061"/>
                <a:gd name="connsiteX12" fmla="*/ 5906 w 358709"/>
                <a:gd name="connsiteY12" fmla="*/ 397859 h 398061"/>
                <a:gd name="connsiteX13" fmla="*/ 0 w 358709"/>
                <a:gd name="connsiteY13" fmla="*/ 397859 h 398061"/>
                <a:gd name="connsiteX14" fmla="*/ 21241 w 358709"/>
                <a:gd name="connsiteY14" fmla="*/ 391097 h 398061"/>
                <a:gd name="connsiteX15" fmla="*/ 40958 w 358709"/>
                <a:gd name="connsiteY15" fmla="*/ 374142 h 398061"/>
                <a:gd name="connsiteX16" fmla="*/ 58293 w 358709"/>
                <a:gd name="connsiteY16" fmla="*/ 344234 h 398061"/>
                <a:gd name="connsiteX17" fmla="*/ 83915 w 358709"/>
                <a:gd name="connsiteY17" fmla="*/ 256223 h 398061"/>
                <a:gd name="connsiteX18" fmla="*/ 119348 w 358709"/>
                <a:gd name="connsiteY18" fmla="*/ 215551 h 398061"/>
                <a:gd name="connsiteX19" fmla="*/ 174117 w 358709"/>
                <a:gd name="connsiteY19" fmla="*/ 194500 h 398061"/>
                <a:gd name="connsiteX20" fmla="*/ 228981 w 358709"/>
                <a:gd name="connsiteY20" fmla="*/ 176784 h 398061"/>
                <a:gd name="connsiteX21" fmla="*/ 274511 w 358709"/>
                <a:gd name="connsiteY21" fmla="*/ 148876 h 398061"/>
                <a:gd name="connsiteX22" fmla="*/ 332423 w 358709"/>
                <a:gd name="connsiteY22" fmla="*/ 79724 h 398061"/>
                <a:gd name="connsiteX23" fmla="*/ 354044 w 358709"/>
                <a:gd name="connsiteY23" fmla="*/ 22574 h 398061"/>
                <a:gd name="connsiteX24" fmla="*/ 358521 w 358709"/>
                <a:gd name="connsiteY24" fmla="*/ 0 h 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09" h="398061">
                  <a:moveTo>
                    <a:pt x="358521" y="0"/>
                  </a:moveTo>
                  <a:cubicBezTo>
                    <a:pt x="358772" y="1960"/>
                    <a:pt x="358772" y="3945"/>
                    <a:pt x="358521" y="5905"/>
                  </a:cubicBezTo>
                  <a:cubicBezTo>
                    <a:pt x="358153" y="11509"/>
                    <a:pt x="357389" y="17079"/>
                    <a:pt x="356235" y="22574"/>
                  </a:cubicBezTo>
                  <a:cubicBezTo>
                    <a:pt x="352450" y="42991"/>
                    <a:pt x="345577" y="62712"/>
                    <a:pt x="335852" y="81058"/>
                  </a:cubicBezTo>
                  <a:cubicBezTo>
                    <a:pt x="321533" y="108486"/>
                    <a:pt x="301723" y="132673"/>
                    <a:pt x="277654" y="152114"/>
                  </a:cubicBezTo>
                  <a:cubicBezTo>
                    <a:pt x="263525" y="163652"/>
                    <a:pt x="247927" y="173261"/>
                    <a:pt x="231267" y="180689"/>
                  </a:cubicBezTo>
                  <a:cubicBezTo>
                    <a:pt x="213262" y="188238"/>
                    <a:pt x="194655" y="194260"/>
                    <a:pt x="175641" y="198692"/>
                  </a:cubicBezTo>
                  <a:cubicBezTo>
                    <a:pt x="156955" y="202925"/>
                    <a:pt x="138964" y="209788"/>
                    <a:pt x="122206" y="219075"/>
                  </a:cubicBezTo>
                  <a:cubicBezTo>
                    <a:pt x="107066" y="228286"/>
                    <a:pt x="95153" y="241963"/>
                    <a:pt x="88106" y="258223"/>
                  </a:cubicBezTo>
                  <a:cubicBezTo>
                    <a:pt x="74390" y="289370"/>
                    <a:pt x="72295" y="321278"/>
                    <a:pt x="61531" y="345662"/>
                  </a:cubicBezTo>
                  <a:cubicBezTo>
                    <a:pt x="56942" y="356645"/>
                    <a:pt x="50747" y="366885"/>
                    <a:pt x="43148" y="376047"/>
                  </a:cubicBezTo>
                  <a:cubicBezTo>
                    <a:pt x="37300" y="382950"/>
                    <a:pt x="30188" y="388672"/>
                    <a:pt x="22193" y="392906"/>
                  </a:cubicBezTo>
                  <a:cubicBezTo>
                    <a:pt x="17088" y="395478"/>
                    <a:pt x="11578" y="397153"/>
                    <a:pt x="5906" y="397859"/>
                  </a:cubicBezTo>
                  <a:cubicBezTo>
                    <a:pt x="3946" y="398129"/>
                    <a:pt x="1959" y="398129"/>
                    <a:pt x="0" y="397859"/>
                  </a:cubicBezTo>
                  <a:cubicBezTo>
                    <a:pt x="7418" y="396850"/>
                    <a:pt x="14605" y="394562"/>
                    <a:pt x="21241" y="391097"/>
                  </a:cubicBezTo>
                  <a:cubicBezTo>
                    <a:pt x="28806" y="386715"/>
                    <a:pt x="35492" y="380966"/>
                    <a:pt x="40958" y="374142"/>
                  </a:cubicBezTo>
                  <a:cubicBezTo>
                    <a:pt x="48183" y="365085"/>
                    <a:pt x="54025" y="355006"/>
                    <a:pt x="58293" y="344234"/>
                  </a:cubicBezTo>
                  <a:cubicBezTo>
                    <a:pt x="68390" y="320421"/>
                    <a:pt x="70009" y="288608"/>
                    <a:pt x="83915" y="256223"/>
                  </a:cubicBezTo>
                  <a:cubicBezTo>
                    <a:pt x="91317" y="239378"/>
                    <a:pt x="103677" y="225191"/>
                    <a:pt x="119348" y="215551"/>
                  </a:cubicBezTo>
                  <a:cubicBezTo>
                    <a:pt x="136485" y="205910"/>
                    <a:pt x="154935" y="198819"/>
                    <a:pt x="174117" y="194500"/>
                  </a:cubicBezTo>
                  <a:cubicBezTo>
                    <a:pt x="192846" y="190060"/>
                    <a:pt x="211192" y="184136"/>
                    <a:pt x="228981" y="176784"/>
                  </a:cubicBezTo>
                  <a:cubicBezTo>
                    <a:pt x="245311" y="169508"/>
                    <a:pt x="260617" y="160126"/>
                    <a:pt x="274511" y="148876"/>
                  </a:cubicBezTo>
                  <a:cubicBezTo>
                    <a:pt x="298248" y="129933"/>
                    <a:pt x="317941" y="106418"/>
                    <a:pt x="332423" y="79724"/>
                  </a:cubicBezTo>
                  <a:cubicBezTo>
                    <a:pt x="342305" y="61797"/>
                    <a:pt x="349585" y="42554"/>
                    <a:pt x="354044" y="22574"/>
                  </a:cubicBezTo>
                  <a:cubicBezTo>
                    <a:pt x="357283" y="8096"/>
                    <a:pt x="357950" y="0"/>
                    <a:pt x="358521" y="0"/>
                  </a:cubicBezTo>
                  <a:close/>
                </a:path>
              </a:pathLst>
            </a:custGeom>
            <a:solidFill>
              <a:srgbClr val="455A64"/>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295CB39-4399-405B-97EC-B0F75BBBB7D3}"/>
                </a:ext>
              </a:extLst>
            </p:cNvPr>
            <p:cNvSpPr/>
            <p:nvPr/>
          </p:nvSpPr>
          <p:spPr>
            <a:xfrm>
              <a:off x="7330344" y="3783222"/>
              <a:ext cx="220810" cy="129825"/>
            </a:xfrm>
            <a:custGeom>
              <a:avLst/>
              <a:gdLst>
                <a:gd name="connsiteX0" fmla="*/ 220790 w 220810"/>
                <a:gd name="connsiteY0" fmla="*/ 129826 h 129825"/>
                <a:gd name="connsiteX1" fmla="*/ 213265 w 220810"/>
                <a:gd name="connsiteY1" fmla="*/ 122206 h 129825"/>
                <a:gd name="connsiteX2" fmla="*/ 185642 w 220810"/>
                <a:gd name="connsiteY2" fmla="*/ 115252 h 129825"/>
                <a:gd name="connsiteX3" fmla="*/ 165259 w 220810"/>
                <a:gd name="connsiteY3" fmla="*/ 116872 h 129825"/>
                <a:gd name="connsiteX4" fmla="*/ 141351 w 220810"/>
                <a:gd name="connsiteY4" fmla="*/ 116872 h 129825"/>
                <a:gd name="connsiteX5" fmla="*/ 88297 w 220810"/>
                <a:gd name="connsiteY5" fmla="*/ 103441 h 129825"/>
                <a:gd name="connsiteX6" fmla="*/ 15050 w 220810"/>
                <a:gd name="connsiteY6" fmla="*/ 38005 h 129825"/>
                <a:gd name="connsiteX7" fmla="*/ 2667 w 220810"/>
                <a:gd name="connsiteY7" fmla="*/ 10668 h 129825"/>
                <a:gd name="connsiteX8" fmla="*/ 0 w 220810"/>
                <a:gd name="connsiteY8" fmla="*/ 0 h 129825"/>
                <a:gd name="connsiteX9" fmla="*/ 18097 w 220810"/>
                <a:gd name="connsiteY9" fmla="*/ 36195 h 129825"/>
                <a:gd name="connsiteX10" fmla="*/ 90297 w 220810"/>
                <a:gd name="connsiteY10" fmla="*/ 98965 h 129825"/>
                <a:gd name="connsiteX11" fmla="*/ 141732 w 220810"/>
                <a:gd name="connsiteY11" fmla="*/ 112300 h 129825"/>
                <a:gd name="connsiteX12" fmla="*/ 164973 w 220810"/>
                <a:gd name="connsiteY12" fmla="*/ 112871 h 129825"/>
                <a:gd name="connsiteX13" fmla="*/ 185642 w 220810"/>
                <a:gd name="connsiteY13" fmla="*/ 111823 h 129825"/>
                <a:gd name="connsiteX14" fmla="*/ 214217 w 220810"/>
                <a:gd name="connsiteY14" fmla="*/ 120777 h 129825"/>
                <a:gd name="connsiteX15" fmla="*/ 219551 w 220810"/>
                <a:gd name="connsiteY15" fmla="*/ 127159 h 129825"/>
                <a:gd name="connsiteX16" fmla="*/ 220790 w 220810"/>
                <a:gd name="connsiteY16" fmla="*/ 129826 h 1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810" h="129825">
                  <a:moveTo>
                    <a:pt x="220790" y="129826"/>
                  </a:moveTo>
                  <a:cubicBezTo>
                    <a:pt x="218550" y="127034"/>
                    <a:pt x="216029" y="124480"/>
                    <a:pt x="213265" y="122206"/>
                  </a:cubicBezTo>
                  <a:cubicBezTo>
                    <a:pt x="205086" y="116883"/>
                    <a:pt x="195367" y="114436"/>
                    <a:pt x="185642" y="115252"/>
                  </a:cubicBezTo>
                  <a:cubicBezTo>
                    <a:pt x="179546" y="115252"/>
                    <a:pt x="172688" y="116300"/>
                    <a:pt x="165259" y="116872"/>
                  </a:cubicBezTo>
                  <a:cubicBezTo>
                    <a:pt x="157300" y="117442"/>
                    <a:pt x="149310" y="117442"/>
                    <a:pt x="141351" y="116872"/>
                  </a:cubicBezTo>
                  <a:cubicBezTo>
                    <a:pt x="123038" y="115405"/>
                    <a:pt x="105102" y="110865"/>
                    <a:pt x="88297" y="103441"/>
                  </a:cubicBezTo>
                  <a:cubicBezTo>
                    <a:pt x="57632" y="89836"/>
                    <a:pt x="32012" y="66948"/>
                    <a:pt x="15050" y="38005"/>
                  </a:cubicBezTo>
                  <a:cubicBezTo>
                    <a:pt x="10004" y="29337"/>
                    <a:pt x="5855" y="20177"/>
                    <a:pt x="2667" y="10668"/>
                  </a:cubicBezTo>
                  <a:cubicBezTo>
                    <a:pt x="1218" y="7276"/>
                    <a:pt x="317" y="3675"/>
                    <a:pt x="0" y="0"/>
                  </a:cubicBezTo>
                  <a:cubicBezTo>
                    <a:pt x="5304" y="12416"/>
                    <a:pt x="11347" y="24502"/>
                    <a:pt x="18097" y="36195"/>
                  </a:cubicBezTo>
                  <a:cubicBezTo>
                    <a:pt x="35396" y="63824"/>
                    <a:pt x="60531" y="85676"/>
                    <a:pt x="90297" y="98965"/>
                  </a:cubicBezTo>
                  <a:cubicBezTo>
                    <a:pt x="106621" y="106125"/>
                    <a:pt x="123985" y="110627"/>
                    <a:pt x="141732" y="112300"/>
                  </a:cubicBezTo>
                  <a:cubicBezTo>
                    <a:pt x="149458" y="113004"/>
                    <a:pt x="157222" y="113194"/>
                    <a:pt x="164973" y="112871"/>
                  </a:cubicBezTo>
                  <a:cubicBezTo>
                    <a:pt x="172307" y="112871"/>
                    <a:pt x="179261" y="111823"/>
                    <a:pt x="185642" y="111823"/>
                  </a:cubicBezTo>
                  <a:cubicBezTo>
                    <a:pt x="195922" y="111368"/>
                    <a:pt x="206036" y="114536"/>
                    <a:pt x="214217" y="120777"/>
                  </a:cubicBezTo>
                  <a:cubicBezTo>
                    <a:pt x="216365" y="122566"/>
                    <a:pt x="218172" y="124728"/>
                    <a:pt x="219551" y="127159"/>
                  </a:cubicBezTo>
                  <a:cubicBezTo>
                    <a:pt x="220694" y="128778"/>
                    <a:pt x="220885" y="129730"/>
                    <a:pt x="220790" y="129826"/>
                  </a:cubicBezTo>
                  <a:close/>
                </a:path>
              </a:pathLst>
            </a:custGeom>
            <a:solidFill>
              <a:srgbClr val="455A6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8DEA38-2135-4AE0-8B66-97C4B570E1F4}"/>
                </a:ext>
              </a:extLst>
            </p:cNvPr>
            <p:cNvSpPr/>
            <p:nvPr/>
          </p:nvSpPr>
          <p:spPr>
            <a:xfrm>
              <a:off x="7074789" y="3602006"/>
              <a:ext cx="446818" cy="179402"/>
            </a:xfrm>
            <a:custGeom>
              <a:avLst/>
              <a:gdLst>
                <a:gd name="connsiteX0" fmla="*/ 446818 w 446818"/>
                <a:gd name="connsiteY0" fmla="*/ 179215 h 179402"/>
                <a:gd name="connsiteX1" fmla="*/ 441293 w 446818"/>
                <a:gd name="connsiteY1" fmla="*/ 179215 h 179402"/>
                <a:gd name="connsiteX2" fmla="*/ 425577 w 446818"/>
                <a:gd name="connsiteY2" fmla="*/ 176834 h 179402"/>
                <a:gd name="connsiteX3" fmla="*/ 374332 w 446818"/>
                <a:gd name="connsiteY3" fmla="*/ 149211 h 179402"/>
                <a:gd name="connsiteX4" fmla="*/ 349948 w 446818"/>
                <a:gd name="connsiteY4" fmla="*/ 116826 h 179402"/>
                <a:gd name="connsiteX5" fmla="*/ 330898 w 446818"/>
                <a:gd name="connsiteY5" fmla="*/ 74821 h 179402"/>
                <a:gd name="connsiteX6" fmla="*/ 302323 w 446818"/>
                <a:gd name="connsiteY6" fmla="*/ 34244 h 179402"/>
                <a:gd name="connsiteX7" fmla="*/ 255270 w 446818"/>
                <a:gd name="connsiteY7" fmla="*/ 9765 h 179402"/>
                <a:gd name="connsiteX8" fmla="*/ 152686 w 446818"/>
                <a:gd name="connsiteY8" fmla="*/ 16623 h 179402"/>
                <a:gd name="connsiteX9" fmla="*/ 73723 w 446818"/>
                <a:gd name="connsiteY9" fmla="*/ 50151 h 179402"/>
                <a:gd name="connsiteX10" fmla="*/ 20383 w 446818"/>
                <a:gd name="connsiteY10" fmla="*/ 73678 h 179402"/>
                <a:gd name="connsiteX11" fmla="*/ 5334 w 446818"/>
                <a:gd name="connsiteY11" fmla="*/ 78726 h 179402"/>
                <a:gd name="connsiteX12" fmla="*/ 0 w 446818"/>
                <a:gd name="connsiteY12" fmla="*/ 80060 h 179402"/>
                <a:gd name="connsiteX13" fmla="*/ 5048 w 446818"/>
                <a:gd name="connsiteY13" fmla="*/ 77774 h 179402"/>
                <a:gd name="connsiteX14" fmla="*/ 19717 w 446818"/>
                <a:gd name="connsiteY14" fmla="*/ 71868 h 179402"/>
                <a:gd name="connsiteX15" fmla="*/ 72104 w 446818"/>
                <a:gd name="connsiteY15" fmla="*/ 47008 h 179402"/>
                <a:gd name="connsiteX16" fmla="*/ 151162 w 446818"/>
                <a:gd name="connsiteY16" fmla="*/ 11861 h 179402"/>
                <a:gd name="connsiteX17" fmla="*/ 256413 w 446818"/>
                <a:gd name="connsiteY17" fmla="*/ 4526 h 179402"/>
                <a:gd name="connsiteX18" fmla="*/ 305467 w 446818"/>
                <a:gd name="connsiteY18" fmla="*/ 30053 h 179402"/>
                <a:gd name="connsiteX19" fmla="*/ 334804 w 446818"/>
                <a:gd name="connsiteY19" fmla="*/ 72439 h 179402"/>
                <a:gd name="connsiteX20" fmla="*/ 353854 w 446818"/>
                <a:gd name="connsiteY20" fmla="*/ 114445 h 179402"/>
                <a:gd name="connsiteX21" fmla="*/ 376904 w 446818"/>
                <a:gd name="connsiteY21" fmla="*/ 146258 h 179402"/>
                <a:gd name="connsiteX22" fmla="*/ 426244 w 446818"/>
                <a:gd name="connsiteY22" fmla="*/ 174833 h 179402"/>
                <a:gd name="connsiteX23" fmla="*/ 446818 w 446818"/>
                <a:gd name="connsiteY23" fmla="*/ 179215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818" h="179402">
                  <a:moveTo>
                    <a:pt x="446818" y="179215"/>
                  </a:moveTo>
                  <a:cubicBezTo>
                    <a:pt x="444985" y="179466"/>
                    <a:pt x="443126" y="179466"/>
                    <a:pt x="441293" y="179215"/>
                  </a:cubicBezTo>
                  <a:cubicBezTo>
                    <a:pt x="436004" y="178804"/>
                    <a:pt x="430751" y="178008"/>
                    <a:pt x="425577" y="176834"/>
                  </a:cubicBezTo>
                  <a:cubicBezTo>
                    <a:pt x="406398" y="172203"/>
                    <a:pt x="388744" y="162687"/>
                    <a:pt x="374332" y="149211"/>
                  </a:cubicBezTo>
                  <a:cubicBezTo>
                    <a:pt x="364404" y="139897"/>
                    <a:pt x="356156" y="128942"/>
                    <a:pt x="349948" y="116826"/>
                  </a:cubicBezTo>
                  <a:cubicBezTo>
                    <a:pt x="343090" y="103872"/>
                    <a:pt x="337566" y="89394"/>
                    <a:pt x="330898" y="74821"/>
                  </a:cubicBezTo>
                  <a:cubicBezTo>
                    <a:pt x="324292" y="59459"/>
                    <a:pt x="314561" y="45640"/>
                    <a:pt x="302323" y="34244"/>
                  </a:cubicBezTo>
                  <a:cubicBezTo>
                    <a:pt x="288775" y="22508"/>
                    <a:pt x="272657" y="14122"/>
                    <a:pt x="255270" y="9765"/>
                  </a:cubicBezTo>
                  <a:cubicBezTo>
                    <a:pt x="221127" y="2135"/>
                    <a:pt x="185509" y="4516"/>
                    <a:pt x="152686" y="16623"/>
                  </a:cubicBezTo>
                  <a:cubicBezTo>
                    <a:pt x="125676" y="26101"/>
                    <a:pt x="99301" y="37300"/>
                    <a:pt x="73723" y="50151"/>
                  </a:cubicBezTo>
                  <a:cubicBezTo>
                    <a:pt x="51530" y="60819"/>
                    <a:pt x="33338" y="69201"/>
                    <a:pt x="20383" y="73678"/>
                  </a:cubicBezTo>
                  <a:cubicBezTo>
                    <a:pt x="13906" y="76059"/>
                    <a:pt x="8858" y="77678"/>
                    <a:pt x="5334" y="78726"/>
                  </a:cubicBezTo>
                  <a:cubicBezTo>
                    <a:pt x="3623" y="79406"/>
                    <a:pt x="1829" y="79855"/>
                    <a:pt x="0" y="80060"/>
                  </a:cubicBezTo>
                  <a:cubicBezTo>
                    <a:pt x="1575" y="79078"/>
                    <a:pt x="3272" y="78310"/>
                    <a:pt x="5048" y="77774"/>
                  </a:cubicBezTo>
                  <a:lnTo>
                    <a:pt x="19717" y="71868"/>
                  </a:lnTo>
                  <a:cubicBezTo>
                    <a:pt x="32290" y="66534"/>
                    <a:pt x="50197" y="58152"/>
                    <a:pt x="72104" y="47008"/>
                  </a:cubicBezTo>
                  <a:cubicBezTo>
                    <a:pt x="97603" y="33459"/>
                    <a:pt x="124020" y="21714"/>
                    <a:pt x="151162" y="11861"/>
                  </a:cubicBezTo>
                  <a:cubicBezTo>
                    <a:pt x="184764" y="-866"/>
                    <a:pt x="221370" y="-3416"/>
                    <a:pt x="256413" y="4526"/>
                  </a:cubicBezTo>
                  <a:cubicBezTo>
                    <a:pt x="274539" y="9074"/>
                    <a:pt x="291341" y="17818"/>
                    <a:pt x="305467" y="30053"/>
                  </a:cubicBezTo>
                  <a:cubicBezTo>
                    <a:pt x="318083" y="41991"/>
                    <a:pt x="328074" y="56427"/>
                    <a:pt x="334804" y="72439"/>
                  </a:cubicBezTo>
                  <a:cubicBezTo>
                    <a:pt x="341662" y="87299"/>
                    <a:pt x="347091" y="101681"/>
                    <a:pt x="353854" y="114445"/>
                  </a:cubicBezTo>
                  <a:cubicBezTo>
                    <a:pt x="359655" y="126293"/>
                    <a:pt x="367452" y="137055"/>
                    <a:pt x="376904" y="146258"/>
                  </a:cubicBezTo>
                  <a:cubicBezTo>
                    <a:pt x="390732" y="159720"/>
                    <a:pt x="407686" y="169539"/>
                    <a:pt x="426244" y="174833"/>
                  </a:cubicBezTo>
                  <a:cubicBezTo>
                    <a:pt x="439198" y="178643"/>
                    <a:pt x="446913" y="178643"/>
                    <a:pt x="446818" y="179215"/>
                  </a:cubicBezTo>
                  <a:close/>
                </a:path>
              </a:pathLst>
            </a:custGeom>
            <a:solidFill>
              <a:srgbClr val="455A6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707E35-4EA6-471A-BDCD-E823C4FCE705}"/>
                </a:ext>
              </a:extLst>
            </p:cNvPr>
            <p:cNvSpPr/>
            <p:nvPr/>
          </p:nvSpPr>
          <p:spPr>
            <a:xfrm>
              <a:off x="6843998" y="3650496"/>
              <a:ext cx="215169" cy="95672"/>
            </a:xfrm>
            <a:custGeom>
              <a:avLst/>
              <a:gdLst>
                <a:gd name="connsiteX0" fmla="*/ 0 w 215169"/>
                <a:gd name="connsiteY0" fmla="*/ 95673 h 95672"/>
                <a:gd name="connsiteX1" fmla="*/ 2381 w 215169"/>
                <a:gd name="connsiteY1" fmla="*/ 85386 h 95672"/>
                <a:gd name="connsiteX2" fmla="*/ 15050 w 215169"/>
                <a:gd name="connsiteY2" fmla="*/ 59287 h 95672"/>
                <a:gd name="connsiteX3" fmla="*/ 184595 w 215169"/>
                <a:gd name="connsiteY3" fmla="*/ 16520 h 95672"/>
                <a:gd name="connsiteX4" fmla="*/ 208121 w 215169"/>
                <a:gd name="connsiteY4" fmla="*/ 33475 h 95672"/>
                <a:gd name="connsiteX5" fmla="*/ 215170 w 215169"/>
                <a:gd name="connsiteY5" fmla="*/ 41475 h 95672"/>
                <a:gd name="connsiteX6" fmla="*/ 182975 w 215169"/>
                <a:gd name="connsiteY6" fmla="*/ 19663 h 95672"/>
                <a:gd name="connsiteX7" fmla="*/ 17907 w 215169"/>
                <a:gd name="connsiteY7" fmla="*/ 61287 h 95672"/>
                <a:gd name="connsiteX8" fmla="*/ 0 w 215169"/>
                <a:gd name="connsiteY8" fmla="*/ 95673 h 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69" h="95672">
                  <a:moveTo>
                    <a:pt x="0" y="95673"/>
                  </a:moveTo>
                  <a:cubicBezTo>
                    <a:pt x="302" y="92148"/>
                    <a:pt x="1104" y="88685"/>
                    <a:pt x="2381" y="85386"/>
                  </a:cubicBezTo>
                  <a:cubicBezTo>
                    <a:pt x="5523" y="76202"/>
                    <a:pt x="9777" y="67437"/>
                    <a:pt x="15050" y="59287"/>
                  </a:cubicBezTo>
                  <a:cubicBezTo>
                    <a:pt x="50997" y="1934"/>
                    <a:pt x="125745" y="-16921"/>
                    <a:pt x="184595" y="16520"/>
                  </a:cubicBezTo>
                  <a:cubicBezTo>
                    <a:pt x="193119" y="21159"/>
                    <a:pt x="201023" y="26856"/>
                    <a:pt x="208121" y="33475"/>
                  </a:cubicBezTo>
                  <a:cubicBezTo>
                    <a:pt x="210865" y="35767"/>
                    <a:pt x="213242" y="38465"/>
                    <a:pt x="215170" y="41475"/>
                  </a:cubicBezTo>
                  <a:cubicBezTo>
                    <a:pt x="205154" y="33201"/>
                    <a:pt x="194374" y="25897"/>
                    <a:pt x="182975" y="19663"/>
                  </a:cubicBezTo>
                  <a:cubicBezTo>
                    <a:pt x="125422" y="-10866"/>
                    <a:pt x="54102" y="7118"/>
                    <a:pt x="17907" y="61287"/>
                  </a:cubicBezTo>
                  <a:cubicBezTo>
                    <a:pt x="10900" y="72178"/>
                    <a:pt x="4906" y="83688"/>
                    <a:pt x="0" y="95673"/>
                  </a:cubicBezTo>
                  <a:close/>
                </a:path>
              </a:pathLst>
            </a:custGeom>
            <a:solidFill>
              <a:srgbClr val="455A6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A9FDF28-AFD5-46FC-BD51-E659BECAA754}"/>
                </a:ext>
              </a:extLst>
            </p:cNvPr>
            <p:cNvSpPr/>
            <p:nvPr/>
          </p:nvSpPr>
          <p:spPr>
            <a:xfrm>
              <a:off x="6676452" y="3922763"/>
              <a:ext cx="249651" cy="972559"/>
            </a:xfrm>
            <a:custGeom>
              <a:avLst/>
              <a:gdLst>
                <a:gd name="connsiteX0" fmla="*/ 40578 w 249651"/>
                <a:gd name="connsiteY0" fmla="*/ 972407 h 972559"/>
                <a:gd name="connsiteX1" fmla="*/ 52103 w 249651"/>
                <a:gd name="connsiteY1" fmla="*/ 970407 h 972559"/>
                <a:gd name="connsiteX2" fmla="*/ 81726 w 249651"/>
                <a:gd name="connsiteY2" fmla="*/ 956120 h 972559"/>
                <a:gd name="connsiteX3" fmla="*/ 112301 w 249651"/>
                <a:gd name="connsiteY3" fmla="*/ 914114 h 972559"/>
                <a:gd name="connsiteX4" fmla="*/ 119635 w 249651"/>
                <a:gd name="connsiteY4" fmla="*/ 881920 h 972559"/>
                <a:gd name="connsiteX5" fmla="*/ 116873 w 249651"/>
                <a:gd name="connsiteY5" fmla="*/ 845439 h 972559"/>
                <a:gd name="connsiteX6" fmla="*/ 83440 w 249651"/>
                <a:gd name="connsiteY6" fmla="*/ 768001 h 972559"/>
                <a:gd name="connsiteX7" fmla="*/ 30291 w 249651"/>
                <a:gd name="connsiteY7" fmla="*/ 685705 h 972559"/>
                <a:gd name="connsiteX8" fmla="*/ 8288 w 249651"/>
                <a:gd name="connsiteY8" fmla="*/ 637032 h 972559"/>
                <a:gd name="connsiteX9" fmla="*/ 1 w 249651"/>
                <a:gd name="connsiteY9" fmla="*/ 581882 h 972559"/>
                <a:gd name="connsiteX10" fmla="*/ 34387 w 249651"/>
                <a:gd name="connsiteY10" fmla="*/ 471107 h 972559"/>
                <a:gd name="connsiteX11" fmla="*/ 74773 w 249651"/>
                <a:gd name="connsiteY11" fmla="*/ 427387 h 972559"/>
                <a:gd name="connsiteX12" fmla="*/ 124398 w 249651"/>
                <a:gd name="connsiteY12" fmla="*/ 398050 h 972559"/>
                <a:gd name="connsiteX13" fmla="*/ 170880 w 249651"/>
                <a:gd name="connsiteY13" fmla="*/ 369475 h 972559"/>
                <a:gd name="connsiteX14" fmla="*/ 200598 w 249651"/>
                <a:gd name="connsiteY14" fmla="*/ 327660 h 972559"/>
                <a:gd name="connsiteX15" fmla="*/ 206218 w 249651"/>
                <a:gd name="connsiteY15" fmla="*/ 232410 h 972559"/>
                <a:gd name="connsiteX16" fmla="*/ 192025 w 249651"/>
                <a:gd name="connsiteY16" fmla="*/ 148209 h 972559"/>
                <a:gd name="connsiteX17" fmla="*/ 195454 w 249651"/>
                <a:gd name="connsiteY17" fmla="*/ 77629 h 972559"/>
                <a:gd name="connsiteX18" fmla="*/ 214504 w 249651"/>
                <a:gd name="connsiteY18" fmla="*/ 28004 h 972559"/>
                <a:gd name="connsiteX19" fmla="*/ 238698 w 249651"/>
                <a:gd name="connsiteY19" fmla="*/ 4286 h 972559"/>
                <a:gd name="connsiteX20" fmla="*/ 246699 w 249651"/>
                <a:gd name="connsiteY20" fmla="*/ 857 h 972559"/>
                <a:gd name="connsiteX21" fmla="*/ 249652 w 249651"/>
                <a:gd name="connsiteY21" fmla="*/ 0 h 972559"/>
                <a:gd name="connsiteX22" fmla="*/ 239174 w 249651"/>
                <a:gd name="connsiteY22" fmla="*/ 5144 h 972559"/>
                <a:gd name="connsiteX23" fmla="*/ 216124 w 249651"/>
                <a:gd name="connsiteY23" fmla="*/ 28670 h 972559"/>
                <a:gd name="connsiteX24" fmla="*/ 197836 w 249651"/>
                <a:gd name="connsiteY24" fmla="*/ 77819 h 972559"/>
                <a:gd name="connsiteX25" fmla="*/ 195264 w 249651"/>
                <a:gd name="connsiteY25" fmla="*/ 147447 h 972559"/>
                <a:gd name="connsiteX26" fmla="*/ 210028 w 249651"/>
                <a:gd name="connsiteY26" fmla="*/ 231362 h 972559"/>
                <a:gd name="connsiteX27" fmla="*/ 204694 w 249651"/>
                <a:gd name="connsiteY27" fmla="*/ 329470 h 972559"/>
                <a:gd name="connsiteX28" fmla="*/ 173642 w 249651"/>
                <a:gd name="connsiteY28" fmla="*/ 373094 h 972559"/>
                <a:gd name="connsiteX29" fmla="*/ 126017 w 249651"/>
                <a:gd name="connsiteY29" fmla="*/ 402622 h 972559"/>
                <a:gd name="connsiteX30" fmla="*/ 77440 w 249651"/>
                <a:gd name="connsiteY30" fmla="*/ 431864 h 972559"/>
                <a:gd name="connsiteX31" fmla="*/ 38673 w 249651"/>
                <a:gd name="connsiteY31" fmla="*/ 474250 h 972559"/>
                <a:gd name="connsiteX32" fmla="*/ 5050 w 249651"/>
                <a:gd name="connsiteY32" fmla="*/ 582263 h 972559"/>
                <a:gd name="connsiteX33" fmla="*/ 12955 w 249651"/>
                <a:gd name="connsiteY33" fmla="*/ 635985 h 972559"/>
                <a:gd name="connsiteX34" fmla="*/ 34482 w 249651"/>
                <a:gd name="connsiteY34" fmla="*/ 683610 h 972559"/>
                <a:gd name="connsiteX35" fmla="*/ 87155 w 249651"/>
                <a:gd name="connsiteY35" fmla="*/ 766096 h 972559"/>
                <a:gd name="connsiteX36" fmla="*/ 120493 w 249651"/>
                <a:gd name="connsiteY36" fmla="*/ 844868 h 972559"/>
                <a:gd name="connsiteX37" fmla="*/ 122969 w 249651"/>
                <a:gd name="connsiteY37" fmla="*/ 882396 h 972559"/>
                <a:gd name="connsiteX38" fmla="*/ 115063 w 249651"/>
                <a:gd name="connsiteY38" fmla="*/ 914972 h 972559"/>
                <a:gd name="connsiteX39" fmla="*/ 82964 w 249651"/>
                <a:gd name="connsiteY39" fmla="*/ 958120 h 972559"/>
                <a:gd name="connsiteX40" fmla="*/ 52294 w 249651"/>
                <a:gd name="connsiteY40" fmla="*/ 971931 h 972559"/>
                <a:gd name="connsiteX41" fmla="*/ 40578 w 249651"/>
                <a:gd name="connsiteY41" fmla="*/ 972407 h 9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9651" h="972559">
                  <a:moveTo>
                    <a:pt x="40578" y="972407"/>
                  </a:moveTo>
                  <a:cubicBezTo>
                    <a:pt x="40578" y="972407"/>
                    <a:pt x="44674" y="972407"/>
                    <a:pt x="52103" y="970407"/>
                  </a:cubicBezTo>
                  <a:cubicBezTo>
                    <a:pt x="62947" y="967994"/>
                    <a:pt x="73086" y="963104"/>
                    <a:pt x="81726" y="956120"/>
                  </a:cubicBezTo>
                  <a:cubicBezTo>
                    <a:pt x="95437" y="945053"/>
                    <a:pt x="105984" y="930563"/>
                    <a:pt x="112301" y="914114"/>
                  </a:cubicBezTo>
                  <a:cubicBezTo>
                    <a:pt x="116402" y="903829"/>
                    <a:pt x="118876" y="892967"/>
                    <a:pt x="119635" y="881920"/>
                  </a:cubicBezTo>
                  <a:cubicBezTo>
                    <a:pt x="120338" y="869691"/>
                    <a:pt x="119409" y="857423"/>
                    <a:pt x="116873" y="845439"/>
                  </a:cubicBezTo>
                  <a:cubicBezTo>
                    <a:pt x="110191" y="817921"/>
                    <a:pt x="98886" y="791736"/>
                    <a:pt x="83440" y="768001"/>
                  </a:cubicBezTo>
                  <a:cubicBezTo>
                    <a:pt x="67534" y="741902"/>
                    <a:pt x="47626" y="715804"/>
                    <a:pt x="30291" y="685705"/>
                  </a:cubicBezTo>
                  <a:cubicBezTo>
                    <a:pt x="21265" y="670300"/>
                    <a:pt x="13890" y="653985"/>
                    <a:pt x="8288" y="637032"/>
                  </a:cubicBezTo>
                  <a:cubicBezTo>
                    <a:pt x="2721" y="619181"/>
                    <a:pt x="-73" y="600581"/>
                    <a:pt x="1" y="581882"/>
                  </a:cubicBezTo>
                  <a:cubicBezTo>
                    <a:pt x="417" y="542394"/>
                    <a:pt x="12369" y="503889"/>
                    <a:pt x="34387" y="471107"/>
                  </a:cubicBezTo>
                  <a:cubicBezTo>
                    <a:pt x="45495" y="454523"/>
                    <a:pt x="59120" y="439772"/>
                    <a:pt x="74773" y="427387"/>
                  </a:cubicBezTo>
                  <a:cubicBezTo>
                    <a:pt x="90394" y="416128"/>
                    <a:pt x="107004" y="406309"/>
                    <a:pt x="124398" y="398050"/>
                  </a:cubicBezTo>
                  <a:cubicBezTo>
                    <a:pt x="140878" y="390230"/>
                    <a:pt x="156463" y="380650"/>
                    <a:pt x="170880" y="369475"/>
                  </a:cubicBezTo>
                  <a:cubicBezTo>
                    <a:pt x="184202" y="358310"/>
                    <a:pt x="194434" y="343912"/>
                    <a:pt x="200598" y="327660"/>
                  </a:cubicBezTo>
                  <a:cubicBezTo>
                    <a:pt x="210484" y="296894"/>
                    <a:pt x="212417" y="264125"/>
                    <a:pt x="206218" y="232410"/>
                  </a:cubicBezTo>
                  <a:cubicBezTo>
                    <a:pt x="201550" y="202216"/>
                    <a:pt x="194692" y="174308"/>
                    <a:pt x="192025" y="148209"/>
                  </a:cubicBezTo>
                  <a:cubicBezTo>
                    <a:pt x="189301" y="124653"/>
                    <a:pt x="190459" y="100810"/>
                    <a:pt x="195454" y="77629"/>
                  </a:cubicBezTo>
                  <a:cubicBezTo>
                    <a:pt x="198754" y="60072"/>
                    <a:pt x="205208" y="43258"/>
                    <a:pt x="214504" y="28004"/>
                  </a:cubicBezTo>
                  <a:cubicBezTo>
                    <a:pt x="220459" y="18199"/>
                    <a:pt x="228777" y="10044"/>
                    <a:pt x="238698" y="4286"/>
                  </a:cubicBezTo>
                  <a:cubicBezTo>
                    <a:pt x="241210" y="2811"/>
                    <a:pt x="243898" y="1659"/>
                    <a:pt x="246699" y="857"/>
                  </a:cubicBezTo>
                  <a:cubicBezTo>
                    <a:pt x="247637" y="432"/>
                    <a:pt x="248631" y="143"/>
                    <a:pt x="249652" y="0"/>
                  </a:cubicBezTo>
                  <a:cubicBezTo>
                    <a:pt x="249652" y="0"/>
                    <a:pt x="245746" y="1238"/>
                    <a:pt x="239174" y="5144"/>
                  </a:cubicBezTo>
                  <a:cubicBezTo>
                    <a:pt x="229729" y="11041"/>
                    <a:pt x="221827" y="19107"/>
                    <a:pt x="216124" y="28670"/>
                  </a:cubicBezTo>
                  <a:cubicBezTo>
                    <a:pt x="207197" y="43856"/>
                    <a:pt x="201007" y="60492"/>
                    <a:pt x="197836" y="77819"/>
                  </a:cubicBezTo>
                  <a:cubicBezTo>
                    <a:pt x="193253" y="100741"/>
                    <a:pt x="192385" y="124250"/>
                    <a:pt x="195264" y="147447"/>
                  </a:cubicBezTo>
                  <a:cubicBezTo>
                    <a:pt x="198026" y="173260"/>
                    <a:pt x="204789" y="200978"/>
                    <a:pt x="210028" y="231362"/>
                  </a:cubicBezTo>
                  <a:cubicBezTo>
                    <a:pt x="216637" y="263985"/>
                    <a:pt x="214801" y="297756"/>
                    <a:pt x="204694" y="329470"/>
                  </a:cubicBezTo>
                  <a:cubicBezTo>
                    <a:pt x="198239" y="346425"/>
                    <a:pt x="187549" y="361444"/>
                    <a:pt x="173642" y="373094"/>
                  </a:cubicBezTo>
                  <a:cubicBezTo>
                    <a:pt x="158874" y="384619"/>
                    <a:pt x="142907" y="394518"/>
                    <a:pt x="126017" y="402622"/>
                  </a:cubicBezTo>
                  <a:cubicBezTo>
                    <a:pt x="108931" y="410801"/>
                    <a:pt x="92664" y="420592"/>
                    <a:pt x="77440" y="431864"/>
                  </a:cubicBezTo>
                  <a:cubicBezTo>
                    <a:pt x="62405" y="443905"/>
                    <a:pt x="49328" y="458203"/>
                    <a:pt x="38673" y="474250"/>
                  </a:cubicBezTo>
                  <a:cubicBezTo>
                    <a:pt x="17196" y="506217"/>
                    <a:pt x="5511" y="543755"/>
                    <a:pt x="5050" y="582263"/>
                  </a:cubicBezTo>
                  <a:cubicBezTo>
                    <a:pt x="4949" y="600468"/>
                    <a:pt x="7615" y="618581"/>
                    <a:pt x="12955" y="635985"/>
                  </a:cubicBezTo>
                  <a:cubicBezTo>
                    <a:pt x="18424" y="652577"/>
                    <a:pt x="25640" y="668542"/>
                    <a:pt x="34482" y="683610"/>
                  </a:cubicBezTo>
                  <a:cubicBezTo>
                    <a:pt x="51436" y="713423"/>
                    <a:pt x="71248" y="739616"/>
                    <a:pt x="87155" y="766096"/>
                  </a:cubicBezTo>
                  <a:cubicBezTo>
                    <a:pt x="102688" y="790255"/>
                    <a:pt x="113964" y="816898"/>
                    <a:pt x="120493" y="844868"/>
                  </a:cubicBezTo>
                  <a:cubicBezTo>
                    <a:pt x="122941" y="857217"/>
                    <a:pt x="123773" y="869832"/>
                    <a:pt x="122969" y="882396"/>
                  </a:cubicBezTo>
                  <a:cubicBezTo>
                    <a:pt x="122042" y="893599"/>
                    <a:pt x="119375" y="904590"/>
                    <a:pt x="115063" y="914972"/>
                  </a:cubicBezTo>
                  <a:cubicBezTo>
                    <a:pt x="108453" y="931987"/>
                    <a:pt x="97361" y="946897"/>
                    <a:pt x="82964" y="958120"/>
                  </a:cubicBezTo>
                  <a:cubicBezTo>
                    <a:pt x="73999" y="965121"/>
                    <a:pt x="63479" y="969859"/>
                    <a:pt x="52294" y="971931"/>
                  </a:cubicBezTo>
                  <a:cubicBezTo>
                    <a:pt x="48421" y="972555"/>
                    <a:pt x="44488" y="972715"/>
                    <a:pt x="40578" y="972407"/>
                  </a:cubicBezTo>
                  <a:close/>
                </a:path>
              </a:pathLst>
            </a:custGeom>
            <a:solidFill>
              <a:srgbClr val="455A64"/>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02F8AE4-265B-480C-82A9-880B4C228C77}"/>
                </a:ext>
              </a:extLst>
            </p:cNvPr>
            <p:cNvSpPr/>
            <p:nvPr/>
          </p:nvSpPr>
          <p:spPr>
            <a:xfrm>
              <a:off x="7463028" y="3909237"/>
              <a:ext cx="121702" cy="697706"/>
            </a:xfrm>
            <a:custGeom>
              <a:avLst/>
              <a:gdLst>
                <a:gd name="connsiteX0" fmla="*/ 16669 w 121702"/>
                <a:gd name="connsiteY0" fmla="*/ 697706 h 697706"/>
                <a:gd name="connsiteX1" fmla="*/ 32861 w 121702"/>
                <a:gd name="connsiteY1" fmla="*/ 672560 h 697706"/>
                <a:gd name="connsiteX2" fmla="*/ 26289 w 121702"/>
                <a:gd name="connsiteY2" fmla="*/ 592455 h 697706"/>
                <a:gd name="connsiteX3" fmla="*/ 5905 w 121702"/>
                <a:gd name="connsiteY3" fmla="*/ 538829 h 697706"/>
                <a:gd name="connsiteX4" fmla="*/ 0 w 121702"/>
                <a:gd name="connsiteY4" fmla="*/ 507111 h 697706"/>
                <a:gd name="connsiteX5" fmla="*/ 0 w 121702"/>
                <a:gd name="connsiteY5" fmla="*/ 490061 h 697706"/>
                <a:gd name="connsiteX6" fmla="*/ 3048 w 121702"/>
                <a:gd name="connsiteY6" fmla="*/ 472916 h 697706"/>
                <a:gd name="connsiteX7" fmla="*/ 34861 w 121702"/>
                <a:gd name="connsiteY7" fmla="*/ 407194 h 697706"/>
                <a:gd name="connsiteX8" fmla="*/ 80486 w 121702"/>
                <a:gd name="connsiteY8" fmla="*/ 343852 h 697706"/>
                <a:gd name="connsiteX9" fmla="*/ 114205 w 121702"/>
                <a:gd name="connsiteY9" fmla="*/ 275082 h 697706"/>
                <a:gd name="connsiteX10" fmla="*/ 106680 w 121702"/>
                <a:gd name="connsiteY10" fmla="*/ 205740 h 697706"/>
                <a:gd name="connsiteX11" fmla="*/ 70485 w 121702"/>
                <a:gd name="connsiteY11" fmla="*/ 151733 h 697706"/>
                <a:gd name="connsiteX12" fmla="*/ 34671 w 121702"/>
                <a:gd name="connsiteY12" fmla="*/ 106966 h 697706"/>
                <a:gd name="connsiteX13" fmla="*/ 12287 w 121702"/>
                <a:gd name="connsiteY13" fmla="*/ 65056 h 697706"/>
                <a:gd name="connsiteX14" fmla="*/ 5334 w 121702"/>
                <a:gd name="connsiteY14" fmla="*/ 29813 h 697706"/>
                <a:gd name="connsiteX15" fmla="*/ 8382 w 121702"/>
                <a:gd name="connsiteY15" fmla="*/ 7334 h 697706"/>
                <a:gd name="connsiteX16" fmla="*/ 11240 w 121702"/>
                <a:gd name="connsiteY16" fmla="*/ 0 h 697706"/>
                <a:gd name="connsiteX17" fmla="*/ 7334 w 121702"/>
                <a:gd name="connsiteY17" fmla="*/ 29813 h 697706"/>
                <a:gd name="connsiteX18" fmla="*/ 14859 w 121702"/>
                <a:gd name="connsiteY18" fmla="*/ 64103 h 697706"/>
                <a:gd name="connsiteX19" fmla="*/ 37529 w 121702"/>
                <a:gd name="connsiteY19" fmla="*/ 104966 h 697706"/>
                <a:gd name="connsiteX20" fmla="*/ 73628 w 121702"/>
                <a:gd name="connsiteY20" fmla="*/ 149161 h 697706"/>
                <a:gd name="connsiteX21" fmla="*/ 110871 w 121702"/>
                <a:gd name="connsiteY21" fmla="*/ 203835 h 697706"/>
                <a:gd name="connsiteX22" fmla="*/ 118872 w 121702"/>
                <a:gd name="connsiteY22" fmla="*/ 276130 h 697706"/>
                <a:gd name="connsiteX23" fmla="*/ 84487 w 121702"/>
                <a:gd name="connsiteY23" fmla="*/ 346710 h 697706"/>
                <a:gd name="connsiteX24" fmla="*/ 38957 w 121702"/>
                <a:gd name="connsiteY24" fmla="*/ 409861 h 697706"/>
                <a:gd name="connsiteX25" fmla="*/ 7525 w 121702"/>
                <a:gd name="connsiteY25" fmla="*/ 473964 h 697706"/>
                <a:gd name="connsiteX26" fmla="*/ 4477 w 121702"/>
                <a:gd name="connsiteY26" fmla="*/ 490537 h 697706"/>
                <a:gd name="connsiteX27" fmla="*/ 3905 w 121702"/>
                <a:gd name="connsiteY27" fmla="*/ 506825 h 697706"/>
                <a:gd name="connsiteX28" fmla="*/ 9430 w 121702"/>
                <a:gd name="connsiteY28" fmla="*/ 537686 h 697706"/>
                <a:gd name="connsiteX29" fmla="*/ 29146 w 121702"/>
                <a:gd name="connsiteY29" fmla="*/ 591312 h 697706"/>
                <a:gd name="connsiteX30" fmla="*/ 34195 w 121702"/>
                <a:gd name="connsiteY30" fmla="*/ 673227 h 697706"/>
                <a:gd name="connsiteX31" fmla="*/ 22193 w 121702"/>
                <a:gd name="connsiteY31" fmla="*/ 692277 h 697706"/>
                <a:gd name="connsiteX32" fmla="*/ 17907 w 121702"/>
                <a:gd name="connsiteY32" fmla="*/ 696278 h 697706"/>
                <a:gd name="connsiteX33" fmla="*/ 16669 w 121702"/>
                <a:gd name="connsiteY33" fmla="*/ 697706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702" h="697706">
                  <a:moveTo>
                    <a:pt x="16669" y="697706"/>
                  </a:moveTo>
                  <a:cubicBezTo>
                    <a:pt x="23843" y="690612"/>
                    <a:pt x="29371" y="682027"/>
                    <a:pt x="32861" y="672560"/>
                  </a:cubicBezTo>
                  <a:cubicBezTo>
                    <a:pt x="40102" y="645911"/>
                    <a:pt x="37777" y="617567"/>
                    <a:pt x="26289" y="592455"/>
                  </a:cubicBezTo>
                  <a:cubicBezTo>
                    <a:pt x="20288" y="576167"/>
                    <a:pt x="12001" y="558736"/>
                    <a:pt x="5905" y="538829"/>
                  </a:cubicBezTo>
                  <a:cubicBezTo>
                    <a:pt x="2727" y="528518"/>
                    <a:pt x="746" y="517875"/>
                    <a:pt x="0" y="507111"/>
                  </a:cubicBezTo>
                  <a:cubicBezTo>
                    <a:pt x="0" y="501491"/>
                    <a:pt x="0" y="495776"/>
                    <a:pt x="0" y="490061"/>
                  </a:cubicBezTo>
                  <a:cubicBezTo>
                    <a:pt x="0" y="484346"/>
                    <a:pt x="2096" y="478726"/>
                    <a:pt x="3048" y="472916"/>
                  </a:cubicBezTo>
                  <a:cubicBezTo>
                    <a:pt x="9724" y="449316"/>
                    <a:pt x="20492" y="427071"/>
                    <a:pt x="34861" y="407194"/>
                  </a:cubicBezTo>
                  <a:cubicBezTo>
                    <a:pt x="49054" y="386143"/>
                    <a:pt x="65342" y="365760"/>
                    <a:pt x="80486" y="343852"/>
                  </a:cubicBezTo>
                  <a:cubicBezTo>
                    <a:pt x="95855" y="323195"/>
                    <a:pt x="107286" y="299882"/>
                    <a:pt x="114205" y="275082"/>
                  </a:cubicBezTo>
                  <a:cubicBezTo>
                    <a:pt x="119635" y="251784"/>
                    <a:pt x="116982" y="227331"/>
                    <a:pt x="106680" y="205740"/>
                  </a:cubicBezTo>
                  <a:cubicBezTo>
                    <a:pt x="96972" y="186265"/>
                    <a:pt x="84808" y="168115"/>
                    <a:pt x="70485" y="151733"/>
                  </a:cubicBezTo>
                  <a:cubicBezTo>
                    <a:pt x="57531" y="135922"/>
                    <a:pt x="44577" y="121539"/>
                    <a:pt x="34671" y="106966"/>
                  </a:cubicBezTo>
                  <a:cubicBezTo>
                    <a:pt x="25473" y="93995"/>
                    <a:pt x="17952" y="79913"/>
                    <a:pt x="12287" y="65056"/>
                  </a:cubicBezTo>
                  <a:cubicBezTo>
                    <a:pt x="7996" y="53785"/>
                    <a:pt x="5645" y="41869"/>
                    <a:pt x="5334" y="29813"/>
                  </a:cubicBezTo>
                  <a:cubicBezTo>
                    <a:pt x="5240" y="22211"/>
                    <a:pt x="6267" y="14637"/>
                    <a:pt x="8382" y="7334"/>
                  </a:cubicBezTo>
                  <a:cubicBezTo>
                    <a:pt x="9100" y="4805"/>
                    <a:pt x="10057" y="2349"/>
                    <a:pt x="11240" y="0"/>
                  </a:cubicBezTo>
                  <a:cubicBezTo>
                    <a:pt x="8382" y="9671"/>
                    <a:pt x="7064" y="19732"/>
                    <a:pt x="7334" y="29813"/>
                  </a:cubicBezTo>
                  <a:cubicBezTo>
                    <a:pt x="7969" y="41575"/>
                    <a:pt x="10511" y="53156"/>
                    <a:pt x="14859" y="64103"/>
                  </a:cubicBezTo>
                  <a:cubicBezTo>
                    <a:pt x="20756" y="78581"/>
                    <a:pt x="28367" y="92299"/>
                    <a:pt x="37529" y="104966"/>
                  </a:cubicBezTo>
                  <a:cubicBezTo>
                    <a:pt x="47054" y="119158"/>
                    <a:pt x="60484" y="133540"/>
                    <a:pt x="73628" y="149161"/>
                  </a:cubicBezTo>
                  <a:cubicBezTo>
                    <a:pt x="88404" y="165660"/>
                    <a:pt x="100927" y="184045"/>
                    <a:pt x="110871" y="203835"/>
                  </a:cubicBezTo>
                  <a:cubicBezTo>
                    <a:pt x="121680" y="226323"/>
                    <a:pt x="124502" y="251823"/>
                    <a:pt x="118872" y="276130"/>
                  </a:cubicBezTo>
                  <a:cubicBezTo>
                    <a:pt x="111942" y="301606"/>
                    <a:pt x="100277" y="325550"/>
                    <a:pt x="84487" y="346710"/>
                  </a:cubicBezTo>
                  <a:cubicBezTo>
                    <a:pt x="69342" y="368713"/>
                    <a:pt x="52959" y="389096"/>
                    <a:pt x="38957" y="409861"/>
                  </a:cubicBezTo>
                  <a:cubicBezTo>
                    <a:pt x="24856" y="429252"/>
                    <a:pt x="14221" y="450941"/>
                    <a:pt x="7525" y="473964"/>
                  </a:cubicBezTo>
                  <a:cubicBezTo>
                    <a:pt x="6477" y="479584"/>
                    <a:pt x="5048" y="485013"/>
                    <a:pt x="4477" y="490537"/>
                  </a:cubicBezTo>
                  <a:cubicBezTo>
                    <a:pt x="3905" y="496062"/>
                    <a:pt x="4477" y="501491"/>
                    <a:pt x="3905" y="506825"/>
                  </a:cubicBezTo>
                  <a:cubicBezTo>
                    <a:pt x="4550" y="517291"/>
                    <a:pt x="6404" y="527647"/>
                    <a:pt x="9430" y="537686"/>
                  </a:cubicBezTo>
                  <a:cubicBezTo>
                    <a:pt x="15240" y="557212"/>
                    <a:pt x="23241" y="574738"/>
                    <a:pt x="29146" y="591312"/>
                  </a:cubicBezTo>
                  <a:cubicBezTo>
                    <a:pt x="40534" y="617144"/>
                    <a:pt x="42324" y="646192"/>
                    <a:pt x="34195" y="673227"/>
                  </a:cubicBezTo>
                  <a:cubicBezTo>
                    <a:pt x="31542" y="680332"/>
                    <a:pt x="27457" y="686817"/>
                    <a:pt x="22193" y="692277"/>
                  </a:cubicBezTo>
                  <a:cubicBezTo>
                    <a:pt x="20878" y="693727"/>
                    <a:pt x="19444" y="695065"/>
                    <a:pt x="17907" y="696278"/>
                  </a:cubicBezTo>
                  <a:cubicBezTo>
                    <a:pt x="17548" y="696798"/>
                    <a:pt x="17132" y="697277"/>
                    <a:pt x="16669" y="697706"/>
                  </a:cubicBezTo>
                  <a:close/>
                </a:path>
              </a:pathLst>
            </a:custGeom>
            <a:solidFill>
              <a:srgbClr val="455A6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F5E1B4-6723-4CF0-91E7-711C60988F2E}"/>
                </a:ext>
              </a:extLst>
            </p:cNvPr>
            <p:cNvSpPr/>
            <p:nvPr/>
          </p:nvSpPr>
          <p:spPr>
            <a:xfrm>
              <a:off x="6494030" y="4037730"/>
              <a:ext cx="316437" cy="742092"/>
            </a:xfrm>
            <a:custGeom>
              <a:avLst/>
              <a:gdLst>
                <a:gd name="connsiteX0" fmla="*/ 6020 w 316437"/>
                <a:gd name="connsiteY0" fmla="*/ 742093 h 742092"/>
                <a:gd name="connsiteX1" fmla="*/ 2305 w 316437"/>
                <a:gd name="connsiteY1" fmla="*/ 734282 h 742092"/>
                <a:gd name="connsiteX2" fmla="*/ 877 w 316437"/>
                <a:gd name="connsiteY2" fmla="*/ 709231 h 742092"/>
                <a:gd name="connsiteX3" fmla="*/ 16212 w 316437"/>
                <a:gd name="connsiteY3" fmla="*/ 672751 h 742092"/>
                <a:gd name="connsiteX4" fmla="*/ 46216 w 316437"/>
                <a:gd name="connsiteY4" fmla="*/ 630174 h 742092"/>
                <a:gd name="connsiteX5" fmla="*/ 61646 w 316437"/>
                <a:gd name="connsiteY5" fmla="*/ 570547 h 742092"/>
                <a:gd name="connsiteX6" fmla="*/ 56312 w 316437"/>
                <a:gd name="connsiteY6" fmla="*/ 498538 h 742092"/>
                <a:gd name="connsiteX7" fmla="*/ 59551 w 316437"/>
                <a:gd name="connsiteY7" fmla="*/ 417957 h 742092"/>
                <a:gd name="connsiteX8" fmla="*/ 104794 w 316437"/>
                <a:gd name="connsiteY8" fmla="*/ 344424 h 742092"/>
                <a:gd name="connsiteX9" fmla="*/ 170422 w 316437"/>
                <a:gd name="connsiteY9" fmla="*/ 288227 h 742092"/>
                <a:gd name="connsiteX10" fmla="*/ 230620 w 316437"/>
                <a:gd name="connsiteY10" fmla="*/ 235172 h 742092"/>
                <a:gd name="connsiteX11" fmla="*/ 303772 w 316437"/>
                <a:gd name="connsiteY11" fmla="*/ 123158 h 742092"/>
                <a:gd name="connsiteX12" fmla="*/ 313297 w 316437"/>
                <a:gd name="connsiteY12" fmla="*/ 72390 h 742092"/>
                <a:gd name="connsiteX13" fmla="*/ 312535 w 316437"/>
                <a:gd name="connsiteY13" fmla="*/ 33242 h 742092"/>
                <a:gd name="connsiteX14" fmla="*/ 311011 w 316437"/>
                <a:gd name="connsiteY14" fmla="*/ 19050 h 742092"/>
                <a:gd name="connsiteX15" fmla="*/ 309391 w 316437"/>
                <a:gd name="connsiteY15" fmla="*/ 8668 h 742092"/>
                <a:gd name="connsiteX16" fmla="*/ 308439 w 316437"/>
                <a:gd name="connsiteY16" fmla="*/ 2191 h 742092"/>
                <a:gd name="connsiteX17" fmla="*/ 308439 w 316437"/>
                <a:gd name="connsiteY17" fmla="*/ 0 h 742092"/>
                <a:gd name="connsiteX18" fmla="*/ 309106 w 316437"/>
                <a:gd name="connsiteY18" fmla="*/ 2096 h 742092"/>
                <a:gd name="connsiteX19" fmla="*/ 310534 w 316437"/>
                <a:gd name="connsiteY19" fmla="*/ 8477 h 742092"/>
                <a:gd name="connsiteX20" fmla="*/ 312630 w 316437"/>
                <a:gd name="connsiteY20" fmla="*/ 18764 h 742092"/>
                <a:gd name="connsiteX21" fmla="*/ 314630 w 316437"/>
                <a:gd name="connsiteY21" fmla="*/ 33052 h 742092"/>
                <a:gd name="connsiteX22" fmla="*/ 316249 w 316437"/>
                <a:gd name="connsiteY22" fmla="*/ 72580 h 742092"/>
                <a:gd name="connsiteX23" fmla="*/ 307296 w 316437"/>
                <a:gd name="connsiteY23" fmla="*/ 124206 h 742092"/>
                <a:gd name="connsiteX24" fmla="*/ 234144 w 316437"/>
                <a:gd name="connsiteY24" fmla="*/ 238506 h 742092"/>
                <a:gd name="connsiteX25" fmla="*/ 174136 w 316437"/>
                <a:gd name="connsiteY25" fmla="*/ 292132 h 742092"/>
                <a:gd name="connsiteX26" fmla="*/ 108414 w 316437"/>
                <a:gd name="connsiteY26" fmla="*/ 347853 h 742092"/>
                <a:gd name="connsiteX27" fmla="*/ 64218 w 316437"/>
                <a:gd name="connsiteY27" fmla="*/ 419290 h 742092"/>
                <a:gd name="connsiteX28" fmla="*/ 60884 w 316437"/>
                <a:gd name="connsiteY28" fmla="*/ 498062 h 742092"/>
                <a:gd name="connsiteX29" fmla="*/ 65837 w 316437"/>
                <a:gd name="connsiteY29" fmla="*/ 570738 h 742092"/>
                <a:gd name="connsiteX30" fmla="*/ 49645 w 316437"/>
                <a:gd name="connsiteY30" fmla="*/ 631984 h 742092"/>
                <a:gd name="connsiteX31" fmla="*/ 18879 w 316437"/>
                <a:gd name="connsiteY31" fmla="*/ 674370 h 742092"/>
                <a:gd name="connsiteX32" fmla="*/ 3163 w 316437"/>
                <a:gd name="connsiteY32" fmla="*/ 709613 h 742092"/>
                <a:gd name="connsiteX33" fmla="*/ 3639 w 316437"/>
                <a:gd name="connsiteY33" fmla="*/ 733997 h 742092"/>
                <a:gd name="connsiteX34" fmla="*/ 6020 w 316437"/>
                <a:gd name="connsiteY34" fmla="*/ 742093 h 7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437" h="742092">
                  <a:moveTo>
                    <a:pt x="6020" y="742093"/>
                  </a:moveTo>
                  <a:cubicBezTo>
                    <a:pt x="4374" y="739704"/>
                    <a:pt x="3120" y="737067"/>
                    <a:pt x="2305" y="734282"/>
                  </a:cubicBezTo>
                  <a:cubicBezTo>
                    <a:pt x="-171" y="726167"/>
                    <a:pt x="-661" y="717576"/>
                    <a:pt x="877" y="709231"/>
                  </a:cubicBezTo>
                  <a:cubicBezTo>
                    <a:pt x="3331" y="696117"/>
                    <a:pt x="8559" y="683680"/>
                    <a:pt x="16212" y="672751"/>
                  </a:cubicBezTo>
                  <a:cubicBezTo>
                    <a:pt x="24594" y="659797"/>
                    <a:pt x="36405" y="646652"/>
                    <a:pt x="46216" y="630174"/>
                  </a:cubicBezTo>
                  <a:cubicBezTo>
                    <a:pt x="56397" y="611955"/>
                    <a:pt x="61712" y="591419"/>
                    <a:pt x="61646" y="570547"/>
                  </a:cubicBezTo>
                  <a:cubicBezTo>
                    <a:pt x="61468" y="546453"/>
                    <a:pt x="59686" y="522397"/>
                    <a:pt x="56312" y="498538"/>
                  </a:cubicBezTo>
                  <a:cubicBezTo>
                    <a:pt x="52287" y="471715"/>
                    <a:pt x="53386" y="444371"/>
                    <a:pt x="59551" y="417957"/>
                  </a:cubicBezTo>
                  <a:cubicBezTo>
                    <a:pt x="68065" y="389967"/>
                    <a:pt x="83647" y="364642"/>
                    <a:pt x="104794" y="344424"/>
                  </a:cubicBezTo>
                  <a:cubicBezTo>
                    <a:pt x="125479" y="324344"/>
                    <a:pt x="147397" y="305575"/>
                    <a:pt x="170422" y="288227"/>
                  </a:cubicBezTo>
                  <a:cubicBezTo>
                    <a:pt x="191701" y="271968"/>
                    <a:pt x="211816" y="254240"/>
                    <a:pt x="230620" y="235172"/>
                  </a:cubicBezTo>
                  <a:cubicBezTo>
                    <a:pt x="266338" y="198977"/>
                    <a:pt x="292437" y="160020"/>
                    <a:pt x="303772" y="123158"/>
                  </a:cubicBezTo>
                  <a:cubicBezTo>
                    <a:pt x="308920" y="106666"/>
                    <a:pt x="312117" y="89627"/>
                    <a:pt x="313297" y="72390"/>
                  </a:cubicBezTo>
                  <a:cubicBezTo>
                    <a:pt x="314046" y="59340"/>
                    <a:pt x="313791" y="46253"/>
                    <a:pt x="312535" y="33242"/>
                  </a:cubicBezTo>
                  <a:cubicBezTo>
                    <a:pt x="311963" y="27908"/>
                    <a:pt x="311487" y="23241"/>
                    <a:pt x="311011" y="19050"/>
                  </a:cubicBezTo>
                  <a:cubicBezTo>
                    <a:pt x="310534" y="14859"/>
                    <a:pt x="309868" y="11525"/>
                    <a:pt x="309391" y="8668"/>
                  </a:cubicBezTo>
                  <a:lnTo>
                    <a:pt x="308439" y="2191"/>
                  </a:lnTo>
                  <a:cubicBezTo>
                    <a:pt x="308333" y="1464"/>
                    <a:pt x="308333" y="726"/>
                    <a:pt x="308439" y="0"/>
                  </a:cubicBezTo>
                  <a:cubicBezTo>
                    <a:pt x="308761" y="663"/>
                    <a:pt x="308986" y="1368"/>
                    <a:pt x="309106" y="2096"/>
                  </a:cubicBezTo>
                  <a:lnTo>
                    <a:pt x="310534" y="8477"/>
                  </a:lnTo>
                  <a:cubicBezTo>
                    <a:pt x="311106" y="11335"/>
                    <a:pt x="311868" y="14764"/>
                    <a:pt x="312630" y="18764"/>
                  </a:cubicBezTo>
                  <a:cubicBezTo>
                    <a:pt x="313392" y="22765"/>
                    <a:pt x="313963" y="27718"/>
                    <a:pt x="314630" y="33052"/>
                  </a:cubicBezTo>
                  <a:cubicBezTo>
                    <a:pt x="316223" y="46164"/>
                    <a:pt x="316765" y="59382"/>
                    <a:pt x="316249" y="72580"/>
                  </a:cubicBezTo>
                  <a:cubicBezTo>
                    <a:pt x="315321" y="90083"/>
                    <a:pt x="312315" y="107413"/>
                    <a:pt x="307296" y="124206"/>
                  </a:cubicBezTo>
                  <a:cubicBezTo>
                    <a:pt x="296247" y="161830"/>
                    <a:pt x="269958" y="201644"/>
                    <a:pt x="234144" y="238506"/>
                  </a:cubicBezTo>
                  <a:cubicBezTo>
                    <a:pt x="215453" y="257797"/>
                    <a:pt x="195399" y="275719"/>
                    <a:pt x="174136" y="292132"/>
                  </a:cubicBezTo>
                  <a:cubicBezTo>
                    <a:pt x="151137" y="309377"/>
                    <a:pt x="129190" y="327985"/>
                    <a:pt x="108414" y="347853"/>
                  </a:cubicBezTo>
                  <a:cubicBezTo>
                    <a:pt x="87821" y="367499"/>
                    <a:pt x="72606" y="392094"/>
                    <a:pt x="64218" y="419290"/>
                  </a:cubicBezTo>
                  <a:cubicBezTo>
                    <a:pt x="58196" y="445109"/>
                    <a:pt x="57065" y="471827"/>
                    <a:pt x="60884" y="498062"/>
                  </a:cubicBezTo>
                  <a:cubicBezTo>
                    <a:pt x="64116" y="522154"/>
                    <a:pt x="65771" y="546431"/>
                    <a:pt x="65837" y="570738"/>
                  </a:cubicBezTo>
                  <a:cubicBezTo>
                    <a:pt x="65735" y="592198"/>
                    <a:pt x="60161" y="613277"/>
                    <a:pt x="49645" y="631984"/>
                  </a:cubicBezTo>
                  <a:cubicBezTo>
                    <a:pt x="39358" y="648748"/>
                    <a:pt x="27356" y="661606"/>
                    <a:pt x="18879" y="674370"/>
                  </a:cubicBezTo>
                  <a:cubicBezTo>
                    <a:pt x="11269" y="684910"/>
                    <a:pt x="5919" y="696908"/>
                    <a:pt x="3163" y="709613"/>
                  </a:cubicBezTo>
                  <a:cubicBezTo>
                    <a:pt x="1419" y="717667"/>
                    <a:pt x="1582" y="726017"/>
                    <a:pt x="3639" y="733997"/>
                  </a:cubicBezTo>
                  <a:cubicBezTo>
                    <a:pt x="4782" y="739426"/>
                    <a:pt x="6306" y="741997"/>
                    <a:pt x="6020" y="742093"/>
                  </a:cubicBezTo>
                  <a:close/>
                </a:path>
              </a:pathLst>
            </a:custGeom>
            <a:solidFill>
              <a:srgbClr val="455A64"/>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F4B043-5007-4183-9E82-AE059BC4681F}"/>
                </a:ext>
              </a:extLst>
            </p:cNvPr>
            <p:cNvSpPr/>
            <p:nvPr/>
          </p:nvSpPr>
          <p:spPr>
            <a:xfrm>
              <a:off x="6861714" y="3939812"/>
              <a:ext cx="171772" cy="995648"/>
            </a:xfrm>
            <a:custGeom>
              <a:avLst/>
              <a:gdLst>
                <a:gd name="connsiteX0" fmla="*/ 129635 w 171772"/>
                <a:gd name="connsiteY0" fmla="*/ 995648 h 995648"/>
                <a:gd name="connsiteX1" fmla="*/ 152019 w 171772"/>
                <a:gd name="connsiteY1" fmla="*/ 958501 h 995648"/>
                <a:gd name="connsiteX2" fmla="*/ 166783 w 171772"/>
                <a:gd name="connsiteY2" fmla="*/ 910114 h 995648"/>
                <a:gd name="connsiteX3" fmla="*/ 132207 w 171772"/>
                <a:gd name="connsiteY3" fmla="*/ 769620 h 995648"/>
                <a:gd name="connsiteX4" fmla="*/ 70485 w 171772"/>
                <a:gd name="connsiteY4" fmla="*/ 698945 h 995648"/>
                <a:gd name="connsiteX5" fmla="*/ 11240 w 171772"/>
                <a:gd name="connsiteY5" fmla="*/ 613220 h 995648"/>
                <a:gd name="connsiteX6" fmla="*/ 0 w 171772"/>
                <a:gd name="connsiteY6" fmla="*/ 558737 h 995648"/>
                <a:gd name="connsiteX7" fmla="*/ 15050 w 171772"/>
                <a:gd name="connsiteY7" fmla="*/ 503492 h 995648"/>
                <a:gd name="connsiteX8" fmla="*/ 81725 w 171772"/>
                <a:gd name="connsiteY8" fmla="*/ 413957 h 995648"/>
                <a:gd name="connsiteX9" fmla="*/ 102108 w 171772"/>
                <a:gd name="connsiteY9" fmla="*/ 366332 h 995648"/>
                <a:gd name="connsiteX10" fmla="*/ 102679 w 171772"/>
                <a:gd name="connsiteY10" fmla="*/ 316421 h 995648"/>
                <a:gd name="connsiteX11" fmla="*/ 74104 w 171772"/>
                <a:gd name="connsiteY11" fmla="*/ 227838 h 995648"/>
                <a:gd name="connsiteX12" fmla="*/ 42196 w 171772"/>
                <a:gd name="connsiteY12" fmla="*/ 151638 h 995648"/>
                <a:gd name="connsiteX13" fmla="*/ 42196 w 171772"/>
                <a:gd name="connsiteY13" fmla="*/ 34481 h 995648"/>
                <a:gd name="connsiteX14" fmla="*/ 59627 w 171772"/>
                <a:gd name="connsiteY14" fmla="*/ 7620 h 995648"/>
                <a:gd name="connsiteX15" fmla="*/ 68008 w 171772"/>
                <a:gd name="connsiteY15" fmla="*/ 0 h 995648"/>
                <a:gd name="connsiteX16" fmla="*/ 60389 w 171772"/>
                <a:gd name="connsiteY16" fmla="*/ 8287 h 995648"/>
                <a:gd name="connsiteX17" fmla="*/ 43910 w 171772"/>
                <a:gd name="connsiteY17" fmla="*/ 35624 h 995648"/>
                <a:gd name="connsiteX18" fmla="*/ 45720 w 171772"/>
                <a:gd name="connsiteY18" fmla="*/ 150876 h 995648"/>
                <a:gd name="connsiteX19" fmla="*/ 78010 w 171772"/>
                <a:gd name="connsiteY19" fmla="*/ 226123 h 995648"/>
                <a:gd name="connsiteX20" fmla="*/ 107823 w 171772"/>
                <a:gd name="connsiteY20" fmla="*/ 315754 h 995648"/>
                <a:gd name="connsiteX21" fmla="*/ 107252 w 171772"/>
                <a:gd name="connsiteY21" fmla="*/ 367284 h 995648"/>
                <a:gd name="connsiteX22" fmla="*/ 86297 w 171772"/>
                <a:gd name="connsiteY22" fmla="*/ 416719 h 995648"/>
                <a:gd name="connsiteX23" fmla="*/ 19621 w 171772"/>
                <a:gd name="connsiteY23" fmla="*/ 505968 h 995648"/>
                <a:gd name="connsiteX24" fmla="*/ 5048 w 171772"/>
                <a:gd name="connsiteY24" fmla="*/ 558927 h 995648"/>
                <a:gd name="connsiteX25" fmla="*/ 15335 w 171772"/>
                <a:gd name="connsiteY25" fmla="*/ 611505 h 995648"/>
                <a:gd name="connsiteX26" fmla="*/ 73438 w 171772"/>
                <a:gd name="connsiteY26" fmla="*/ 696182 h 995648"/>
                <a:gd name="connsiteX27" fmla="*/ 135160 w 171772"/>
                <a:gd name="connsiteY27" fmla="*/ 767525 h 995648"/>
                <a:gd name="connsiteX28" fmla="*/ 168497 w 171772"/>
                <a:gd name="connsiteY28" fmla="*/ 842677 h 995648"/>
                <a:gd name="connsiteX29" fmla="*/ 153162 w 171772"/>
                <a:gd name="connsiteY29" fmla="*/ 959358 h 995648"/>
                <a:gd name="connsiteX30" fmla="*/ 136303 w 171772"/>
                <a:gd name="connsiteY30" fmla="*/ 986981 h 995648"/>
                <a:gd name="connsiteX31" fmla="*/ 130969 w 171772"/>
                <a:gd name="connsiteY31" fmla="*/ 993553 h 9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772" h="995648">
                  <a:moveTo>
                    <a:pt x="129635" y="995648"/>
                  </a:moveTo>
                  <a:cubicBezTo>
                    <a:pt x="138257" y="984003"/>
                    <a:pt x="145752" y="971565"/>
                    <a:pt x="152019" y="958501"/>
                  </a:cubicBezTo>
                  <a:cubicBezTo>
                    <a:pt x="159070" y="943100"/>
                    <a:pt x="164035" y="926828"/>
                    <a:pt x="166783" y="910114"/>
                  </a:cubicBezTo>
                  <a:cubicBezTo>
                    <a:pt x="175176" y="860517"/>
                    <a:pt x="162660" y="809658"/>
                    <a:pt x="132207" y="769620"/>
                  </a:cubicBezTo>
                  <a:cubicBezTo>
                    <a:pt x="113051" y="744861"/>
                    <a:pt x="92440" y="721261"/>
                    <a:pt x="70485" y="698945"/>
                  </a:cubicBezTo>
                  <a:cubicBezTo>
                    <a:pt x="45770" y="674142"/>
                    <a:pt x="25703" y="645107"/>
                    <a:pt x="11240" y="613220"/>
                  </a:cubicBezTo>
                  <a:cubicBezTo>
                    <a:pt x="3834" y="596010"/>
                    <a:pt x="10" y="577472"/>
                    <a:pt x="0" y="558737"/>
                  </a:cubicBezTo>
                  <a:cubicBezTo>
                    <a:pt x="326" y="539354"/>
                    <a:pt x="5500" y="520362"/>
                    <a:pt x="15050" y="503492"/>
                  </a:cubicBezTo>
                  <a:cubicBezTo>
                    <a:pt x="34100" y="469487"/>
                    <a:pt x="62675" y="443960"/>
                    <a:pt x="81725" y="413957"/>
                  </a:cubicBezTo>
                  <a:cubicBezTo>
                    <a:pt x="91582" y="399575"/>
                    <a:pt x="98509" y="383392"/>
                    <a:pt x="102108" y="366332"/>
                  </a:cubicBezTo>
                  <a:cubicBezTo>
                    <a:pt x="105056" y="349841"/>
                    <a:pt x="105249" y="332975"/>
                    <a:pt x="102679" y="316421"/>
                  </a:cubicBezTo>
                  <a:cubicBezTo>
                    <a:pt x="97371" y="285695"/>
                    <a:pt x="87751" y="255874"/>
                    <a:pt x="74104" y="227838"/>
                  </a:cubicBezTo>
                  <a:cubicBezTo>
                    <a:pt x="62111" y="203028"/>
                    <a:pt x="51459" y="177591"/>
                    <a:pt x="42196" y="151638"/>
                  </a:cubicBezTo>
                  <a:cubicBezTo>
                    <a:pt x="25337" y="104013"/>
                    <a:pt x="30099" y="60008"/>
                    <a:pt x="42196" y="34481"/>
                  </a:cubicBezTo>
                  <a:cubicBezTo>
                    <a:pt x="46347" y="24553"/>
                    <a:pt x="52251" y="15455"/>
                    <a:pt x="59627" y="7620"/>
                  </a:cubicBezTo>
                  <a:cubicBezTo>
                    <a:pt x="62166" y="4814"/>
                    <a:pt x="64973" y="2261"/>
                    <a:pt x="68008" y="0"/>
                  </a:cubicBezTo>
                  <a:cubicBezTo>
                    <a:pt x="68008" y="0"/>
                    <a:pt x="65246" y="2762"/>
                    <a:pt x="60389" y="8287"/>
                  </a:cubicBezTo>
                  <a:cubicBezTo>
                    <a:pt x="53369" y="16387"/>
                    <a:pt x="47794" y="25634"/>
                    <a:pt x="43910" y="35624"/>
                  </a:cubicBezTo>
                  <a:cubicBezTo>
                    <a:pt x="32861" y="61055"/>
                    <a:pt x="28670" y="103727"/>
                    <a:pt x="45720" y="150876"/>
                  </a:cubicBezTo>
                  <a:cubicBezTo>
                    <a:pt x="55193" y="176493"/>
                    <a:pt x="65971" y="201608"/>
                    <a:pt x="78010" y="226123"/>
                  </a:cubicBezTo>
                  <a:cubicBezTo>
                    <a:pt x="92186" y="254419"/>
                    <a:pt x="102227" y="284604"/>
                    <a:pt x="107823" y="315754"/>
                  </a:cubicBezTo>
                  <a:cubicBezTo>
                    <a:pt x="110487" y="332844"/>
                    <a:pt x="110293" y="350257"/>
                    <a:pt x="107252" y="367284"/>
                  </a:cubicBezTo>
                  <a:cubicBezTo>
                    <a:pt x="103638" y="384996"/>
                    <a:pt x="96513" y="401805"/>
                    <a:pt x="86297" y="416719"/>
                  </a:cubicBezTo>
                  <a:cubicBezTo>
                    <a:pt x="66485" y="447389"/>
                    <a:pt x="38195" y="472916"/>
                    <a:pt x="19621" y="505968"/>
                  </a:cubicBezTo>
                  <a:cubicBezTo>
                    <a:pt x="10459" y="522144"/>
                    <a:pt x="5451" y="540340"/>
                    <a:pt x="5048" y="558927"/>
                  </a:cubicBezTo>
                  <a:cubicBezTo>
                    <a:pt x="4983" y="576959"/>
                    <a:pt x="8479" y="594827"/>
                    <a:pt x="15335" y="611505"/>
                  </a:cubicBezTo>
                  <a:cubicBezTo>
                    <a:pt x="29535" y="642949"/>
                    <a:pt x="49208" y="671621"/>
                    <a:pt x="73438" y="696182"/>
                  </a:cubicBezTo>
                  <a:cubicBezTo>
                    <a:pt x="95468" y="718664"/>
                    <a:pt x="116081" y="742490"/>
                    <a:pt x="135160" y="767525"/>
                  </a:cubicBezTo>
                  <a:cubicBezTo>
                    <a:pt x="151713" y="789790"/>
                    <a:pt x="163101" y="815462"/>
                    <a:pt x="168497" y="842677"/>
                  </a:cubicBezTo>
                  <a:cubicBezTo>
                    <a:pt x="175962" y="882211"/>
                    <a:pt x="170589" y="923096"/>
                    <a:pt x="153162" y="959358"/>
                  </a:cubicBezTo>
                  <a:cubicBezTo>
                    <a:pt x="148456" y="969093"/>
                    <a:pt x="142810" y="978345"/>
                    <a:pt x="136303" y="986981"/>
                  </a:cubicBezTo>
                  <a:lnTo>
                    <a:pt x="130969" y="993553"/>
                  </a:lnTo>
                  <a:close/>
                </a:path>
              </a:pathLst>
            </a:custGeom>
            <a:solidFill>
              <a:srgbClr val="455A6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4743C8B-84D2-4500-92A8-1E9F753C3251}"/>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FF725E"/>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ABC6147-C091-4F79-B2FB-46A549D3C3F2}"/>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00000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873BD39-3B9F-4E9F-8368-F24DE961DB72}"/>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FF725E"/>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A923485-F4C3-4221-BFF9-DF7EDB646407}"/>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00000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A0F0C23-6F49-496F-88EB-6BB325A1ED2D}"/>
                </a:ext>
              </a:extLst>
            </p:cNvPr>
            <p:cNvSpPr/>
            <p:nvPr/>
          </p:nvSpPr>
          <p:spPr>
            <a:xfrm>
              <a:off x="7207853" y="5072525"/>
              <a:ext cx="548925" cy="315087"/>
            </a:xfrm>
            <a:custGeom>
              <a:avLst/>
              <a:gdLst>
                <a:gd name="connsiteX0" fmla="*/ 0 w 548925"/>
                <a:gd name="connsiteY0" fmla="*/ 75152 h 315087"/>
                <a:gd name="connsiteX1" fmla="*/ 37433 w 548925"/>
                <a:gd name="connsiteY1" fmla="*/ 0 h 315087"/>
                <a:gd name="connsiteX2" fmla="*/ 548926 w 548925"/>
                <a:gd name="connsiteY2" fmla="*/ 248221 h 315087"/>
                <a:gd name="connsiteX3" fmla="*/ 522827 w 548925"/>
                <a:gd name="connsiteY3" fmla="*/ 315087 h 315087"/>
                <a:gd name="connsiteX4" fmla="*/ 0 w 548925"/>
                <a:gd name="connsiteY4" fmla="*/ 75152 h 3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25" h="315087">
                  <a:moveTo>
                    <a:pt x="0" y="75152"/>
                  </a:moveTo>
                  <a:lnTo>
                    <a:pt x="37433" y="0"/>
                  </a:lnTo>
                  <a:lnTo>
                    <a:pt x="548926" y="248221"/>
                  </a:lnTo>
                  <a:lnTo>
                    <a:pt x="522827" y="315087"/>
                  </a:lnTo>
                  <a:lnTo>
                    <a:pt x="0" y="75152"/>
                  </a:lnTo>
                  <a:close/>
                </a:path>
              </a:pathLst>
            </a:custGeom>
            <a:solidFill>
              <a:srgbClr val="E0E0E0"/>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1C0E25F-D7EA-4082-9CF1-B61DAABF5B62}"/>
                </a:ext>
              </a:extLst>
            </p:cNvPr>
            <p:cNvSpPr/>
            <p:nvPr/>
          </p:nvSpPr>
          <p:spPr>
            <a:xfrm>
              <a:off x="7150417" y="5094338"/>
              <a:ext cx="598455" cy="304609"/>
            </a:xfrm>
            <a:custGeom>
              <a:avLst/>
              <a:gdLst>
                <a:gd name="connsiteX0" fmla="*/ 0 w 598455"/>
                <a:gd name="connsiteY0" fmla="*/ 34004 h 304609"/>
                <a:gd name="connsiteX1" fmla="*/ 14764 w 598455"/>
                <a:gd name="connsiteY1" fmla="*/ 0 h 304609"/>
                <a:gd name="connsiteX2" fmla="*/ 598456 w 598455"/>
                <a:gd name="connsiteY2" fmla="*/ 274891 h 304609"/>
                <a:gd name="connsiteX3" fmla="*/ 587788 w 598455"/>
                <a:gd name="connsiteY3" fmla="*/ 304610 h 304609"/>
                <a:gd name="connsiteX4" fmla="*/ 0 w 598455"/>
                <a:gd name="connsiteY4" fmla="*/ 34004 h 30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55" h="304609">
                  <a:moveTo>
                    <a:pt x="0" y="34004"/>
                  </a:moveTo>
                  <a:lnTo>
                    <a:pt x="14764" y="0"/>
                  </a:lnTo>
                  <a:lnTo>
                    <a:pt x="598456" y="274891"/>
                  </a:lnTo>
                  <a:lnTo>
                    <a:pt x="587788" y="304610"/>
                  </a:lnTo>
                  <a:lnTo>
                    <a:pt x="0" y="34004"/>
                  </a:lnTo>
                  <a:close/>
                </a:path>
              </a:pathLst>
            </a:custGeom>
            <a:solidFill>
              <a:srgbClr val="FAFAF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D09D31-CEAC-46CE-9C13-36859556F1BA}"/>
                </a:ext>
              </a:extLst>
            </p:cNvPr>
            <p:cNvSpPr/>
            <p:nvPr/>
          </p:nvSpPr>
          <p:spPr>
            <a:xfrm>
              <a:off x="7487767" y="5510102"/>
              <a:ext cx="201790" cy="480731"/>
            </a:xfrm>
            <a:custGeom>
              <a:avLst/>
              <a:gdLst>
                <a:gd name="connsiteX0" fmla="*/ 201765 w 201790"/>
                <a:gd name="connsiteY0" fmla="*/ 2 h 480731"/>
                <a:gd name="connsiteX1" fmla="*/ 103181 w 201790"/>
                <a:gd name="connsiteY1" fmla="*/ 241366 h 480731"/>
                <a:gd name="connsiteX2" fmla="*/ 25 w 201790"/>
                <a:gd name="connsiteY2" fmla="*/ 480729 h 480731"/>
                <a:gd name="connsiteX3" fmla="*/ 98609 w 201790"/>
                <a:gd name="connsiteY3" fmla="*/ 239366 h 480731"/>
                <a:gd name="connsiteX4" fmla="*/ 201765 w 201790"/>
                <a:gd name="connsiteY4" fmla="*/ 2 h 48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 h="480731">
                  <a:moveTo>
                    <a:pt x="201765" y="2"/>
                  </a:moveTo>
                  <a:cubicBezTo>
                    <a:pt x="203003" y="574"/>
                    <a:pt x="158903" y="108587"/>
                    <a:pt x="103181" y="241366"/>
                  </a:cubicBezTo>
                  <a:cubicBezTo>
                    <a:pt x="47460" y="374144"/>
                    <a:pt x="1264" y="481301"/>
                    <a:pt x="25" y="480729"/>
                  </a:cubicBezTo>
                  <a:cubicBezTo>
                    <a:pt x="-1213" y="480158"/>
                    <a:pt x="42888" y="372144"/>
                    <a:pt x="98609" y="239366"/>
                  </a:cubicBezTo>
                  <a:cubicBezTo>
                    <a:pt x="154331" y="106587"/>
                    <a:pt x="200527" y="-569"/>
                    <a:pt x="201765" y="2"/>
                  </a:cubicBezTo>
                  <a:close/>
                </a:path>
              </a:pathLst>
            </a:custGeom>
            <a:solidFill>
              <a:srgbClr val="FFFFFF"/>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ABE45FE-F88A-43E8-B1DD-D5352DC8740E}"/>
                </a:ext>
              </a:extLst>
            </p:cNvPr>
            <p:cNvSpPr/>
            <p:nvPr/>
          </p:nvSpPr>
          <p:spPr>
            <a:xfrm>
              <a:off x="7081647" y="5278361"/>
              <a:ext cx="476154" cy="411479"/>
            </a:xfrm>
            <a:custGeom>
              <a:avLst/>
              <a:gdLst>
                <a:gd name="connsiteX0" fmla="*/ 103537 w 476154"/>
                <a:gd name="connsiteY0" fmla="*/ 0 h 411479"/>
                <a:gd name="connsiteX1" fmla="*/ 105156 w 476154"/>
                <a:gd name="connsiteY1" fmla="*/ 667 h 411479"/>
                <a:gd name="connsiteX2" fmla="*/ 110299 w 476154"/>
                <a:gd name="connsiteY2" fmla="*/ 2857 h 411479"/>
                <a:gd name="connsiteX3" fmla="*/ 130397 w 476154"/>
                <a:gd name="connsiteY3" fmla="*/ 11716 h 411479"/>
                <a:gd name="connsiteX4" fmla="*/ 206597 w 476154"/>
                <a:gd name="connsiteY4" fmla="*/ 45625 h 411479"/>
                <a:gd name="connsiteX5" fmla="*/ 474154 w 476154"/>
                <a:gd name="connsiteY5" fmla="*/ 166021 h 411479"/>
                <a:gd name="connsiteX6" fmla="*/ 476155 w 476154"/>
                <a:gd name="connsiteY6" fmla="*/ 166973 h 411479"/>
                <a:gd name="connsiteX7" fmla="*/ 475298 w 476154"/>
                <a:gd name="connsiteY7" fmla="*/ 169069 h 411479"/>
                <a:gd name="connsiteX8" fmla="*/ 370523 w 476154"/>
                <a:gd name="connsiteY8" fmla="*/ 409289 h 411479"/>
                <a:gd name="connsiteX9" fmla="*/ 369570 w 476154"/>
                <a:gd name="connsiteY9" fmla="*/ 411480 h 411479"/>
                <a:gd name="connsiteX10" fmla="*/ 367284 w 476154"/>
                <a:gd name="connsiteY10" fmla="*/ 410527 h 411479"/>
                <a:gd name="connsiteX11" fmla="*/ 366617 w 476154"/>
                <a:gd name="connsiteY11" fmla="*/ 410527 h 411479"/>
                <a:gd name="connsiteX12" fmla="*/ 1810 w 476154"/>
                <a:gd name="connsiteY12" fmla="*/ 255175 h 411479"/>
                <a:gd name="connsiteX13" fmla="*/ 0 w 476154"/>
                <a:gd name="connsiteY13" fmla="*/ 254413 h 411479"/>
                <a:gd name="connsiteX14" fmla="*/ 762 w 476154"/>
                <a:gd name="connsiteY14" fmla="*/ 252603 h 411479"/>
                <a:gd name="connsiteX15" fmla="*/ 75628 w 476154"/>
                <a:gd name="connsiteY15" fmla="*/ 68104 h 411479"/>
                <a:gd name="connsiteX16" fmla="*/ 96393 w 476154"/>
                <a:gd name="connsiteY16" fmla="*/ 17621 h 411479"/>
                <a:gd name="connsiteX17" fmla="*/ 101822 w 476154"/>
                <a:gd name="connsiteY17" fmla="*/ 4572 h 411479"/>
                <a:gd name="connsiteX18" fmla="*/ 103822 w 476154"/>
                <a:gd name="connsiteY18" fmla="*/ 285 h 411479"/>
                <a:gd name="connsiteX19" fmla="*/ 102108 w 476154"/>
                <a:gd name="connsiteY19" fmla="*/ 5143 h 411479"/>
                <a:gd name="connsiteX20" fmla="*/ 96869 w 476154"/>
                <a:gd name="connsiteY20" fmla="*/ 18669 h 411479"/>
                <a:gd name="connsiteX21" fmla="*/ 76962 w 476154"/>
                <a:gd name="connsiteY21" fmla="*/ 70009 h 411479"/>
                <a:gd name="connsiteX22" fmla="*/ 4381 w 476154"/>
                <a:gd name="connsiteY22" fmla="*/ 254032 h 411479"/>
                <a:gd name="connsiteX23" fmla="*/ 3334 w 476154"/>
                <a:gd name="connsiteY23" fmla="*/ 251460 h 411479"/>
                <a:gd name="connsiteX24" fmla="*/ 368522 w 476154"/>
                <a:gd name="connsiteY24" fmla="*/ 405955 h 411479"/>
                <a:gd name="connsiteX25" fmla="*/ 369189 w 476154"/>
                <a:gd name="connsiteY25" fmla="*/ 405955 h 411479"/>
                <a:gd name="connsiteX26" fmla="*/ 365950 w 476154"/>
                <a:gd name="connsiteY26" fmla="*/ 407289 h 411479"/>
                <a:gd name="connsiteX27" fmla="*/ 471297 w 476154"/>
                <a:gd name="connsiteY27" fmla="*/ 167164 h 411479"/>
                <a:gd name="connsiteX28" fmla="*/ 472440 w 476154"/>
                <a:gd name="connsiteY28" fmla="*/ 170212 h 411479"/>
                <a:gd name="connsiteX29" fmla="*/ 207359 w 476154"/>
                <a:gd name="connsiteY29" fmla="*/ 48387 h 411479"/>
                <a:gd name="connsiteX30" fmla="*/ 131159 w 476154"/>
                <a:gd name="connsiteY30" fmla="*/ 13049 h 411479"/>
                <a:gd name="connsiteX31" fmla="*/ 110776 w 476154"/>
                <a:gd name="connsiteY31" fmla="*/ 3524 h 411479"/>
                <a:gd name="connsiteX32" fmla="*/ 105537 w 476154"/>
                <a:gd name="connsiteY32" fmla="*/ 952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154" h="411479">
                  <a:moveTo>
                    <a:pt x="103537" y="0"/>
                  </a:moveTo>
                  <a:lnTo>
                    <a:pt x="105156" y="667"/>
                  </a:lnTo>
                  <a:lnTo>
                    <a:pt x="110299" y="2857"/>
                  </a:lnTo>
                  <a:lnTo>
                    <a:pt x="130397" y="11716"/>
                  </a:lnTo>
                  <a:lnTo>
                    <a:pt x="206597" y="45625"/>
                  </a:lnTo>
                  <a:lnTo>
                    <a:pt x="474154" y="166021"/>
                  </a:lnTo>
                  <a:lnTo>
                    <a:pt x="476155" y="166973"/>
                  </a:lnTo>
                  <a:lnTo>
                    <a:pt x="475298" y="169069"/>
                  </a:lnTo>
                  <a:cubicBezTo>
                    <a:pt x="443103" y="242697"/>
                    <a:pt x="407575" y="323945"/>
                    <a:pt x="370523" y="409289"/>
                  </a:cubicBezTo>
                  <a:lnTo>
                    <a:pt x="369570" y="411480"/>
                  </a:lnTo>
                  <a:lnTo>
                    <a:pt x="367284" y="410527"/>
                  </a:lnTo>
                  <a:lnTo>
                    <a:pt x="366617" y="410527"/>
                  </a:lnTo>
                  <a:lnTo>
                    <a:pt x="1810" y="255175"/>
                  </a:lnTo>
                  <a:lnTo>
                    <a:pt x="0" y="254413"/>
                  </a:lnTo>
                  <a:lnTo>
                    <a:pt x="762" y="252603"/>
                  </a:lnTo>
                  <a:cubicBezTo>
                    <a:pt x="31909" y="175641"/>
                    <a:pt x="57912" y="112490"/>
                    <a:pt x="75628" y="68104"/>
                  </a:cubicBezTo>
                  <a:cubicBezTo>
                    <a:pt x="84487" y="46482"/>
                    <a:pt x="91535" y="29527"/>
                    <a:pt x="96393" y="17621"/>
                  </a:cubicBezTo>
                  <a:lnTo>
                    <a:pt x="101822" y="4572"/>
                  </a:lnTo>
                  <a:cubicBezTo>
                    <a:pt x="102359" y="3086"/>
                    <a:pt x="103028" y="1651"/>
                    <a:pt x="103822" y="285"/>
                  </a:cubicBezTo>
                  <a:cubicBezTo>
                    <a:pt x="103822" y="286"/>
                    <a:pt x="103251" y="2000"/>
                    <a:pt x="102108" y="5143"/>
                  </a:cubicBezTo>
                  <a:cubicBezTo>
                    <a:pt x="100965" y="8287"/>
                    <a:pt x="99060" y="12954"/>
                    <a:pt x="96869" y="18669"/>
                  </a:cubicBezTo>
                  <a:cubicBezTo>
                    <a:pt x="92202" y="30766"/>
                    <a:pt x="85534" y="48006"/>
                    <a:pt x="76962" y="70009"/>
                  </a:cubicBezTo>
                  <a:cubicBezTo>
                    <a:pt x="59531" y="114205"/>
                    <a:pt x="34671" y="177355"/>
                    <a:pt x="4381" y="254032"/>
                  </a:cubicBezTo>
                  <a:lnTo>
                    <a:pt x="3334" y="251460"/>
                  </a:lnTo>
                  <a:lnTo>
                    <a:pt x="368522" y="405955"/>
                  </a:lnTo>
                  <a:lnTo>
                    <a:pt x="369189" y="405955"/>
                  </a:lnTo>
                  <a:lnTo>
                    <a:pt x="365950" y="407289"/>
                  </a:lnTo>
                  <a:cubicBezTo>
                    <a:pt x="403384" y="322040"/>
                    <a:pt x="439007" y="240887"/>
                    <a:pt x="471297" y="167164"/>
                  </a:cubicBezTo>
                  <a:lnTo>
                    <a:pt x="472440" y="170212"/>
                  </a:lnTo>
                  <a:lnTo>
                    <a:pt x="207359" y="48387"/>
                  </a:lnTo>
                  <a:lnTo>
                    <a:pt x="131159" y="13049"/>
                  </a:lnTo>
                  <a:lnTo>
                    <a:pt x="110776" y="3524"/>
                  </a:lnTo>
                  <a:lnTo>
                    <a:pt x="105537" y="952"/>
                  </a:lnTo>
                  <a:close/>
                </a:path>
              </a:pathLst>
            </a:custGeom>
            <a:solidFill>
              <a:srgbClr val="FFFFF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D6D0E90-5E17-4569-9F8C-715EE896E147}"/>
                </a:ext>
              </a:extLst>
            </p:cNvPr>
            <p:cNvSpPr/>
            <p:nvPr/>
          </p:nvSpPr>
          <p:spPr>
            <a:xfrm>
              <a:off x="7111650" y="5453525"/>
              <a:ext cx="349186" cy="144970"/>
            </a:xfrm>
            <a:custGeom>
              <a:avLst/>
              <a:gdLst>
                <a:gd name="connsiteX0" fmla="*/ 349186 w 349186"/>
                <a:gd name="connsiteY0" fmla="*/ 144971 h 144970"/>
                <a:gd name="connsiteX1" fmla="*/ 345757 w 349186"/>
                <a:gd name="connsiteY1" fmla="*/ 137351 h 144970"/>
                <a:gd name="connsiteX2" fmla="*/ 337376 w 349186"/>
                <a:gd name="connsiteY2" fmla="*/ 115348 h 144970"/>
                <a:gd name="connsiteX3" fmla="*/ 308229 w 349186"/>
                <a:gd name="connsiteY3" fmla="*/ 36004 h 144970"/>
                <a:gd name="connsiteX4" fmla="*/ 310896 w 349186"/>
                <a:gd name="connsiteY4" fmla="*/ 37338 h 144970"/>
                <a:gd name="connsiteX5" fmla="*/ 208502 w 349186"/>
                <a:gd name="connsiteY5" fmla="*/ 70866 h 144970"/>
                <a:gd name="connsiteX6" fmla="*/ 206597 w 349186"/>
                <a:gd name="connsiteY6" fmla="*/ 71438 h 144970"/>
                <a:gd name="connsiteX7" fmla="*/ 205550 w 349186"/>
                <a:gd name="connsiteY7" fmla="*/ 69818 h 144970"/>
                <a:gd name="connsiteX8" fmla="*/ 196882 w 349186"/>
                <a:gd name="connsiteY8" fmla="*/ 56007 h 144970"/>
                <a:gd name="connsiteX9" fmla="*/ 165449 w 349186"/>
                <a:gd name="connsiteY9" fmla="*/ 3810 h 144970"/>
                <a:gd name="connsiteX10" fmla="*/ 168402 w 349186"/>
                <a:gd name="connsiteY10" fmla="*/ 4858 h 144970"/>
                <a:gd name="connsiteX11" fmla="*/ 48101 w 349186"/>
                <a:gd name="connsiteY11" fmla="*/ 51245 h 144970"/>
                <a:gd name="connsiteX12" fmla="*/ 12954 w 349186"/>
                <a:gd name="connsiteY12" fmla="*/ 64294 h 144970"/>
                <a:gd name="connsiteX13" fmla="*/ 0 w 349186"/>
                <a:gd name="connsiteY13" fmla="*/ 68485 h 144970"/>
                <a:gd name="connsiteX14" fmla="*/ 12287 w 349186"/>
                <a:gd name="connsiteY14" fmla="*/ 62770 h 144970"/>
                <a:gd name="connsiteX15" fmla="*/ 46958 w 349186"/>
                <a:gd name="connsiteY15" fmla="*/ 48387 h 144970"/>
                <a:gd name="connsiteX16" fmla="*/ 166592 w 349186"/>
                <a:gd name="connsiteY16" fmla="*/ 762 h 144970"/>
                <a:gd name="connsiteX17" fmla="*/ 168497 w 349186"/>
                <a:gd name="connsiteY17" fmla="*/ 0 h 144970"/>
                <a:gd name="connsiteX18" fmla="*/ 169545 w 349186"/>
                <a:gd name="connsiteY18" fmla="*/ 1714 h 144970"/>
                <a:gd name="connsiteX19" fmla="*/ 201549 w 349186"/>
                <a:gd name="connsiteY19" fmla="*/ 53435 h 144970"/>
                <a:gd name="connsiteX20" fmla="*/ 210312 w 349186"/>
                <a:gd name="connsiteY20" fmla="*/ 67532 h 144970"/>
                <a:gd name="connsiteX21" fmla="*/ 207455 w 349186"/>
                <a:gd name="connsiteY21" fmla="*/ 66485 h 144970"/>
                <a:gd name="connsiteX22" fmla="*/ 310039 w 349186"/>
                <a:gd name="connsiteY22" fmla="*/ 33623 h 144970"/>
                <a:gd name="connsiteX23" fmla="*/ 312039 w 349186"/>
                <a:gd name="connsiteY23" fmla="*/ 33052 h 144970"/>
                <a:gd name="connsiteX24" fmla="*/ 312706 w 349186"/>
                <a:gd name="connsiteY24" fmla="*/ 34957 h 144970"/>
                <a:gd name="connsiteX25" fmla="*/ 340138 w 349186"/>
                <a:gd name="connsiteY25" fmla="*/ 114871 h 144970"/>
                <a:gd name="connsiteX26" fmla="*/ 347472 w 349186"/>
                <a:gd name="connsiteY26" fmla="*/ 137351 h 144970"/>
                <a:gd name="connsiteX27" fmla="*/ 349186 w 349186"/>
                <a:gd name="connsiteY27" fmla="*/ 144971 h 1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9186" h="144970">
                  <a:moveTo>
                    <a:pt x="349186" y="144971"/>
                  </a:moveTo>
                  <a:cubicBezTo>
                    <a:pt x="347772" y="142562"/>
                    <a:pt x="346622" y="140007"/>
                    <a:pt x="345757" y="137351"/>
                  </a:cubicBezTo>
                  <a:lnTo>
                    <a:pt x="337376" y="115348"/>
                  </a:lnTo>
                  <a:cubicBezTo>
                    <a:pt x="330041" y="95536"/>
                    <a:pt x="320135" y="68389"/>
                    <a:pt x="308229" y="36004"/>
                  </a:cubicBezTo>
                  <a:lnTo>
                    <a:pt x="310896" y="37338"/>
                  </a:lnTo>
                  <a:lnTo>
                    <a:pt x="208502" y="70866"/>
                  </a:lnTo>
                  <a:lnTo>
                    <a:pt x="206597" y="71438"/>
                  </a:lnTo>
                  <a:lnTo>
                    <a:pt x="205550" y="69818"/>
                  </a:lnTo>
                  <a:lnTo>
                    <a:pt x="196882" y="56007"/>
                  </a:lnTo>
                  <a:lnTo>
                    <a:pt x="165449" y="3810"/>
                  </a:lnTo>
                  <a:lnTo>
                    <a:pt x="168402" y="4858"/>
                  </a:lnTo>
                  <a:lnTo>
                    <a:pt x="48101" y="51245"/>
                  </a:lnTo>
                  <a:lnTo>
                    <a:pt x="12954" y="64294"/>
                  </a:lnTo>
                  <a:cubicBezTo>
                    <a:pt x="8755" y="66036"/>
                    <a:pt x="4423" y="67438"/>
                    <a:pt x="0" y="68485"/>
                  </a:cubicBezTo>
                  <a:cubicBezTo>
                    <a:pt x="3934" y="66251"/>
                    <a:pt x="8044" y="64339"/>
                    <a:pt x="12287" y="62770"/>
                  </a:cubicBezTo>
                  <a:lnTo>
                    <a:pt x="46958" y="48387"/>
                  </a:lnTo>
                  <a:lnTo>
                    <a:pt x="166592" y="762"/>
                  </a:lnTo>
                  <a:lnTo>
                    <a:pt x="168497" y="0"/>
                  </a:lnTo>
                  <a:lnTo>
                    <a:pt x="169545" y="1714"/>
                  </a:lnTo>
                  <a:lnTo>
                    <a:pt x="201549" y="53435"/>
                  </a:lnTo>
                  <a:cubicBezTo>
                    <a:pt x="204502" y="58293"/>
                    <a:pt x="207550" y="62960"/>
                    <a:pt x="210312" y="67532"/>
                  </a:cubicBezTo>
                  <a:lnTo>
                    <a:pt x="207455" y="66485"/>
                  </a:lnTo>
                  <a:lnTo>
                    <a:pt x="310039" y="33623"/>
                  </a:lnTo>
                  <a:lnTo>
                    <a:pt x="312039" y="33052"/>
                  </a:lnTo>
                  <a:lnTo>
                    <a:pt x="312706" y="34957"/>
                  </a:lnTo>
                  <a:lnTo>
                    <a:pt x="340138" y="114871"/>
                  </a:lnTo>
                  <a:cubicBezTo>
                    <a:pt x="343186" y="124396"/>
                    <a:pt x="345567" y="131540"/>
                    <a:pt x="347472" y="137351"/>
                  </a:cubicBezTo>
                  <a:cubicBezTo>
                    <a:pt x="348263" y="139836"/>
                    <a:pt x="348837" y="142386"/>
                    <a:pt x="349186" y="144971"/>
                  </a:cubicBezTo>
                  <a:close/>
                </a:path>
              </a:pathLst>
            </a:custGeom>
            <a:solidFill>
              <a:srgbClr val="FFFFF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779DB69-5FEA-4A01-98D2-6345E44F1013}"/>
                </a:ext>
              </a:extLst>
            </p:cNvPr>
            <p:cNvSpPr/>
            <p:nvPr/>
          </p:nvSpPr>
          <p:spPr>
            <a:xfrm>
              <a:off x="7316519" y="5419973"/>
              <a:ext cx="44775" cy="45739"/>
            </a:xfrm>
            <a:custGeom>
              <a:avLst/>
              <a:gdLst>
                <a:gd name="connsiteX0" fmla="*/ 44305 w 44775"/>
                <a:gd name="connsiteY0" fmla="*/ 22884 h 45739"/>
                <a:gd name="connsiteX1" fmla="*/ 42686 w 44775"/>
                <a:gd name="connsiteY1" fmla="*/ 18026 h 45739"/>
                <a:gd name="connsiteX2" fmla="*/ 35066 w 44775"/>
                <a:gd name="connsiteY2" fmla="*/ 7739 h 45739"/>
                <a:gd name="connsiteX3" fmla="*/ 17254 w 44775"/>
                <a:gd name="connsiteY3" fmla="*/ 5548 h 45739"/>
                <a:gd name="connsiteX4" fmla="*/ 6587 w 44775"/>
                <a:gd name="connsiteY4" fmla="*/ 29552 h 45739"/>
                <a:gd name="connsiteX5" fmla="*/ 17254 w 44775"/>
                <a:gd name="connsiteY5" fmla="*/ 40220 h 45739"/>
                <a:gd name="connsiteX6" fmla="*/ 35066 w 44775"/>
                <a:gd name="connsiteY6" fmla="*/ 37934 h 45739"/>
                <a:gd name="connsiteX7" fmla="*/ 42686 w 44775"/>
                <a:gd name="connsiteY7" fmla="*/ 27647 h 45739"/>
                <a:gd name="connsiteX8" fmla="*/ 44305 w 44775"/>
                <a:gd name="connsiteY8" fmla="*/ 22884 h 45739"/>
                <a:gd name="connsiteX9" fmla="*/ 44305 w 44775"/>
                <a:gd name="connsiteY9" fmla="*/ 28123 h 45739"/>
                <a:gd name="connsiteX10" fmla="*/ 36876 w 44775"/>
                <a:gd name="connsiteY10" fmla="*/ 40696 h 45739"/>
                <a:gd name="connsiteX11" fmla="*/ 15445 w 44775"/>
                <a:gd name="connsiteY11" fmla="*/ 44506 h 45739"/>
                <a:gd name="connsiteX12" fmla="*/ 1245 w 44775"/>
                <a:gd name="connsiteY12" fmla="*/ 15462 h 45739"/>
                <a:gd name="connsiteX13" fmla="*/ 15445 w 44775"/>
                <a:gd name="connsiteY13" fmla="*/ 1262 h 45739"/>
                <a:gd name="connsiteX14" fmla="*/ 36876 w 44775"/>
                <a:gd name="connsiteY14" fmla="*/ 4977 h 45739"/>
                <a:gd name="connsiteX15" fmla="*/ 44305 w 44775"/>
                <a:gd name="connsiteY15" fmla="*/ 17550 h 45739"/>
                <a:gd name="connsiteX16" fmla="*/ 44305 w 44775"/>
                <a:gd name="connsiteY16" fmla="*/ 22884 h 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75" h="45739">
                  <a:moveTo>
                    <a:pt x="44305" y="22884"/>
                  </a:moveTo>
                  <a:cubicBezTo>
                    <a:pt x="44305" y="22884"/>
                    <a:pt x="43734" y="20979"/>
                    <a:pt x="42686" y="18026"/>
                  </a:cubicBezTo>
                  <a:cubicBezTo>
                    <a:pt x="41254" y="13901"/>
                    <a:pt x="38595" y="10312"/>
                    <a:pt x="35066" y="7739"/>
                  </a:cubicBezTo>
                  <a:cubicBezTo>
                    <a:pt x="29866" y="4083"/>
                    <a:pt x="23185" y="3261"/>
                    <a:pt x="17254" y="5548"/>
                  </a:cubicBezTo>
                  <a:cubicBezTo>
                    <a:pt x="7680" y="9231"/>
                    <a:pt x="2904" y="19978"/>
                    <a:pt x="6587" y="29552"/>
                  </a:cubicBezTo>
                  <a:cubicBezTo>
                    <a:pt x="8474" y="34457"/>
                    <a:pt x="12350" y="38333"/>
                    <a:pt x="17254" y="40220"/>
                  </a:cubicBezTo>
                  <a:cubicBezTo>
                    <a:pt x="23201" y="42479"/>
                    <a:pt x="29883" y="41622"/>
                    <a:pt x="35066" y="37934"/>
                  </a:cubicBezTo>
                  <a:cubicBezTo>
                    <a:pt x="38622" y="35388"/>
                    <a:pt x="41287" y="31790"/>
                    <a:pt x="42686" y="27647"/>
                  </a:cubicBezTo>
                  <a:cubicBezTo>
                    <a:pt x="43734" y="24694"/>
                    <a:pt x="43829" y="22884"/>
                    <a:pt x="44305" y="22884"/>
                  </a:cubicBezTo>
                  <a:cubicBezTo>
                    <a:pt x="44782" y="22884"/>
                    <a:pt x="45067" y="24694"/>
                    <a:pt x="44305" y="28123"/>
                  </a:cubicBezTo>
                  <a:cubicBezTo>
                    <a:pt x="43417" y="33069"/>
                    <a:pt x="40780" y="37531"/>
                    <a:pt x="36876" y="40696"/>
                  </a:cubicBezTo>
                  <a:cubicBezTo>
                    <a:pt x="30880" y="45605"/>
                    <a:pt x="22765" y="47048"/>
                    <a:pt x="15445" y="44506"/>
                  </a:cubicBezTo>
                  <a:cubicBezTo>
                    <a:pt x="3503" y="40407"/>
                    <a:pt x="-2854" y="27404"/>
                    <a:pt x="1245" y="15462"/>
                  </a:cubicBezTo>
                  <a:cubicBezTo>
                    <a:pt x="3534" y="8792"/>
                    <a:pt x="8774" y="3552"/>
                    <a:pt x="15445" y="1262"/>
                  </a:cubicBezTo>
                  <a:cubicBezTo>
                    <a:pt x="22749" y="-1306"/>
                    <a:pt x="30862" y="100"/>
                    <a:pt x="36876" y="4977"/>
                  </a:cubicBezTo>
                  <a:cubicBezTo>
                    <a:pt x="40761" y="8158"/>
                    <a:pt x="43393" y="12613"/>
                    <a:pt x="44305" y="17550"/>
                  </a:cubicBezTo>
                  <a:cubicBezTo>
                    <a:pt x="45067" y="20503"/>
                    <a:pt x="44591" y="22884"/>
                    <a:pt x="44305" y="22884"/>
                  </a:cubicBezTo>
                  <a:close/>
                </a:path>
              </a:pathLst>
            </a:custGeom>
            <a:solidFill>
              <a:srgbClr val="FFFFFF"/>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18CFDB-86B0-493E-AC9D-892108A55530}"/>
                </a:ext>
              </a:extLst>
            </p:cNvPr>
            <p:cNvSpPr/>
            <p:nvPr/>
          </p:nvSpPr>
          <p:spPr>
            <a:xfrm>
              <a:off x="7440453" y="5295986"/>
              <a:ext cx="190500" cy="221165"/>
            </a:xfrm>
            <a:custGeom>
              <a:avLst/>
              <a:gdLst>
                <a:gd name="connsiteX0" fmla="*/ 190500 w 190500"/>
                <a:gd name="connsiteY0" fmla="*/ 53145 h 221165"/>
                <a:gd name="connsiteX1" fmla="*/ 85725 w 190500"/>
                <a:gd name="connsiteY1" fmla="*/ 5044 h 221165"/>
                <a:gd name="connsiteX2" fmla="*/ 0 w 190500"/>
                <a:gd name="connsiteY2" fmla="*/ 193543 h 221165"/>
                <a:gd name="connsiteX3" fmla="*/ 38100 w 190500"/>
                <a:gd name="connsiteY3" fmla="*/ 181447 h 221165"/>
                <a:gd name="connsiteX4" fmla="*/ 61913 w 190500"/>
                <a:gd name="connsiteY4" fmla="*/ 221166 h 221165"/>
                <a:gd name="connsiteX5" fmla="*/ 149828 w 190500"/>
                <a:gd name="connsiteY5" fmla="*/ 35143 h 2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21165">
                  <a:moveTo>
                    <a:pt x="190500" y="53145"/>
                  </a:moveTo>
                  <a:cubicBezTo>
                    <a:pt x="190500" y="53145"/>
                    <a:pt x="153162" y="-19435"/>
                    <a:pt x="85725" y="5044"/>
                  </a:cubicBezTo>
                  <a:cubicBezTo>
                    <a:pt x="59341" y="14569"/>
                    <a:pt x="0" y="193543"/>
                    <a:pt x="0" y="193543"/>
                  </a:cubicBezTo>
                  <a:lnTo>
                    <a:pt x="38100" y="181447"/>
                  </a:lnTo>
                  <a:lnTo>
                    <a:pt x="61913" y="221166"/>
                  </a:lnTo>
                  <a:cubicBezTo>
                    <a:pt x="61913" y="221166"/>
                    <a:pt x="138113" y="33524"/>
                    <a:pt x="149828" y="35143"/>
                  </a:cubicBezTo>
                  <a:close/>
                </a:path>
              </a:pathLst>
            </a:custGeom>
            <a:solidFill>
              <a:srgbClr val="FF725E"/>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674D9-82BB-4E6A-B645-720006B5E2E3}"/>
                </a:ext>
              </a:extLst>
            </p:cNvPr>
            <p:cNvSpPr/>
            <p:nvPr/>
          </p:nvSpPr>
          <p:spPr>
            <a:xfrm>
              <a:off x="7045261" y="5585637"/>
              <a:ext cx="400240" cy="157924"/>
            </a:xfrm>
            <a:custGeom>
              <a:avLst/>
              <a:gdLst>
                <a:gd name="connsiteX0" fmla="*/ 400240 w 400240"/>
                <a:gd name="connsiteY0" fmla="*/ 157924 h 157924"/>
                <a:gd name="connsiteX1" fmla="*/ 384238 w 400240"/>
                <a:gd name="connsiteY1" fmla="*/ 152495 h 157924"/>
                <a:gd name="connsiteX2" fmla="*/ 340995 w 400240"/>
                <a:gd name="connsiteY2" fmla="*/ 136302 h 157924"/>
                <a:gd name="connsiteX3" fmla="*/ 199168 w 400240"/>
                <a:gd name="connsiteY3" fmla="*/ 81153 h 157924"/>
                <a:gd name="connsiteX4" fmla="*/ 57817 w 400240"/>
                <a:gd name="connsiteY4" fmla="*/ 24669 h 157924"/>
                <a:gd name="connsiteX5" fmla="*/ 15240 w 400240"/>
                <a:gd name="connsiteY5" fmla="*/ 7048 h 157924"/>
                <a:gd name="connsiteX6" fmla="*/ 0 w 400240"/>
                <a:gd name="connsiteY6" fmla="*/ 0 h 157924"/>
                <a:gd name="connsiteX7" fmla="*/ 16097 w 400240"/>
                <a:gd name="connsiteY7" fmla="*/ 5334 h 157924"/>
                <a:gd name="connsiteX8" fmla="*/ 59341 w 400240"/>
                <a:gd name="connsiteY8" fmla="*/ 21526 h 157924"/>
                <a:gd name="connsiteX9" fmla="*/ 201168 w 400240"/>
                <a:gd name="connsiteY9" fmla="*/ 76676 h 157924"/>
                <a:gd name="connsiteX10" fmla="*/ 342329 w 400240"/>
                <a:gd name="connsiteY10" fmla="*/ 133064 h 157924"/>
                <a:gd name="connsiteX11" fmla="*/ 384905 w 400240"/>
                <a:gd name="connsiteY11" fmla="*/ 150685 h 157924"/>
                <a:gd name="connsiteX12" fmla="*/ 400241 w 400240"/>
                <a:gd name="connsiteY12" fmla="*/ 157924 h 1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240" h="157924">
                  <a:moveTo>
                    <a:pt x="400240" y="157924"/>
                  </a:moveTo>
                  <a:cubicBezTo>
                    <a:pt x="394780" y="156512"/>
                    <a:pt x="389431" y="154697"/>
                    <a:pt x="384238" y="152495"/>
                  </a:cubicBezTo>
                  <a:lnTo>
                    <a:pt x="340995" y="136302"/>
                  </a:lnTo>
                  <a:cubicBezTo>
                    <a:pt x="304609" y="122491"/>
                    <a:pt x="254413" y="102965"/>
                    <a:pt x="199168" y="81153"/>
                  </a:cubicBezTo>
                  <a:cubicBezTo>
                    <a:pt x="143923" y="59341"/>
                    <a:pt x="94393" y="39433"/>
                    <a:pt x="57817" y="24669"/>
                  </a:cubicBezTo>
                  <a:lnTo>
                    <a:pt x="15240" y="7048"/>
                  </a:lnTo>
                  <a:cubicBezTo>
                    <a:pt x="9968" y="5139"/>
                    <a:pt x="4869" y="2781"/>
                    <a:pt x="0" y="0"/>
                  </a:cubicBezTo>
                  <a:cubicBezTo>
                    <a:pt x="5481" y="1410"/>
                    <a:pt x="10859" y="3192"/>
                    <a:pt x="16097" y="5334"/>
                  </a:cubicBezTo>
                  <a:lnTo>
                    <a:pt x="59341" y="21526"/>
                  </a:lnTo>
                  <a:cubicBezTo>
                    <a:pt x="95726" y="35433"/>
                    <a:pt x="145828" y="54864"/>
                    <a:pt x="201168" y="76676"/>
                  </a:cubicBezTo>
                  <a:cubicBezTo>
                    <a:pt x="256508" y="98488"/>
                    <a:pt x="305943" y="118396"/>
                    <a:pt x="342329" y="133064"/>
                  </a:cubicBezTo>
                  <a:lnTo>
                    <a:pt x="384905" y="150685"/>
                  </a:lnTo>
                  <a:cubicBezTo>
                    <a:pt x="390201" y="152689"/>
                    <a:pt x="395329" y="155109"/>
                    <a:pt x="400241" y="157924"/>
                  </a:cubicBezTo>
                  <a:close/>
                </a:path>
              </a:pathLst>
            </a:custGeom>
            <a:solidFill>
              <a:srgbClr val="FFFFFF"/>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08E0135-0D46-45AE-A656-45164187BEB9}"/>
                </a:ext>
              </a:extLst>
            </p:cNvPr>
            <p:cNvSpPr/>
            <p:nvPr/>
          </p:nvSpPr>
          <p:spPr>
            <a:xfrm>
              <a:off x="7022782" y="5616784"/>
              <a:ext cx="400335" cy="157257"/>
            </a:xfrm>
            <a:custGeom>
              <a:avLst/>
              <a:gdLst>
                <a:gd name="connsiteX0" fmla="*/ 400336 w 400335"/>
                <a:gd name="connsiteY0" fmla="*/ 157258 h 157257"/>
                <a:gd name="connsiteX1" fmla="*/ 384238 w 400335"/>
                <a:gd name="connsiteY1" fmla="*/ 152019 h 157257"/>
                <a:gd name="connsiteX2" fmla="*/ 340995 w 400335"/>
                <a:gd name="connsiteY2" fmla="*/ 135826 h 157257"/>
                <a:gd name="connsiteX3" fmla="*/ 199168 w 400335"/>
                <a:gd name="connsiteY3" fmla="*/ 80677 h 157257"/>
                <a:gd name="connsiteX4" fmla="*/ 57817 w 400335"/>
                <a:gd name="connsiteY4" fmla="*/ 24193 h 157257"/>
                <a:gd name="connsiteX5" fmla="*/ 15335 w 400335"/>
                <a:gd name="connsiteY5" fmla="*/ 7048 h 157257"/>
                <a:gd name="connsiteX6" fmla="*/ 0 w 400335"/>
                <a:gd name="connsiteY6" fmla="*/ 0 h 157257"/>
                <a:gd name="connsiteX7" fmla="*/ 16097 w 400335"/>
                <a:gd name="connsiteY7" fmla="*/ 5334 h 157257"/>
                <a:gd name="connsiteX8" fmla="*/ 59341 w 400335"/>
                <a:gd name="connsiteY8" fmla="*/ 21526 h 157257"/>
                <a:gd name="connsiteX9" fmla="*/ 201168 w 400335"/>
                <a:gd name="connsiteY9" fmla="*/ 76581 h 157257"/>
                <a:gd name="connsiteX10" fmla="*/ 342329 w 400335"/>
                <a:gd name="connsiteY10" fmla="*/ 133064 h 157257"/>
                <a:gd name="connsiteX11" fmla="*/ 384905 w 400335"/>
                <a:gd name="connsiteY11" fmla="*/ 150685 h 157257"/>
                <a:gd name="connsiteX12" fmla="*/ 400336 w 400335"/>
                <a:gd name="connsiteY12" fmla="*/ 157258 h 1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257">
                  <a:moveTo>
                    <a:pt x="400336" y="157258"/>
                  </a:moveTo>
                  <a:cubicBezTo>
                    <a:pt x="394821" y="156007"/>
                    <a:pt x="389433" y="154253"/>
                    <a:pt x="384238" y="152019"/>
                  </a:cubicBezTo>
                  <a:lnTo>
                    <a:pt x="340995" y="135826"/>
                  </a:lnTo>
                  <a:cubicBezTo>
                    <a:pt x="304609" y="121920"/>
                    <a:pt x="254413" y="102489"/>
                    <a:pt x="199168" y="80677"/>
                  </a:cubicBezTo>
                  <a:cubicBezTo>
                    <a:pt x="143923" y="58864"/>
                    <a:pt x="94393" y="38862"/>
                    <a:pt x="57817" y="24193"/>
                  </a:cubicBezTo>
                  <a:lnTo>
                    <a:pt x="15335" y="7048"/>
                  </a:lnTo>
                  <a:cubicBezTo>
                    <a:pt x="10050" y="5097"/>
                    <a:pt x="4923" y="2741"/>
                    <a:pt x="0" y="0"/>
                  </a:cubicBezTo>
                  <a:cubicBezTo>
                    <a:pt x="5502" y="1336"/>
                    <a:pt x="10886" y="3120"/>
                    <a:pt x="16097" y="5334"/>
                  </a:cubicBezTo>
                  <a:lnTo>
                    <a:pt x="59341" y="21526"/>
                  </a:lnTo>
                  <a:cubicBezTo>
                    <a:pt x="95726" y="35338"/>
                    <a:pt x="145828" y="54769"/>
                    <a:pt x="201168" y="76581"/>
                  </a:cubicBezTo>
                  <a:cubicBezTo>
                    <a:pt x="256508" y="98393"/>
                    <a:pt x="305943" y="118300"/>
                    <a:pt x="342329" y="133064"/>
                  </a:cubicBezTo>
                  <a:lnTo>
                    <a:pt x="384905" y="150685"/>
                  </a:lnTo>
                  <a:cubicBezTo>
                    <a:pt x="390182" y="152550"/>
                    <a:pt x="395335" y="154745"/>
                    <a:pt x="400336" y="157258"/>
                  </a:cubicBezTo>
                  <a:close/>
                </a:path>
              </a:pathLst>
            </a:custGeom>
            <a:solidFill>
              <a:srgbClr val="FFFFF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45EA2D1-79C9-43CB-98F6-58C690C05AB4}"/>
                </a:ext>
              </a:extLst>
            </p:cNvPr>
            <p:cNvSpPr/>
            <p:nvPr/>
          </p:nvSpPr>
          <p:spPr>
            <a:xfrm>
              <a:off x="7010590" y="5657265"/>
              <a:ext cx="400335" cy="157733"/>
            </a:xfrm>
            <a:custGeom>
              <a:avLst/>
              <a:gdLst>
                <a:gd name="connsiteX0" fmla="*/ 400336 w 400335"/>
                <a:gd name="connsiteY0" fmla="*/ 157734 h 157733"/>
                <a:gd name="connsiteX1" fmla="*/ 384238 w 400335"/>
                <a:gd name="connsiteY1" fmla="*/ 152495 h 157733"/>
                <a:gd name="connsiteX2" fmla="*/ 340995 w 400335"/>
                <a:gd name="connsiteY2" fmla="*/ 136303 h 157733"/>
                <a:gd name="connsiteX3" fmla="*/ 199168 w 400335"/>
                <a:gd name="connsiteY3" fmla="*/ 81153 h 157733"/>
                <a:gd name="connsiteX4" fmla="*/ 57817 w 400335"/>
                <a:gd name="connsiteY4" fmla="*/ 24670 h 157733"/>
                <a:gd name="connsiteX5" fmla="*/ 15240 w 400335"/>
                <a:gd name="connsiteY5" fmla="*/ 7048 h 157733"/>
                <a:gd name="connsiteX6" fmla="*/ 0 w 400335"/>
                <a:gd name="connsiteY6" fmla="*/ 0 h 157733"/>
                <a:gd name="connsiteX7" fmla="*/ 16097 w 400335"/>
                <a:gd name="connsiteY7" fmla="*/ 5334 h 157733"/>
                <a:gd name="connsiteX8" fmla="*/ 59341 w 400335"/>
                <a:gd name="connsiteY8" fmla="*/ 21526 h 157733"/>
                <a:gd name="connsiteX9" fmla="*/ 201168 w 400335"/>
                <a:gd name="connsiteY9" fmla="*/ 76581 h 157733"/>
                <a:gd name="connsiteX10" fmla="*/ 342329 w 400335"/>
                <a:gd name="connsiteY10" fmla="*/ 133064 h 157733"/>
                <a:gd name="connsiteX11" fmla="*/ 384905 w 400335"/>
                <a:gd name="connsiteY11" fmla="*/ 150685 h 157733"/>
                <a:gd name="connsiteX12" fmla="*/ 400336 w 400335"/>
                <a:gd name="connsiteY12" fmla="*/ 157734 h 1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733">
                  <a:moveTo>
                    <a:pt x="400336" y="157734"/>
                  </a:moveTo>
                  <a:cubicBezTo>
                    <a:pt x="394821" y="156483"/>
                    <a:pt x="389433" y="154730"/>
                    <a:pt x="384238" y="152495"/>
                  </a:cubicBezTo>
                  <a:lnTo>
                    <a:pt x="340995" y="136303"/>
                  </a:lnTo>
                  <a:cubicBezTo>
                    <a:pt x="304609" y="122396"/>
                    <a:pt x="254413" y="102965"/>
                    <a:pt x="199168" y="81153"/>
                  </a:cubicBezTo>
                  <a:cubicBezTo>
                    <a:pt x="143923" y="59341"/>
                    <a:pt x="93916" y="39338"/>
                    <a:pt x="57817" y="24670"/>
                  </a:cubicBezTo>
                  <a:lnTo>
                    <a:pt x="15240" y="7048"/>
                  </a:lnTo>
                  <a:cubicBezTo>
                    <a:pt x="9989" y="5088"/>
                    <a:pt x="4894" y="2732"/>
                    <a:pt x="0" y="0"/>
                  </a:cubicBezTo>
                  <a:cubicBezTo>
                    <a:pt x="5514" y="1296"/>
                    <a:pt x="10901" y="3081"/>
                    <a:pt x="16097" y="5334"/>
                  </a:cubicBezTo>
                  <a:lnTo>
                    <a:pt x="59341" y="21526"/>
                  </a:lnTo>
                  <a:cubicBezTo>
                    <a:pt x="95726" y="35338"/>
                    <a:pt x="145828" y="54769"/>
                    <a:pt x="201168" y="76581"/>
                  </a:cubicBezTo>
                  <a:cubicBezTo>
                    <a:pt x="256508" y="98393"/>
                    <a:pt x="305943" y="118300"/>
                    <a:pt x="342329" y="133064"/>
                  </a:cubicBezTo>
                  <a:lnTo>
                    <a:pt x="384905" y="150685"/>
                  </a:lnTo>
                  <a:cubicBezTo>
                    <a:pt x="390193" y="152705"/>
                    <a:pt x="395347" y="155059"/>
                    <a:pt x="400336" y="157734"/>
                  </a:cubicBezTo>
                  <a:close/>
                </a:path>
              </a:pathLst>
            </a:custGeom>
            <a:solidFill>
              <a:srgbClr val="FFFFF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9AE62DE-0BFC-4829-B3D6-53995669438A}"/>
                </a:ext>
              </a:extLst>
            </p:cNvPr>
            <p:cNvSpPr/>
            <p:nvPr/>
          </p:nvSpPr>
          <p:spPr>
            <a:xfrm>
              <a:off x="7084409" y="5703081"/>
              <a:ext cx="531931" cy="322660"/>
            </a:xfrm>
            <a:custGeom>
              <a:avLst/>
              <a:gdLst>
                <a:gd name="connsiteX0" fmla="*/ 71342 w 531931"/>
                <a:gd name="connsiteY0" fmla="*/ 0 h 322660"/>
                <a:gd name="connsiteX1" fmla="*/ 153734 w 531931"/>
                <a:gd name="connsiteY1" fmla="*/ 41434 h 322660"/>
                <a:gd name="connsiteX2" fmla="*/ 252031 w 531931"/>
                <a:gd name="connsiteY2" fmla="*/ 4667 h 322660"/>
                <a:gd name="connsiteX3" fmla="*/ 425291 w 531931"/>
                <a:gd name="connsiteY3" fmla="*/ 18002 h 322660"/>
                <a:gd name="connsiteX4" fmla="*/ 400907 w 531931"/>
                <a:gd name="connsiteY4" fmla="*/ 56102 h 322660"/>
                <a:gd name="connsiteX5" fmla="*/ 319088 w 531931"/>
                <a:gd name="connsiteY5" fmla="*/ 55626 h 322660"/>
                <a:gd name="connsiteX6" fmla="*/ 319088 w 531931"/>
                <a:gd name="connsiteY6" fmla="*/ 55626 h 322660"/>
                <a:gd name="connsiteX7" fmla="*/ 315557 w 531931"/>
                <a:gd name="connsiteY7" fmla="*/ 104801 h 322660"/>
                <a:gd name="connsiteX8" fmla="*/ 328613 w 531931"/>
                <a:gd name="connsiteY8" fmla="*/ 114205 h 322660"/>
                <a:gd name="connsiteX9" fmla="*/ 409575 w 531931"/>
                <a:gd name="connsiteY9" fmla="*/ 149162 h 322660"/>
                <a:gd name="connsiteX10" fmla="*/ 503206 w 531931"/>
                <a:gd name="connsiteY10" fmla="*/ 135731 h 322660"/>
                <a:gd name="connsiteX11" fmla="*/ 524542 w 531931"/>
                <a:gd name="connsiteY11" fmla="*/ 174974 h 322660"/>
                <a:gd name="connsiteX12" fmla="*/ 518827 w 531931"/>
                <a:gd name="connsiteY12" fmla="*/ 177832 h 322660"/>
                <a:gd name="connsiteX13" fmla="*/ 494252 w 531931"/>
                <a:gd name="connsiteY13" fmla="*/ 223552 h 322660"/>
                <a:gd name="connsiteX14" fmla="*/ 437960 w 531931"/>
                <a:gd name="connsiteY14" fmla="*/ 272224 h 322660"/>
                <a:gd name="connsiteX15" fmla="*/ 368618 w 531931"/>
                <a:gd name="connsiteY15" fmla="*/ 322136 h 322660"/>
                <a:gd name="connsiteX16" fmla="*/ 168593 w 531931"/>
                <a:gd name="connsiteY16" fmla="*/ 262985 h 322660"/>
                <a:gd name="connsiteX17" fmla="*/ 0 w 531931"/>
                <a:gd name="connsiteY17" fmla="*/ 175546 h 3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931" h="322660">
                  <a:moveTo>
                    <a:pt x="71342" y="0"/>
                  </a:moveTo>
                  <a:lnTo>
                    <a:pt x="153734" y="41434"/>
                  </a:lnTo>
                  <a:cubicBezTo>
                    <a:pt x="153734" y="41434"/>
                    <a:pt x="219361" y="9430"/>
                    <a:pt x="252031" y="4667"/>
                  </a:cubicBezTo>
                  <a:cubicBezTo>
                    <a:pt x="284702" y="-95"/>
                    <a:pt x="425291" y="18002"/>
                    <a:pt x="425291" y="18002"/>
                  </a:cubicBezTo>
                  <a:cubicBezTo>
                    <a:pt x="427421" y="34922"/>
                    <a:pt x="417164" y="50950"/>
                    <a:pt x="400907" y="56102"/>
                  </a:cubicBezTo>
                  <a:cubicBezTo>
                    <a:pt x="388334" y="59912"/>
                    <a:pt x="319088" y="55626"/>
                    <a:pt x="319088" y="55626"/>
                  </a:cubicBezTo>
                  <a:lnTo>
                    <a:pt x="319088" y="55626"/>
                  </a:lnTo>
                  <a:cubicBezTo>
                    <a:pt x="304533" y="68230"/>
                    <a:pt x="302953" y="90247"/>
                    <a:pt x="315557" y="104801"/>
                  </a:cubicBezTo>
                  <a:cubicBezTo>
                    <a:pt x="319116" y="108911"/>
                    <a:pt x="323587" y="112131"/>
                    <a:pt x="328613" y="114205"/>
                  </a:cubicBezTo>
                  <a:cubicBezTo>
                    <a:pt x="363855" y="128778"/>
                    <a:pt x="404813" y="146018"/>
                    <a:pt x="409575" y="149162"/>
                  </a:cubicBezTo>
                  <a:cubicBezTo>
                    <a:pt x="414338" y="152305"/>
                    <a:pt x="465582" y="143256"/>
                    <a:pt x="503206" y="135731"/>
                  </a:cubicBezTo>
                  <a:cubicBezTo>
                    <a:pt x="525780" y="131159"/>
                    <a:pt x="542068" y="160020"/>
                    <a:pt x="524542" y="174974"/>
                  </a:cubicBezTo>
                  <a:cubicBezTo>
                    <a:pt x="522966" y="176478"/>
                    <a:pt x="520975" y="177474"/>
                    <a:pt x="518827" y="177832"/>
                  </a:cubicBezTo>
                  <a:cubicBezTo>
                    <a:pt x="518827" y="177832"/>
                    <a:pt x="552640" y="198120"/>
                    <a:pt x="494252" y="223552"/>
                  </a:cubicBezTo>
                  <a:cubicBezTo>
                    <a:pt x="494252" y="223552"/>
                    <a:pt x="474440" y="269081"/>
                    <a:pt x="437960" y="272224"/>
                  </a:cubicBezTo>
                  <a:cubicBezTo>
                    <a:pt x="437960" y="272224"/>
                    <a:pt x="395288" y="315087"/>
                    <a:pt x="368618" y="322136"/>
                  </a:cubicBezTo>
                  <a:cubicBezTo>
                    <a:pt x="341948" y="329184"/>
                    <a:pt x="168593" y="262985"/>
                    <a:pt x="168593" y="262985"/>
                  </a:cubicBezTo>
                  <a:lnTo>
                    <a:pt x="0" y="175546"/>
                  </a:lnTo>
                  <a:close/>
                </a:path>
              </a:pathLst>
            </a:custGeom>
            <a:solidFill>
              <a:srgbClr val="FFBE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7E6DCE-33D2-4360-B720-7D8517A44082}"/>
                </a:ext>
              </a:extLst>
            </p:cNvPr>
            <p:cNvSpPr/>
            <p:nvPr/>
          </p:nvSpPr>
          <p:spPr>
            <a:xfrm>
              <a:off x="7083933" y="5702985"/>
              <a:ext cx="532185" cy="322612"/>
            </a:xfrm>
            <a:custGeom>
              <a:avLst/>
              <a:gdLst>
                <a:gd name="connsiteX0" fmla="*/ 363950 w 532185"/>
                <a:gd name="connsiteY0" fmla="*/ 322612 h 322612"/>
                <a:gd name="connsiteX1" fmla="*/ 168878 w 532185"/>
                <a:gd name="connsiteY1" fmla="*/ 262890 h 322612"/>
                <a:gd name="connsiteX2" fmla="*/ 0 w 532185"/>
                <a:gd name="connsiteY2" fmla="*/ 175355 h 322612"/>
                <a:gd name="connsiteX3" fmla="*/ 0 w 532185"/>
                <a:gd name="connsiteY3" fmla="*/ 175355 h 322612"/>
                <a:gd name="connsiteX4" fmla="*/ 71628 w 532185"/>
                <a:gd name="connsiteY4" fmla="*/ 0 h 322612"/>
                <a:gd name="connsiteX5" fmla="*/ 71628 w 532185"/>
                <a:gd name="connsiteY5" fmla="*/ 0 h 322612"/>
                <a:gd name="connsiteX6" fmla="*/ 153924 w 532185"/>
                <a:gd name="connsiteY6" fmla="*/ 41338 h 322612"/>
                <a:gd name="connsiteX7" fmla="*/ 252127 w 532185"/>
                <a:gd name="connsiteY7" fmla="*/ 4572 h 322612"/>
                <a:gd name="connsiteX8" fmla="*/ 267557 w 532185"/>
                <a:gd name="connsiteY8" fmla="*/ 3810 h 322612"/>
                <a:gd name="connsiteX9" fmla="*/ 425577 w 532185"/>
                <a:gd name="connsiteY9" fmla="*/ 17907 h 322612"/>
                <a:gd name="connsiteX10" fmla="*/ 425577 w 532185"/>
                <a:gd name="connsiteY10" fmla="*/ 17907 h 322612"/>
                <a:gd name="connsiteX11" fmla="*/ 425577 w 532185"/>
                <a:gd name="connsiteY11" fmla="*/ 17907 h 322612"/>
                <a:gd name="connsiteX12" fmla="*/ 401002 w 532185"/>
                <a:gd name="connsiteY12" fmla="*/ 56007 h 322612"/>
                <a:gd name="connsiteX13" fmla="*/ 319183 w 532185"/>
                <a:gd name="connsiteY13" fmla="*/ 55531 h 322612"/>
                <a:gd name="connsiteX14" fmla="*/ 307753 w 532185"/>
                <a:gd name="connsiteY14" fmla="*/ 87249 h 322612"/>
                <a:gd name="connsiteX15" fmla="*/ 328613 w 532185"/>
                <a:gd name="connsiteY15" fmla="*/ 113633 h 322612"/>
                <a:gd name="connsiteX16" fmla="*/ 409575 w 532185"/>
                <a:gd name="connsiteY16" fmla="*/ 148685 h 322612"/>
                <a:gd name="connsiteX17" fmla="*/ 503110 w 532185"/>
                <a:gd name="connsiteY17" fmla="*/ 135160 h 322612"/>
                <a:gd name="connsiteX18" fmla="*/ 507968 w 532185"/>
                <a:gd name="connsiteY18" fmla="*/ 134684 h 322612"/>
                <a:gd name="connsiteX19" fmla="*/ 529685 w 532185"/>
                <a:gd name="connsiteY19" fmla="*/ 148781 h 322612"/>
                <a:gd name="connsiteX20" fmla="*/ 524637 w 532185"/>
                <a:gd name="connsiteY20" fmla="*/ 174879 h 322612"/>
                <a:gd name="connsiteX21" fmla="*/ 519303 w 532185"/>
                <a:gd name="connsiteY21" fmla="*/ 177737 h 322612"/>
                <a:gd name="connsiteX22" fmla="*/ 528828 w 532185"/>
                <a:gd name="connsiteY22" fmla="*/ 193643 h 322612"/>
                <a:gd name="connsiteX23" fmla="*/ 494443 w 532185"/>
                <a:gd name="connsiteY23" fmla="*/ 223456 h 322612"/>
                <a:gd name="connsiteX24" fmla="*/ 479965 w 532185"/>
                <a:gd name="connsiteY24" fmla="*/ 246602 h 322612"/>
                <a:gd name="connsiteX25" fmla="*/ 438055 w 532185"/>
                <a:gd name="connsiteY25" fmla="*/ 272129 h 322612"/>
                <a:gd name="connsiteX26" fmla="*/ 368713 w 532185"/>
                <a:gd name="connsiteY26" fmla="*/ 322040 h 322612"/>
                <a:gd name="connsiteX27" fmla="*/ 363950 w 532185"/>
                <a:gd name="connsiteY27" fmla="*/ 322612 h 322612"/>
                <a:gd name="connsiteX28" fmla="*/ 667 w 532185"/>
                <a:gd name="connsiteY28" fmla="*/ 175165 h 322612"/>
                <a:gd name="connsiteX29" fmla="*/ 169069 w 532185"/>
                <a:gd name="connsiteY29" fmla="*/ 262509 h 322612"/>
                <a:gd name="connsiteX30" fmla="*/ 363950 w 532185"/>
                <a:gd name="connsiteY30" fmla="*/ 322136 h 322612"/>
                <a:gd name="connsiteX31" fmla="*/ 368998 w 532185"/>
                <a:gd name="connsiteY31" fmla="*/ 321564 h 322612"/>
                <a:gd name="connsiteX32" fmla="*/ 438245 w 532185"/>
                <a:gd name="connsiteY32" fmla="*/ 271748 h 322612"/>
                <a:gd name="connsiteX33" fmla="*/ 438245 w 532185"/>
                <a:gd name="connsiteY33" fmla="*/ 271748 h 322612"/>
                <a:gd name="connsiteX34" fmla="*/ 479869 w 532185"/>
                <a:gd name="connsiteY34" fmla="*/ 246316 h 322612"/>
                <a:gd name="connsiteX35" fmla="*/ 494347 w 532185"/>
                <a:gd name="connsiteY35" fmla="*/ 223266 h 322612"/>
                <a:gd name="connsiteX36" fmla="*/ 494347 w 532185"/>
                <a:gd name="connsiteY36" fmla="*/ 223266 h 322612"/>
                <a:gd name="connsiteX37" fmla="*/ 528542 w 532185"/>
                <a:gd name="connsiteY37" fmla="*/ 193834 h 322612"/>
                <a:gd name="connsiteX38" fmla="*/ 519017 w 532185"/>
                <a:gd name="connsiteY38" fmla="*/ 177927 h 322612"/>
                <a:gd name="connsiteX39" fmla="*/ 518446 w 532185"/>
                <a:gd name="connsiteY39" fmla="*/ 177927 h 322612"/>
                <a:gd name="connsiteX40" fmla="*/ 519113 w 532185"/>
                <a:gd name="connsiteY40" fmla="*/ 177927 h 322612"/>
                <a:gd name="connsiteX41" fmla="*/ 524828 w 532185"/>
                <a:gd name="connsiteY41" fmla="*/ 175070 h 322612"/>
                <a:gd name="connsiteX42" fmla="*/ 529685 w 532185"/>
                <a:gd name="connsiteY42" fmla="*/ 149543 h 322612"/>
                <a:gd name="connsiteX43" fmla="*/ 503682 w 532185"/>
                <a:gd name="connsiteY43" fmla="*/ 136208 h 322612"/>
                <a:gd name="connsiteX44" fmla="*/ 415100 w 532185"/>
                <a:gd name="connsiteY44" fmla="*/ 150400 h 322612"/>
                <a:gd name="connsiteX45" fmla="*/ 409766 w 532185"/>
                <a:gd name="connsiteY45" fmla="*/ 149638 h 322612"/>
                <a:gd name="connsiteX46" fmla="*/ 328898 w 532185"/>
                <a:gd name="connsiteY46" fmla="*/ 114681 h 322612"/>
                <a:gd name="connsiteX47" fmla="*/ 309999 w 532185"/>
                <a:gd name="connsiteY47" fmla="*/ 68709 h 322612"/>
                <a:gd name="connsiteX48" fmla="*/ 319373 w 532185"/>
                <a:gd name="connsiteY48" fmla="*/ 55721 h 322612"/>
                <a:gd name="connsiteX49" fmla="*/ 319373 w 532185"/>
                <a:gd name="connsiteY49" fmla="*/ 55721 h 322612"/>
                <a:gd name="connsiteX50" fmla="*/ 401098 w 532185"/>
                <a:gd name="connsiteY50" fmla="*/ 56197 h 322612"/>
                <a:gd name="connsiteX51" fmla="*/ 423672 w 532185"/>
                <a:gd name="connsiteY51" fmla="*/ 34290 h 322612"/>
                <a:gd name="connsiteX52" fmla="*/ 425386 w 532185"/>
                <a:gd name="connsiteY52" fmla="*/ 18955 h 322612"/>
                <a:gd name="connsiteX53" fmla="*/ 267748 w 532185"/>
                <a:gd name="connsiteY53" fmla="*/ 4763 h 322612"/>
                <a:gd name="connsiteX54" fmla="*/ 252317 w 532185"/>
                <a:gd name="connsiteY54" fmla="*/ 5620 h 322612"/>
                <a:gd name="connsiteX55" fmla="*/ 154115 w 532185"/>
                <a:gd name="connsiteY55" fmla="*/ 42386 h 322612"/>
                <a:gd name="connsiteX56" fmla="*/ 154115 w 532185"/>
                <a:gd name="connsiteY56" fmla="*/ 42386 h 322612"/>
                <a:gd name="connsiteX57" fmla="*/ 71914 w 532185"/>
                <a:gd name="connsiteY57" fmla="*/ 1143 h 3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185" h="322612">
                  <a:moveTo>
                    <a:pt x="363950" y="322612"/>
                  </a:moveTo>
                  <a:cubicBezTo>
                    <a:pt x="325850" y="322612"/>
                    <a:pt x="170498" y="263557"/>
                    <a:pt x="168878" y="262890"/>
                  </a:cubicBezTo>
                  <a:lnTo>
                    <a:pt x="0" y="175355"/>
                  </a:lnTo>
                  <a:lnTo>
                    <a:pt x="0" y="175355"/>
                  </a:lnTo>
                  <a:lnTo>
                    <a:pt x="71628" y="0"/>
                  </a:lnTo>
                  <a:lnTo>
                    <a:pt x="71628" y="0"/>
                  </a:lnTo>
                  <a:lnTo>
                    <a:pt x="153924" y="41338"/>
                  </a:lnTo>
                  <a:cubicBezTo>
                    <a:pt x="156972" y="39910"/>
                    <a:pt x="220599" y="9239"/>
                    <a:pt x="252127" y="4572"/>
                  </a:cubicBezTo>
                  <a:cubicBezTo>
                    <a:pt x="257247" y="3967"/>
                    <a:pt x="262402" y="3713"/>
                    <a:pt x="267557" y="3810"/>
                  </a:cubicBezTo>
                  <a:cubicBezTo>
                    <a:pt x="315182" y="3810"/>
                    <a:pt x="424339" y="17812"/>
                    <a:pt x="425577" y="17907"/>
                  </a:cubicBezTo>
                  <a:lnTo>
                    <a:pt x="425577" y="17907"/>
                  </a:lnTo>
                  <a:lnTo>
                    <a:pt x="425577" y="17907"/>
                  </a:lnTo>
                  <a:cubicBezTo>
                    <a:pt x="427490" y="34835"/>
                    <a:pt x="417213" y="50768"/>
                    <a:pt x="401002" y="56007"/>
                  </a:cubicBezTo>
                  <a:cubicBezTo>
                    <a:pt x="388715" y="59817"/>
                    <a:pt x="322135" y="56007"/>
                    <a:pt x="319183" y="55531"/>
                  </a:cubicBezTo>
                  <a:cubicBezTo>
                    <a:pt x="310127" y="63404"/>
                    <a:pt x="305801" y="75409"/>
                    <a:pt x="307753" y="87249"/>
                  </a:cubicBezTo>
                  <a:cubicBezTo>
                    <a:pt x="309601" y="99092"/>
                    <a:pt x="317516" y="109102"/>
                    <a:pt x="328613" y="113633"/>
                  </a:cubicBezTo>
                  <a:cubicBezTo>
                    <a:pt x="362903" y="127921"/>
                    <a:pt x="404813" y="145542"/>
                    <a:pt x="409575" y="148685"/>
                  </a:cubicBezTo>
                  <a:cubicBezTo>
                    <a:pt x="414338" y="151829"/>
                    <a:pt x="446818" y="146495"/>
                    <a:pt x="503110" y="135160"/>
                  </a:cubicBezTo>
                  <a:cubicBezTo>
                    <a:pt x="504713" y="134860"/>
                    <a:pt x="506338" y="134701"/>
                    <a:pt x="507968" y="134684"/>
                  </a:cubicBezTo>
                  <a:cubicBezTo>
                    <a:pt x="517289" y="134901"/>
                    <a:pt x="525692" y="140355"/>
                    <a:pt x="529685" y="148781"/>
                  </a:cubicBezTo>
                  <a:cubicBezTo>
                    <a:pt x="534403" y="157577"/>
                    <a:pt x="532294" y="168477"/>
                    <a:pt x="524637" y="174879"/>
                  </a:cubicBezTo>
                  <a:cubicBezTo>
                    <a:pt x="523140" y="176282"/>
                    <a:pt x="521300" y="177268"/>
                    <a:pt x="519303" y="177737"/>
                  </a:cubicBezTo>
                  <a:cubicBezTo>
                    <a:pt x="524904" y="181147"/>
                    <a:pt x="528466" y="187096"/>
                    <a:pt x="528828" y="193643"/>
                  </a:cubicBezTo>
                  <a:cubicBezTo>
                    <a:pt x="528161" y="203835"/>
                    <a:pt x="516541" y="213836"/>
                    <a:pt x="494443" y="223456"/>
                  </a:cubicBezTo>
                  <a:cubicBezTo>
                    <a:pt x="490566" y="231726"/>
                    <a:pt x="485705" y="239498"/>
                    <a:pt x="479965" y="246602"/>
                  </a:cubicBezTo>
                  <a:cubicBezTo>
                    <a:pt x="470000" y="260405"/>
                    <a:pt x="454891" y="269607"/>
                    <a:pt x="438055" y="272129"/>
                  </a:cubicBezTo>
                  <a:cubicBezTo>
                    <a:pt x="436245" y="274034"/>
                    <a:pt x="394621" y="315182"/>
                    <a:pt x="368713" y="322040"/>
                  </a:cubicBezTo>
                  <a:cubicBezTo>
                    <a:pt x="367156" y="322431"/>
                    <a:pt x="365555" y="322623"/>
                    <a:pt x="363950" y="322612"/>
                  </a:cubicBezTo>
                  <a:close/>
                  <a:moveTo>
                    <a:pt x="667" y="175165"/>
                  </a:moveTo>
                  <a:lnTo>
                    <a:pt x="169069" y="262509"/>
                  </a:lnTo>
                  <a:cubicBezTo>
                    <a:pt x="170688" y="263080"/>
                    <a:pt x="325755" y="322136"/>
                    <a:pt x="363950" y="322136"/>
                  </a:cubicBezTo>
                  <a:cubicBezTo>
                    <a:pt x="365651" y="322171"/>
                    <a:pt x="367349" y="321979"/>
                    <a:pt x="368998" y="321564"/>
                  </a:cubicBezTo>
                  <a:cubicBezTo>
                    <a:pt x="395288" y="314706"/>
                    <a:pt x="437769" y="272129"/>
                    <a:pt x="438245" y="271748"/>
                  </a:cubicBezTo>
                  <a:lnTo>
                    <a:pt x="438245" y="271748"/>
                  </a:lnTo>
                  <a:cubicBezTo>
                    <a:pt x="454974" y="269209"/>
                    <a:pt x="469976" y="260043"/>
                    <a:pt x="479869" y="246316"/>
                  </a:cubicBezTo>
                  <a:cubicBezTo>
                    <a:pt x="485601" y="239240"/>
                    <a:pt x="490462" y="231501"/>
                    <a:pt x="494347" y="223266"/>
                  </a:cubicBezTo>
                  <a:lnTo>
                    <a:pt x="494347" y="223266"/>
                  </a:lnTo>
                  <a:cubicBezTo>
                    <a:pt x="516350" y="213741"/>
                    <a:pt x="527876" y="203740"/>
                    <a:pt x="528542" y="193834"/>
                  </a:cubicBezTo>
                  <a:cubicBezTo>
                    <a:pt x="528181" y="187287"/>
                    <a:pt x="524618" y="181337"/>
                    <a:pt x="519017" y="177927"/>
                  </a:cubicBezTo>
                  <a:lnTo>
                    <a:pt x="518446" y="177927"/>
                  </a:lnTo>
                  <a:lnTo>
                    <a:pt x="519113" y="177927"/>
                  </a:lnTo>
                  <a:cubicBezTo>
                    <a:pt x="521247" y="177527"/>
                    <a:pt x="523227" y="176537"/>
                    <a:pt x="524828" y="175070"/>
                  </a:cubicBezTo>
                  <a:cubicBezTo>
                    <a:pt x="532262" y="168770"/>
                    <a:pt x="534286" y="158133"/>
                    <a:pt x="529685" y="149543"/>
                  </a:cubicBezTo>
                  <a:cubicBezTo>
                    <a:pt x="525111" y="139651"/>
                    <a:pt x="514384" y="134151"/>
                    <a:pt x="503682" y="136208"/>
                  </a:cubicBezTo>
                  <a:cubicBezTo>
                    <a:pt x="474482" y="142794"/>
                    <a:pt x="444896" y="147534"/>
                    <a:pt x="415100" y="150400"/>
                  </a:cubicBezTo>
                  <a:cubicBezTo>
                    <a:pt x="413286" y="150582"/>
                    <a:pt x="411455" y="150320"/>
                    <a:pt x="409766" y="149638"/>
                  </a:cubicBezTo>
                  <a:cubicBezTo>
                    <a:pt x="405955" y="147161"/>
                    <a:pt x="377952" y="135064"/>
                    <a:pt x="328898" y="114681"/>
                  </a:cubicBezTo>
                  <a:cubicBezTo>
                    <a:pt x="310984" y="107205"/>
                    <a:pt x="302523" y="86623"/>
                    <a:pt x="309999" y="68709"/>
                  </a:cubicBezTo>
                  <a:cubicBezTo>
                    <a:pt x="312082" y="63716"/>
                    <a:pt x="315291" y="59271"/>
                    <a:pt x="319373" y="55721"/>
                  </a:cubicBezTo>
                  <a:lnTo>
                    <a:pt x="319373" y="55721"/>
                  </a:lnTo>
                  <a:cubicBezTo>
                    <a:pt x="320040" y="55721"/>
                    <a:pt x="388715" y="60103"/>
                    <a:pt x="401098" y="56197"/>
                  </a:cubicBezTo>
                  <a:cubicBezTo>
                    <a:pt x="411883" y="53253"/>
                    <a:pt x="420405" y="44982"/>
                    <a:pt x="423672" y="34290"/>
                  </a:cubicBezTo>
                  <a:cubicBezTo>
                    <a:pt x="425212" y="29334"/>
                    <a:pt x="425794" y="24129"/>
                    <a:pt x="425386" y="18955"/>
                  </a:cubicBezTo>
                  <a:cubicBezTo>
                    <a:pt x="420243" y="18288"/>
                    <a:pt x="314516" y="4763"/>
                    <a:pt x="267748" y="4763"/>
                  </a:cubicBezTo>
                  <a:cubicBezTo>
                    <a:pt x="262591" y="4687"/>
                    <a:pt x="257434" y="4973"/>
                    <a:pt x="252317" y="5620"/>
                  </a:cubicBezTo>
                  <a:cubicBezTo>
                    <a:pt x="220123" y="10382"/>
                    <a:pt x="154781" y="42101"/>
                    <a:pt x="154115" y="42386"/>
                  </a:cubicBezTo>
                  <a:lnTo>
                    <a:pt x="154115" y="42386"/>
                  </a:lnTo>
                  <a:lnTo>
                    <a:pt x="71914" y="1143"/>
                  </a:lnTo>
                  <a:close/>
                </a:path>
              </a:pathLst>
            </a:custGeom>
            <a:solidFill>
              <a:srgbClr val="EB996E"/>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0E5EAD-10F0-47EC-A587-8F0304B370FB}"/>
                </a:ext>
              </a:extLst>
            </p:cNvPr>
            <p:cNvSpPr/>
            <p:nvPr/>
          </p:nvSpPr>
          <p:spPr>
            <a:xfrm>
              <a:off x="7396067" y="5872911"/>
              <a:ext cx="205549" cy="42957"/>
            </a:xfrm>
            <a:custGeom>
              <a:avLst/>
              <a:gdLst>
                <a:gd name="connsiteX0" fmla="*/ 0 w 205549"/>
                <a:gd name="connsiteY0" fmla="*/ 0 h 42957"/>
                <a:gd name="connsiteX1" fmla="*/ 26765 w 205549"/>
                <a:gd name="connsiteY1" fmla="*/ 18288 h 42957"/>
                <a:gd name="connsiteX2" fmla="*/ 101727 w 205549"/>
                <a:gd name="connsiteY2" fmla="*/ 42958 h 42957"/>
                <a:gd name="connsiteX3" fmla="*/ 177927 w 205549"/>
                <a:gd name="connsiteY3" fmla="*/ 22955 h 42957"/>
                <a:gd name="connsiteX4" fmla="*/ 205550 w 205549"/>
                <a:gd name="connsiteY4" fmla="*/ 5810 h 42957"/>
                <a:gd name="connsiteX5" fmla="*/ 175450 w 205549"/>
                <a:gd name="connsiteY5" fmla="*/ 17526 h 42957"/>
                <a:gd name="connsiteX6" fmla="*/ 101917 w 205549"/>
                <a:gd name="connsiteY6" fmla="*/ 34576 h 42957"/>
                <a:gd name="connsiteX7" fmla="*/ 29432 w 205549"/>
                <a:gd name="connsiteY7" fmla="*/ 13049 h 42957"/>
                <a:gd name="connsiteX8" fmla="*/ 0 w 205549"/>
                <a:gd name="connsiteY8" fmla="*/ 0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49" h="42957">
                  <a:moveTo>
                    <a:pt x="0" y="0"/>
                  </a:moveTo>
                  <a:cubicBezTo>
                    <a:pt x="7988" y="7361"/>
                    <a:pt x="17004" y="13522"/>
                    <a:pt x="26765" y="18288"/>
                  </a:cubicBezTo>
                  <a:cubicBezTo>
                    <a:pt x="49494" y="32229"/>
                    <a:pt x="75162" y="40675"/>
                    <a:pt x="101727" y="42958"/>
                  </a:cubicBezTo>
                  <a:cubicBezTo>
                    <a:pt x="128404" y="42798"/>
                    <a:pt x="154611" y="35918"/>
                    <a:pt x="177927" y="22955"/>
                  </a:cubicBezTo>
                  <a:cubicBezTo>
                    <a:pt x="187950" y="18673"/>
                    <a:pt x="197264" y="12892"/>
                    <a:pt x="205550" y="5810"/>
                  </a:cubicBezTo>
                  <a:cubicBezTo>
                    <a:pt x="195120" y="8609"/>
                    <a:pt x="185027" y="12537"/>
                    <a:pt x="175450" y="17526"/>
                  </a:cubicBezTo>
                  <a:cubicBezTo>
                    <a:pt x="152463" y="28466"/>
                    <a:pt x="127374" y="34283"/>
                    <a:pt x="101917" y="34576"/>
                  </a:cubicBezTo>
                  <a:cubicBezTo>
                    <a:pt x="76582" y="32202"/>
                    <a:pt x="51957" y="24889"/>
                    <a:pt x="29432" y="13049"/>
                  </a:cubicBezTo>
                  <a:cubicBezTo>
                    <a:pt x="20167" y="7562"/>
                    <a:pt x="10288" y="3182"/>
                    <a:pt x="0" y="0"/>
                  </a:cubicBezTo>
                  <a:close/>
                </a:path>
              </a:pathLst>
            </a:custGeom>
            <a:solidFill>
              <a:srgbClr val="EB996E"/>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A7C22C-214B-4CBF-81CC-AFDBBBC56424}"/>
                </a:ext>
              </a:extLst>
            </p:cNvPr>
            <p:cNvSpPr/>
            <p:nvPr/>
          </p:nvSpPr>
          <p:spPr>
            <a:xfrm>
              <a:off x="7388779" y="5918251"/>
              <a:ext cx="189215" cy="39250"/>
            </a:xfrm>
            <a:custGeom>
              <a:avLst/>
              <a:gdLst>
                <a:gd name="connsiteX0" fmla="*/ 49 w 189215"/>
                <a:gd name="connsiteY0" fmla="*/ 95 h 39250"/>
                <a:gd name="connsiteX1" fmla="*/ 23671 w 189215"/>
                <a:gd name="connsiteY1" fmla="*/ 18192 h 39250"/>
                <a:gd name="connsiteX2" fmla="*/ 53103 w 189215"/>
                <a:gd name="connsiteY2" fmla="*/ 31622 h 39250"/>
                <a:gd name="connsiteX3" fmla="*/ 92727 w 189215"/>
                <a:gd name="connsiteY3" fmla="*/ 39242 h 39250"/>
                <a:gd name="connsiteX4" fmla="*/ 131684 w 189215"/>
                <a:gd name="connsiteY4" fmla="*/ 30384 h 39250"/>
                <a:gd name="connsiteX5" fmla="*/ 161879 w 189215"/>
                <a:gd name="connsiteY5" fmla="*/ 20383 h 39250"/>
                <a:gd name="connsiteX6" fmla="*/ 189215 w 189215"/>
                <a:gd name="connsiteY6" fmla="*/ 9143 h 39250"/>
                <a:gd name="connsiteX7" fmla="*/ 160640 w 189215"/>
                <a:gd name="connsiteY7" fmla="*/ 14668 h 39250"/>
                <a:gd name="connsiteX8" fmla="*/ 129779 w 189215"/>
                <a:gd name="connsiteY8" fmla="*/ 22955 h 39250"/>
                <a:gd name="connsiteX9" fmla="*/ 92537 w 189215"/>
                <a:gd name="connsiteY9" fmla="*/ 30860 h 39250"/>
                <a:gd name="connsiteX10" fmla="*/ 55961 w 189215"/>
                <a:gd name="connsiteY10" fmla="*/ 24383 h 39250"/>
                <a:gd name="connsiteX11" fmla="*/ 26719 w 189215"/>
                <a:gd name="connsiteY11" fmla="*/ 12858 h 39250"/>
                <a:gd name="connsiteX12" fmla="*/ 49 w 189215"/>
                <a:gd name="connsiteY12" fmla="*/ 95 h 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5" h="39250">
                  <a:moveTo>
                    <a:pt x="49" y="95"/>
                  </a:moveTo>
                  <a:cubicBezTo>
                    <a:pt x="-713" y="952"/>
                    <a:pt x="7478" y="9620"/>
                    <a:pt x="23671" y="18192"/>
                  </a:cubicBezTo>
                  <a:cubicBezTo>
                    <a:pt x="33106" y="23450"/>
                    <a:pt x="42949" y="27941"/>
                    <a:pt x="53103" y="31622"/>
                  </a:cubicBezTo>
                  <a:cubicBezTo>
                    <a:pt x="65659" y="36820"/>
                    <a:pt x="79139" y="39413"/>
                    <a:pt x="92727" y="39242"/>
                  </a:cubicBezTo>
                  <a:cubicBezTo>
                    <a:pt x="106005" y="37764"/>
                    <a:pt x="119073" y="34792"/>
                    <a:pt x="131684" y="30384"/>
                  </a:cubicBezTo>
                  <a:lnTo>
                    <a:pt x="161879" y="20383"/>
                  </a:lnTo>
                  <a:cubicBezTo>
                    <a:pt x="171494" y="18001"/>
                    <a:pt x="180706" y="14214"/>
                    <a:pt x="189215" y="9143"/>
                  </a:cubicBezTo>
                  <a:cubicBezTo>
                    <a:pt x="179481" y="9656"/>
                    <a:pt x="169864" y="11515"/>
                    <a:pt x="160640" y="14668"/>
                  </a:cubicBezTo>
                  <a:cubicBezTo>
                    <a:pt x="151877" y="16858"/>
                    <a:pt x="141590" y="19621"/>
                    <a:pt x="129779" y="22955"/>
                  </a:cubicBezTo>
                  <a:cubicBezTo>
                    <a:pt x="117643" y="26761"/>
                    <a:pt x="105173" y="29408"/>
                    <a:pt x="92537" y="30860"/>
                  </a:cubicBezTo>
                  <a:cubicBezTo>
                    <a:pt x="80053" y="30936"/>
                    <a:pt x="67659" y="28742"/>
                    <a:pt x="55961" y="24383"/>
                  </a:cubicBezTo>
                  <a:cubicBezTo>
                    <a:pt x="46020" y="21050"/>
                    <a:pt x="36260" y="17203"/>
                    <a:pt x="26719" y="12858"/>
                  </a:cubicBezTo>
                  <a:cubicBezTo>
                    <a:pt x="9955" y="5524"/>
                    <a:pt x="811" y="-858"/>
                    <a:pt x="49" y="95"/>
                  </a:cubicBezTo>
                  <a:close/>
                </a:path>
              </a:pathLst>
            </a:custGeom>
            <a:solidFill>
              <a:srgbClr val="EB996E"/>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15763FA-A18C-4B5E-B26D-268A68693013}"/>
                </a:ext>
              </a:extLst>
            </p:cNvPr>
            <p:cNvSpPr/>
            <p:nvPr/>
          </p:nvSpPr>
          <p:spPr>
            <a:xfrm>
              <a:off x="7384786" y="5971495"/>
              <a:ext cx="137536" cy="28171"/>
            </a:xfrm>
            <a:custGeom>
              <a:avLst/>
              <a:gdLst>
                <a:gd name="connsiteX0" fmla="*/ 42 w 137536"/>
                <a:gd name="connsiteY0" fmla="*/ 0 h 28171"/>
                <a:gd name="connsiteX1" fmla="*/ 67574 w 137536"/>
                <a:gd name="connsiteY1" fmla="*/ 26861 h 28171"/>
                <a:gd name="connsiteX2" fmla="*/ 84052 w 137536"/>
                <a:gd name="connsiteY2" fmla="*/ 27337 h 28171"/>
                <a:gd name="connsiteX3" fmla="*/ 97768 w 137536"/>
                <a:gd name="connsiteY3" fmla="*/ 24289 h 28171"/>
                <a:gd name="connsiteX4" fmla="*/ 119866 w 137536"/>
                <a:gd name="connsiteY4" fmla="*/ 16002 h 28171"/>
                <a:gd name="connsiteX5" fmla="*/ 137487 w 137536"/>
                <a:gd name="connsiteY5" fmla="*/ 3429 h 28171"/>
                <a:gd name="connsiteX6" fmla="*/ 117580 w 137536"/>
                <a:gd name="connsiteY6" fmla="*/ 10573 h 28171"/>
                <a:gd name="connsiteX7" fmla="*/ 95863 w 137536"/>
                <a:gd name="connsiteY7" fmla="*/ 16764 h 28171"/>
                <a:gd name="connsiteX8" fmla="*/ 82814 w 137536"/>
                <a:gd name="connsiteY8" fmla="*/ 19240 h 28171"/>
                <a:gd name="connsiteX9" fmla="*/ 70336 w 137536"/>
                <a:gd name="connsiteY9" fmla="*/ 19240 h 28171"/>
                <a:gd name="connsiteX10" fmla="*/ 20901 w 137536"/>
                <a:gd name="connsiteY10" fmla="*/ 4953 h 28171"/>
                <a:gd name="connsiteX11" fmla="*/ 42 w 137536"/>
                <a:gd name="connsiteY11" fmla="*/ 0 h 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36" h="28171">
                  <a:moveTo>
                    <a:pt x="42" y="0"/>
                  </a:moveTo>
                  <a:cubicBezTo>
                    <a:pt x="-1292" y="3048"/>
                    <a:pt x="29569" y="14954"/>
                    <a:pt x="67574" y="26861"/>
                  </a:cubicBezTo>
                  <a:cubicBezTo>
                    <a:pt x="72935" y="28429"/>
                    <a:pt x="78609" y="28594"/>
                    <a:pt x="84052" y="27337"/>
                  </a:cubicBezTo>
                  <a:cubicBezTo>
                    <a:pt x="88683" y="26609"/>
                    <a:pt x="93264" y="25591"/>
                    <a:pt x="97768" y="24289"/>
                  </a:cubicBezTo>
                  <a:cubicBezTo>
                    <a:pt x="105367" y="22193"/>
                    <a:pt x="112763" y="19419"/>
                    <a:pt x="119866" y="16002"/>
                  </a:cubicBezTo>
                  <a:cubicBezTo>
                    <a:pt x="131963" y="10192"/>
                    <a:pt x="138154" y="4286"/>
                    <a:pt x="137487" y="3429"/>
                  </a:cubicBezTo>
                  <a:cubicBezTo>
                    <a:pt x="130630" y="5140"/>
                    <a:pt x="123961" y="7533"/>
                    <a:pt x="117580" y="10573"/>
                  </a:cubicBezTo>
                  <a:cubicBezTo>
                    <a:pt x="110454" y="13013"/>
                    <a:pt x="103205" y="15080"/>
                    <a:pt x="95863" y="16764"/>
                  </a:cubicBezTo>
                  <a:cubicBezTo>
                    <a:pt x="91566" y="17845"/>
                    <a:pt x="87209" y="18672"/>
                    <a:pt x="82814" y="19240"/>
                  </a:cubicBezTo>
                  <a:cubicBezTo>
                    <a:pt x="78712" y="20213"/>
                    <a:pt x="74439" y="20213"/>
                    <a:pt x="70336" y="19240"/>
                  </a:cubicBezTo>
                  <a:cubicBezTo>
                    <a:pt x="51286" y="13049"/>
                    <a:pt x="33570" y="8287"/>
                    <a:pt x="20901" y="4953"/>
                  </a:cubicBezTo>
                  <a:cubicBezTo>
                    <a:pt x="14192" y="2407"/>
                    <a:pt x="7180" y="742"/>
                    <a:pt x="42" y="0"/>
                  </a:cubicBezTo>
                  <a:close/>
                </a:path>
              </a:pathLst>
            </a:custGeom>
            <a:solidFill>
              <a:srgbClr val="EB996E"/>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9BEA67-F476-42B7-9EAD-FE0FAF3F172B}"/>
                </a:ext>
              </a:extLst>
            </p:cNvPr>
            <p:cNvSpPr/>
            <p:nvPr/>
          </p:nvSpPr>
          <p:spPr>
            <a:xfrm>
              <a:off x="6314825" y="4637900"/>
              <a:ext cx="857499" cy="1266444"/>
            </a:xfrm>
            <a:custGeom>
              <a:avLst/>
              <a:gdLst>
                <a:gd name="connsiteX0" fmla="*/ 345435 w 857499"/>
                <a:gd name="connsiteY0" fmla="*/ 0 h 1266444"/>
                <a:gd name="connsiteX1" fmla="*/ 190749 w 857499"/>
                <a:gd name="connsiteY1" fmla="*/ 234125 h 1266444"/>
                <a:gd name="connsiteX2" fmla="*/ 5488 w 857499"/>
                <a:gd name="connsiteY2" fmla="*/ 784098 h 1266444"/>
                <a:gd name="connsiteX3" fmla="*/ 191130 w 857499"/>
                <a:gd name="connsiteY3" fmla="*/ 1092708 h 1266444"/>
                <a:gd name="connsiteX4" fmla="*/ 769298 w 857499"/>
                <a:gd name="connsiteY4" fmla="*/ 1266444 h 1266444"/>
                <a:gd name="connsiteX5" fmla="*/ 857499 w 857499"/>
                <a:gd name="connsiteY5" fmla="*/ 1049465 h 1266444"/>
                <a:gd name="connsiteX6" fmla="*/ 338958 w 857499"/>
                <a:gd name="connsiteY6" fmla="*/ 785908 h 1266444"/>
                <a:gd name="connsiteX7" fmla="*/ 481167 w 857499"/>
                <a:gd name="connsiteY7" fmla="*/ 46205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499" h="1266444">
                  <a:moveTo>
                    <a:pt x="345435" y="0"/>
                  </a:moveTo>
                  <a:cubicBezTo>
                    <a:pt x="345435" y="0"/>
                    <a:pt x="248757" y="62008"/>
                    <a:pt x="190749" y="234125"/>
                  </a:cubicBezTo>
                  <a:cubicBezTo>
                    <a:pt x="141696" y="380238"/>
                    <a:pt x="39207" y="616077"/>
                    <a:pt x="5488" y="784098"/>
                  </a:cubicBezTo>
                  <a:cubicBezTo>
                    <a:pt x="-19182" y="906494"/>
                    <a:pt x="38730" y="1051370"/>
                    <a:pt x="191130" y="1092708"/>
                  </a:cubicBezTo>
                  <a:lnTo>
                    <a:pt x="769298" y="1266444"/>
                  </a:lnTo>
                  <a:lnTo>
                    <a:pt x="857499" y="1049465"/>
                  </a:lnTo>
                  <a:lnTo>
                    <a:pt x="338958" y="785908"/>
                  </a:lnTo>
                  <a:lnTo>
                    <a:pt x="481167" y="462058"/>
                  </a:lnTo>
                  <a:close/>
                </a:path>
              </a:pathLst>
            </a:custGeom>
            <a:solidFill>
              <a:srgbClr val="FF725E"/>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13D330E-6CF5-4BCE-BE83-FD68D85CC8DD}"/>
                </a:ext>
              </a:extLst>
            </p:cNvPr>
            <p:cNvSpPr/>
            <p:nvPr/>
          </p:nvSpPr>
          <p:spPr>
            <a:xfrm>
              <a:off x="6454616" y="5420248"/>
              <a:ext cx="720566" cy="487048"/>
            </a:xfrm>
            <a:custGeom>
              <a:avLst/>
              <a:gdLst>
                <a:gd name="connsiteX0" fmla="*/ 0 w 720566"/>
                <a:gd name="connsiteY0" fmla="*/ 290833 h 487048"/>
                <a:gd name="connsiteX1" fmla="*/ 3239 w 720566"/>
                <a:gd name="connsiteY1" fmla="*/ 291595 h 487048"/>
                <a:gd name="connsiteX2" fmla="*/ 12764 w 720566"/>
                <a:gd name="connsiteY2" fmla="*/ 294167 h 487048"/>
                <a:gd name="connsiteX3" fmla="*/ 48577 w 720566"/>
                <a:gd name="connsiteY3" fmla="*/ 304740 h 487048"/>
                <a:gd name="connsiteX4" fmla="*/ 181165 w 720566"/>
                <a:gd name="connsiteY4" fmla="*/ 344649 h 487048"/>
                <a:gd name="connsiteX5" fmla="*/ 630650 w 720566"/>
                <a:gd name="connsiteY5" fmla="*/ 481809 h 487048"/>
                <a:gd name="connsiteX6" fmla="*/ 627698 w 720566"/>
                <a:gd name="connsiteY6" fmla="*/ 483143 h 487048"/>
                <a:gd name="connsiteX7" fmla="*/ 683895 w 720566"/>
                <a:gd name="connsiteY7" fmla="*/ 345031 h 487048"/>
                <a:gd name="connsiteX8" fmla="*/ 716090 w 720566"/>
                <a:gd name="connsiteY8" fmla="*/ 266164 h 487048"/>
                <a:gd name="connsiteX9" fmla="*/ 717232 w 720566"/>
                <a:gd name="connsiteY9" fmla="*/ 269307 h 487048"/>
                <a:gd name="connsiteX10" fmla="*/ 420338 w 720566"/>
                <a:gd name="connsiteY10" fmla="*/ 117859 h 487048"/>
                <a:gd name="connsiteX11" fmla="*/ 198501 w 720566"/>
                <a:gd name="connsiteY11" fmla="*/ 4702 h 487048"/>
                <a:gd name="connsiteX12" fmla="*/ 198501 w 720566"/>
                <a:gd name="connsiteY12" fmla="*/ 4702 h 487048"/>
                <a:gd name="connsiteX13" fmla="*/ 140684 w 720566"/>
                <a:gd name="connsiteY13" fmla="*/ 8893 h 487048"/>
                <a:gd name="connsiteX14" fmla="*/ 102584 w 720566"/>
                <a:gd name="connsiteY14" fmla="*/ 30229 h 487048"/>
                <a:gd name="connsiteX15" fmla="*/ 90678 w 720566"/>
                <a:gd name="connsiteY15" fmla="*/ 40611 h 487048"/>
                <a:gd name="connsiteX16" fmla="*/ 82677 w 720566"/>
                <a:gd name="connsiteY16" fmla="*/ 48993 h 487048"/>
                <a:gd name="connsiteX17" fmla="*/ 77915 w 720566"/>
                <a:gd name="connsiteY17" fmla="*/ 54232 h 487048"/>
                <a:gd name="connsiteX18" fmla="*/ 76200 w 720566"/>
                <a:gd name="connsiteY18" fmla="*/ 55851 h 487048"/>
                <a:gd name="connsiteX19" fmla="*/ 77629 w 720566"/>
                <a:gd name="connsiteY19" fmla="*/ 53947 h 487048"/>
                <a:gd name="connsiteX20" fmla="*/ 82105 w 720566"/>
                <a:gd name="connsiteY20" fmla="*/ 48422 h 487048"/>
                <a:gd name="connsiteX21" fmla="*/ 89916 w 720566"/>
                <a:gd name="connsiteY21" fmla="*/ 39849 h 487048"/>
                <a:gd name="connsiteX22" fmla="*/ 101632 w 720566"/>
                <a:gd name="connsiteY22" fmla="*/ 29086 h 487048"/>
                <a:gd name="connsiteX23" fmla="*/ 139732 w 720566"/>
                <a:gd name="connsiteY23" fmla="*/ 6893 h 487048"/>
                <a:gd name="connsiteX24" fmla="*/ 199072 w 720566"/>
                <a:gd name="connsiteY24" fmla="*/ 1940 h 487048"/>
                <a:gd name="connsiteX25" fmla="*/ 199072 w 720566"/>
                <a:gd name="connsiteY25" fmla="*/ 1940 h 487048"/>
                <a:gd name="connsiteX26" fmla="*/ 421577 w 720566"/>
                <a:gd name="connsiteY26" fmla="*/ 113954 h 487048"/>
                <a:gd name="connsiteX27" fmla="*/ 718471 w 720566"/>
                <a:gd name="connsiteY27" fmla="*/ 264639 h 487048"/>
                <a:gd name="connsiteX28" fmla="*/ 720566 w 720566"/>
                <a:gd name="connsiteY28" fmla="*/ 265687 h 487048"/>
                <a:gd name="connsiteX29" fmla="*/ 719709 w 720566"/>
                <a:gd name="connsiteY29" fmla="*/ 267783 h 487048"/>
                <a:gd name="connsiteX30" fmla="*/ 687610 w 720566"/>
                <a:gd name="connsiteY30" fmla="*/ 346650 h 487048"/>
                <a:gd name="connsiteX31" fmla="*/ 631984 w 720566"/>
                <a:gd name="connsiteY31" fmla="*/ 485048 h 487048"/>
                <a:gd name="connsiteX32" fmla="*/ 631127 w 720566"/>
                <a:gd name="connsiteY32" fmla="*/ 487048 h 487048"/>
                <a:gd name="connsiteX33" fmla="*/ 629031 w 720566"/>
                <a:gd name="connsiteY33" fmla="*/ 486477 h 487048"/>
                <a:gd name="connsiteX34" fmla="*/ 179927 w 720566"/>
                <a:gd name="connsiteY34" fmla="*/ 347697 h 487048"/>
                <a:gd name="connsiteX35" fmla="*/ 47720 w 720566"/>
                <a:gd name="connsiteY35" fmla="*/ 306359 h 487048"/>
                <a:gd name="connsiteX36" fmla="*/ 12287 w 720566"/>
                <a:gd name="connsiteY36" fmla="*/ 295024 h 487048"/>
                <a:gd name="connsiteX37" fmla="*/ 2762 w 720566"/>
                <a:gd name="connsiteY37" fmla="*/ 291976 h 48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566" h="487048">
                  <a:moveTo>
                    <a:pt x="0" y="290833"/>
                  </a:moveTo>
                  <a:cubicBezTo>
                    <a:pt x="1104" y="290967"/>
                    <a:pt x="2190" y="291222"/>
                    <a:pt x="3239" y="291595"/>
                  </a:cubicBezTo>
                  <a:lnTo>
                    <a:pt x="12764" y="294167"/>
                  </a:lnTo>
                  <a:lnTo>
                    <a:pt x="48577" y="304740"/>
                  </a:lnTo>
                  <a:lnTo>
                    <a:pt x="181165" y="344649"/>
                  </a:lnTo>
                  <a:lnTo>
                    <a:pt x="630650" y="481809"/>
                  </a:lnTo>
                  <a:lnTo>
                    <a:pt x="627698" y="483143"/>
                  </a:lnTo>
                  <a:lnTo>
                    <a:pt x="683895" y="345031"/>
                  </a:lnTo>
                  <a:cubicBezTo>
                    <a:pt x="694849" y="318360"/>
                    <a:pt x="705612" y="291976"/>
                    <a:pt x="716090" y="266164"/>
                  </a:cubicBezTo>
                  <a:lnTo>
                    <a:pt x="717232" y="269307"/>
                  </a:lnTo>
                  <a:cubicBezTo>
                    <a:pt x="608457" y="215681"/>
                    <a:pt x="508159" y="163484"/>
                    <a:pt x="420338" y="117859"/>
                  </a:cubicBezTo>
                  <a:cubicBezTo>
                    <a:pt x="332518" y="72234"/>
                    <a:pt x="256699" y="33754"/>
                    <a:pt x="198501" y="4702"/>
                  </a:cubicBezTo>
                  <a:lnTo>
                    <a:pt x="198501" y="4702"/>
                  </a:lnTo>
                  <a:cubicBezTo>
                    <a:pt x="179201" y="891"/>
                    <a:pt x="159232" y="2339"/>
                    <a:pt x="140684" y="8893"/>
                  </a:cubicBezTo>
                  <a:cubicBezTo>
                    <a:pt x="126826" y="13705"/>
                    <a:pt x="113928" y="20928"/>
                    <a:pt x="102584" y="30229"/>
                  </a:cubicBezTo>
                  <a:cubicBezTo>
                    <a:pt x="98384" y="33415"/>
                    <a:pt x="94406" y="36884"/>
                    <a:pt x="90678" y="40611"/>
                  </a:cubicBezTo>
                  <a:cubicBezTo>
                    <a:pt x="87830" y="43227"/>
                    <a:pt x="85157" y="46027"/>
                    <a:pt x="82677" y="48993"/>
                  </a:cubicBezTo>
                  <a:lnTo>
                    <a:pt x="77915" y="54232"/>
                  </a:lnTo>
                  <a:cubicBezTo>
                    <a:pt x="76867" y="55375"/>
                    <a:pt x="76200" y="55947"/>
                    <a:pt x="76200" y="55851"/>
                  </a:cubicBezTo>
                  <a:cubicBezTo>
                    <a:pt x="76200" y="55756"/>
                    <a:pt x="76200" y="55185"/>
                    <a:pt x="77629" y="53947"/>
                  </a:cubicBezTo>
                  <a:lnTo>
                    <a:pt x="82105" y="48422"/>
                  </a:lnTo>
                  <a:cubicBezTo>
                    <a:pt x="84503" y="45383"/>
                    <a:pt x="87113" y="42519"/>
                    <a:pt x="89916" y="39849"/>
                  </a:cubicBezTo>
                  <a:cubicBezTo>
                    <a:pt x="93538" y="35965"/>
                    <a:pt x="97455" y="32367"/>
                    <a:pt x="101632" y="29086"/>
                  </a:cubicBezTo>
                  <a:cubicBezTo>
                    <a:pt x="112902" y="19469"/>
                    <a:pt x="125806" y="11952"/>
                    <a:pt x="139732" y="6893"/>
                  </a:cubicBezTo>
                  <a:cubicBezTo>
                    <a:pt x="158699" y="-100"/>
                    <a:pt x="179209" y="-1812"/>
                    <a:pt x="199072" y="1940"/>
                  </a:cubicBezTo>
                  <a:lnTo>
                    <a:pt x="199072" y="1940"/>
                  </a:lnTo>
                  <a:cubicBezTo>
                    <a:pt x="257556" y="30515"/>
                    <a:pt x="333470" y="68615"/>
                    <a:pt x="421577" y="113954"/>
                  </a:cubicBezTo>
                  <a:cubicBezTo>
                    <a:pt x="509683" y="159293"/>
                    <a:pt x="610076" y="211014"/>
                    <a:pt x="718471" y="264639"/>
                  </a:cubicBezTo>
                  <a:lnTo>
                    <a:pt x="720566" y="265687"/>
                  </a:lnTo>
                  <a:lnTo>
                    <a:pt x="719709" y="267783"/>
                  </a:lnTo>
                  <a:lnTo>
                    <a:pt x="687610" y="346650"/>
                  </a:lnTo>
                  <a:lnTo>
                    <a:pt x="631984" y="485048"/>
                  </a:lnTo>
                  <a:lnTo>
                    <a:pt x="631127" y="487048"/>
                  </a:lnTo>
                  <a:lnTo>
                    <a:pt x="629031" y="486477"/>
                  </a:lnTo>
                  <a:lnTo>
                    <a:pt x="179927" y="347697"/>
                  </a:lnTo>
                  <a:lnTo>
                    <a:pt x="47720" y="306359"/>
                  </a:lnTo>
                  <a:lnTo>
                    <a:pt x="12287" y="295024"/>
                  </a:lnTo>
                  <a:lnTo>
                    <a:pt x="2762" y="291976"/>
                  </a:lnTo>
                  <a:close/>
                </a:path>
              </a:pathLst>
            </a:custGeom>
            <a:solidFill>
              <a:srgbClr val="26323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F0B9D2F-70C5-4ABF-8398-0AC1B3868593}"/>
                </a:ext>
              </a:extLst>
            </p:cNvPr>
            <p:cNvSpPr/>
            <p:nvPr/>
          </p:nvSpPr>
          <p:spPr>
            <a:xfrm>
              <a:off x="6652355" y="4927460"/>
              <a:ext cx="175108" cy="495966"/>
            </a:xfrm>
            <a:custGeom>
              <a:avLst/>
              <a:gdLst>
                <a:gd name="connsiteX0" fmla="*/ 168021 w 175108"/>
                <a:gd name="connsiteY0" fmla="*/ 0 h 495966"/>
                <a:gd name="connsiteX1" fmla="*/ 169736 w 175108"/>
                <a:gd name="connsiteY1" fmla="*/ 5144 h 495966"/>
                <a:gd name="connsiteX2" fmla="*/ 172974 w 175108"/>
                <a:gd name="connsiteY2" fmla="*/ 20288 h 495966"/>
                <a:gd name="connsiteX3" fmla="*/ 172974 w 175108"/>
                <a:gd name="connsiteY3" fmla="*/ 77438 h 495966"/>
                <a:gd name="connsiteX4" fmla="*/ 150590 w 175108"/>
                <a:gd name="connsiteY4" fmla="*/ 158972 h 495966"/>
                <a:gd name="connsiteX5" fmla="*/ 109823 w 175108"/>
                <a:gd name="connsiteY5" fmla="*/ 254222 h 495966"/>
                <a:gd name="connsiteX6" fmla="*/ 33052 w 175108"/>
                <a:gd name="connsiteY6" fmla="*/ 425672 h 495966"/>
                <a:gd name="connsiteX7" fmla="*/ 9334 w 175108"/>
                <a:gd name="connsiteY7" fmla="*/ 477298 h 495966"/>
                <a:gd name="connsiteX8" fmla="*/ 2572 w 175108"/>
                <a:gd name="connsiteY8" fmla="*/ 491204 h 495966"/>
                <a:gd name="connsiteX9" fmla="*/ 0 w 175108"/>
                <a:gd name="connsiteY9" fmla="*/ 495967 h 495966"/>
                <a:gd name="connsiteX10" fmla="*/ 1715 w 175108"/>
                <a:gd name="connsiteY10" fmla="*/ 490823 h 495966"/>
                <a:gd name="connsiteX11" fmla="*/ 7525 w 175108"/>
                <a:gd name="connsiteY11" fmla="*/ 476536 h 495966"/>
                <a:gd name="connsiteX12" fmla="*/ 29908 w 175108"/>
                <a:gd name="connsiteY12" fmla="*/ 424243 h 495966"/>
                <a:gd name="connsiteX13" fmla="*/ 105251 w 175108"/>
                <a:gd name="connsiteY13" fmla="*/ 252793 h 495966"/>
                <a:gd name="connsiteX14" fmla="*/ 146399 w 175108"/>
                <a:gd name="connsiteY14" fmla="*/ 158210 h 495966"/>
                <a:gd name="connsiteX15" fmla="*/ 169640 w 175108"/>
                <a:gd name="connsiteY15" fmla="*/ 77248 h 495966"/>
                <a:gd name="connsiteX16" fmla="*/ 171069 w 175108"/>
                <a:gd name="connsiteY16" fmla="*/ 21050 h 495966"/>
                <a:gd name="connsiteX17" fmla="*/ 168783 w 175108"/>
                <a:gd name="connsiteY17" fmla="*/ 5810 h 495966"/>
                <a:gd name="connsiteX18" fmla="*/ 168021 w 175108"/>
                <a:gd name="connsiteY18" fmla="*/ 0 h 4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108" h="495966">
                  <a:moveTo>
                    <a:pt x="168021" y="0"/>
                  </a:moveTo>
                  <a:cubicBezTo>
                    <a:pt x="168835" y="1624"/>
                    <a:pt x="169412" y="3356"/>
                    <a:pt x="169736" y="5144"/>
                  </a:cubicBezTo>
                  <a:cubicBezTo>
                    <a:pt x="171199" y="10102"/>
                    <a:pt x="172282" y="15165"/>
                    <a:pt x="172974" y="20288"/>
                  </a:cubicBezTo>
                  <a:cubicBezTo>
                    <a:pt x="175820" y="39232"/>
                    <a:pt x="175820" y="58495"/>
                    <a:pt x="172974" y="77438"/>
                  </a:cubicBezTo>
                  <a:cubicBezTo>
                    <a:pt x="168618" y="105375"/>
                    <a:pt x="161109" y="132728"/>
                    <a:pt x="150590" y="158972"/>
                  </a:cubicBezTo>
                  <a:cubicBezTo>
                    <a:pt x="139160" y="188690"/>
                    <a:pt x="124587" y="220408"/>
                    <a:pt x="109823" y="254222"/>
                  </a:cubicBezTo>
                  <a:cubicBezTo>
                    <a:pt x="80010" y="320897"/>
                    <a:pt x="52673" y="381000"/>
                    <a:pt x="33052" y="425672"/>
                  </a:cubicBezTo>
                  <a:lnTo>
                    <a:pt x="9334" y="477298"/>
                  </a:lnTo>
                  <a:cubicBezTo>
                    <a:pt x="6572" y="482917"/>
                    <a:pt x="4381" y="487584"/>
                    <a:pt x="2572" y="491204"/>
                  </a:cubicBezTo>
                  <a:cubicBezTo>
                    <a:pt x="1851" y="492861"/>
                    <a:pt x="990" y="494454"/>
                    <a:pt x="0" y="495967"/>
                  </a:cubicBezTo>
                  <a:cubicBezTo>
                    <a:pt x="304" y="494174"/>
                    <a:pt x="883" y="492439"/>
                    <a:pt x="1715" y="490823"/>
                  </a:cubicBezTo>
                  <a:lnTo>
                    <a:pt x="7525" y="476536"/>
                  </a:lnTo>
                  <a:cubicBezTo>
                    <a:pt x="13049" y="463486"/>
                    <a:pt x="20669" y="445865"/>
                    <a:pt x="29908" y="424243"/>
                  </a:cubicBezTo>
                  <a:cubicBezTo>
                    <a:pt x="48958" y="379762"/>
                    <a:pt x="75914" y="319468"/>
                    <a:pt x="105251" y="252793"/>
                  </a:cubicBezTo>
                  <a:cubicBezTo>
                    <a:pt x="120015" y="219265"/>
                    <a:pt x="134779" y="187642"/>
                    <a:pt x="146399" y="158210"/>
                  </a:cubicBezTo>
                  <a:cubicBezTo>
                    <a:pt x="157106" y="132161"/>
                    <a:pt x="164900" y="105009"/>
                    <a:pt x="169640" y="77248"/>
                  </a:cubicBezTo>
                  <a:cubicBezTo>
                    <a:pt x="172650" y="58665"/>
                    <a:pt x="173131" y="39761"/>
                    <a:pt x="171069" y="21050"/>
                  </a:cubicBezTo>
                  <a:cubicBezTo>
                    <a:pt x="170497" y="14383"/>
                    <a:pt x="169355" y="9334"/>
                    <a:pt x="168783" y="5810"/>
                  </a:cubicBezTo>
                  <a:cubicBezTo>
                    <a:pt x="168322" y="3906"/>
                    <a:pt x="168067" y="1958"/>
                    <a:pt x="168021" y="0"/>
                  </a:cubicBezTo>
                  <a:close/>
                </a:path>
              </a:pathLst>
            </a:custGeom>
            <a:solidFill>
              <a:srgbClr val="263238"/>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0FA6260-B8CE-4D7D-A10C-712567C89A95}"/>
                </a:ext>
              </a:extLst>
            </p:cNvPr>
            <p:cNvSpPr/>
            <p:nvPr/>
          </p:nvSpPr>
          <p:spPr>
            <a:xfrm>
              <a:off x="6559629" y="5003755"/>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7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436" y="54060"/>
                    <a:pt x="16418" y="77798"/>
                    <a:pt x="23956" y="101060"/>
                  </a:cubicBezTo>
                  <a:cubicBezTo>
                    <a:pt x="31584" y="124294"/>
                    <a:pt x="40781" y="146984"/>
                    <a:pt x="51483" y="168973"/>
                  </a:cubicBezTo>
                  <a:cubicBezTo>
                    <a:pt x="56350" y="177909"/>
                    <a:pt x="60737" y="187098"/>
                    <a:pt x="64627" y="196501"/>
                  </a:cubicBezTo>
                  <a:cubicBezTo>
                    <a:pt x="64627" y="196501"/>
                    <a:pt x="62627" y="194310"/>
                    <a:pt x="59674" y="189929"/>
                  </a:cubicBezTo>
                  <a:cubicBezTo>
                    <a:pt x="56722" y="185547"/>
                    <a:pt x="52816" y="178975"/>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53EAC-4853-4FF0-8AB3-3850D6ED8172}"/>
                </a:ext>
              </a:extLst>
            </p:cNvPr>
            <p:cNvSpPr/>
            <p:nvPr/>
          </p:nvSpPr>
          <p:spPr>
            <a:xfrm>
              <a:off x="6592575" y="5019852"/>
              <a:ext cx="32182" cy="106311"/>
            </a:xfrm>
            <a:custGeom>
              <a:avLst/>
              <a:gdLst>
                <a:gd name="connsiteX0" fmla="*/ 3106 w 32182"/>
                <a:gd name="connsiteY0" fmla="*/ 106299 h 106311"/>
                <a:gd name="connsiteX1" fmla="*/ 17774 w 32182"/>
                <a:gd name="connsiteY1" fmla="*/ 80105 h 106311"/>
                <a:gd name="connsiteX2" fmla="*/ 24632 w 32182"/>
                <a:gd name="connsiteY2" fmla="*/ 8954 h 106311"/>
                <a:gd name="connsiteX3" fmla="*/ 24061 w 32182"/>
                <a:gd name="connsiteY3" fmla="*/ 6572 h 106311"/>
                <a:gd name="connsiteX4" fmla="*/ 28538 w 32182"/>
                <a:gd name="connsiteY4" fmla="*/ 7429 h 106311"/>
                <a:gd name="connsiteX5" fmla="*/ 3677 w 32182"/>
                <a:gd name="connsiteY5" fmla="*/ 73343 h 106311"/>
                <a:gd name="connsiteX6" fmla="*/ 2820 w 32182"/>
                <a:gd name="connsiteY6" fmla="*/ 102965 h 106311"/>
                <a:gd name="connsiteX7" fmla="*/ 1010 w 32182"/>
                <a:gd name="connsiteY7" fmla="*/ 95060 h 106311"/>
                <a:gd name="connsiteX8" fmla="*/ 248 w 32182"/>
                <a:gd name="connsiteY8" fmla="*/ 73057 h 106311"/>
                <a:gd name="connsiteX9" fmla="*/ 24442 w 32182"/>
                <a:gd name="connsiteY9" fmla="*/ 4477 h 106311"/>
                <a:gd name="connsiteX10" fmla="*/ 27680 w 32182"/>
                <a:gd name="connsiteY10" fmla="*/ 0 h 106311"/>
                <a:gd name="connsiteX11" fmla="*/ 28919 w 32182"/>
                <a:gd name="connsiteY11" fmla="*/ 5334 h 106311"/>
                <a:gd name="connsiteX12" fmla="*/ 29490 w 32182"/>
                <a:gd name="connsiteY12" fmla="*/ 7906 h 106311"/>
                <a:gd name="connsiteX13" fmla="*/ 20918 w 32182"/>
                <a:gd name="connsiteY13" fmla="*/ 81534 h 106311"/>
                <a:gd name="connsiteX14" fmla="*/ 8916 w 32182"/>
                <a:gd name="connsiteY14" fmla="*/ 100584 h 106311"/>
                <a:gd name="connsiteX15" fmla="*/ 3106 w 32182"/>
                <a:gd name="connsiteY15" fmla="*/ 106299 h 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311">
                  <a:moveTo>
                    <a:pt x="3106" y="106299"/>
                  </a:moveTo>
                  <a:cubicBezTo>
                    <a:pt x="8469" y="97841"/>
                    <a:pt x="13365" y="89097"/>
                    <a:pt x="17774" y="80105"/>
                  </a:cubicBezTo>
                  <a:cubicBezTo>
                    <a:pt x="27435" y="57686"/>
                    <a:pt x="29834" y="32805"/>
                    <a:pt x="24632" y="8954"/>
                  </a:cubicBezTo>
                  <a:lnTo>
                    <a:pt x="24061" y="6572"/>
                  </a:lnTo>
                  <a:lnTo>
                    <a:pt x="28538" y="7429"/>
                  </a:lnTo>
                  <a:cubicBezTo>
                    <a:pt x="14708" y="26891"/>
                    <a:pt x="6144" y="49596"/>
                    <a:pt x="3677" y="73343"/>
                  </a:cubicBezTo>
                  <a:cubicBezTo>
                    <a:pt x="1772" y="91535"/>
                    <a:pt x="3677" y="102870"/>
                    <a:pt x="2820" y="102965"/>
                  </a:cubicBezTo>
                  <a:cubicBezTo>
                    <a:pt x="1792" y="100446"/>
                    <a:pt x="1180" y="97775"/>
                    <a:pt x="1010" y="95060"/>
                  </a:cubicBezTo>
                  <a:cubicBezTo>
                    <a:pt x="4" y="87771"/>
                    <a:pt x="-252" y="80398"/>
                    <a:pt x="248" y="73057"/>
                  </a:cubicBezTo>
                  <a:cubicBezTo>
                    <a:pt x="1803" y="48397"/>
                    <a:pt x="10179" y="24654"/>
                    <a:pt x="24442" y="4477"/>
                  </a:cubicBezTo>
                  <a:lnTo>
                    <a:pt x="27680" y="0"/>
                  </a:lnTo>
                  <a:lnTo>
                    <a:pt x="28919" y="5334"/>
                  </a:lnTo>
                  <a:lnTo>
                    <a:pt x="29490" y="7906"/>
                  </a:lnTo>
                  <a:cubicBezTo>
                    <a:pt x="35010" y="32713"/>
                    <a:pt x="31990" y="58658"/>
                    <a:pt x="20918" y="81534"/>
                  </a:cubicBezTo>
                  <a:cubicBezTo>
                    <a:pt x="17684" y="88336"/>
                    <a:pt x="13656" y="94731"/>
                    <a:pt x="8916" y="100584"/>
                  </a:cubicBezTo>
                  <a:cubicBezTo>
                    <a:pt x="5582" y="104489"/>
                    <a:pt x="3392" y="106489"/>
                    <a:pt x="3106" y="106299"/>
                  </a:cubicBezTo>
                  <a:close/>
                </a:path>
              </a:pathLst>
            </a:custGeom>
            <a:solidFill>
              <a:srgbClr val="FAFAFA"/>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70D72E8-B615-4A79-BAA7-A8B6C94B5EF9}"/>
                </a:ext>
              </a:extLst>
            </p:cNvPr>
            <p:cNvSpPr/>
            <p:nvPr/>
          </p:nvSpPr>
          <p:spPr>
            <a:xfrm>
              <a:off x="6487130" y="5007480"/>
              <a:ext cx="79699" cy="81524"/>
            </a:xfrm>
            <a:custGeom>
              <a:avLst/>
              <a:gdLst>
                <a:gd name="connsiteX0" fmla="*/ 79691 w 79699"/>
                <a:gd name="connsiteY0" fmla="*/ 81524 h 81524"/>
                <a:gd name="connsiteX1" fmla="*/ 71309 w 79699"/>
                <a:gd name="connsiteY1" fmla="*/ 78571 h 81524"/>
                <a:gd name="connsiteX2" fmla="*/ 50258 w 79699"/>
                <a:gd name="connsiteY2" fmla="*/ 66856 h 81524"/>
                <a:gd name="connsiteX3" fmla="*/ 22636 w 79699"/>
                <a:gd name="connsiteY3" fmla="*/ 43805 h 81524"/>
                <a:gd name="connsiteX4" fmla="*/ 8825 w 79699"/>
                <a:gd name="connsiteY4" fmla="*/ 27612 h 81524"/>
                <a:gd name="connsiteX5" fmla="*/ 2443 w 79699"/>
                <a:gd name="connsiteY5" fmla="*/ 18087 h 81524"/>
                <a:gd name="connsiteX6" fmla="*/ 728 w 79699"/>
                <a:gd name="connsiteY6" fmla="*/ 4943 h 81524"/>
                <a:gd name="connsiteX7" fmla="*/ 6920 w 79699"/>
                <a:gd name="connsiteY7" fmla="*/ 180 h 81524"/>
                <a:gd name="connsiteX8" fmla="*/ 13873 w 79699"/>
                <a:gd name="connsiteY8" fmla="*/ 1037 h 81524"/>
                <a:gd name="connsiteX9" fmla="*/ 23398 w 79699"/>
                <a:gd name="connsiteY9" fmla="*/ 7324 h 81524"/>
                <a:gd name="connsiteX10" fmla="*/ 39590 w 79699"/>
                <a:gd name="connsiteY10" fmla="*/ 21135 h 81524"/>
                <a:gd name="connsiteX11" fmla="*/ 62450 w 79699"/>
                <a:gd name="connsiteY11" fmla="*/ 48853 h 81524"/>
                <a:gd name="connsiteX12" fmla="*/ 73976 w 79699"/>
                <a:gd name="connsiteY12" fmla="*/ 70094 h 81524"/>
                <a:gd name="connsiteX13" fmla="*/ 76833 w 79699"/>
                <a:gd name="connsiteY13" fmla="*/ 78571 h 81524"/>
                <a:gd name="connsiteX14" fmla="*/ 59593 w 79699"/>
                <a:gd name="connsiteY14" fmla="*/ 50854 h 81524"/>
                <a:gd name="connsiteX15" fmla="*/ 36447 w 79699"/>
                <a:gd name="connsiteY15" fmla="*/ 24469 h 81524"/>
                <a:gd name="connsiteX16" fmla="*/ 20540 w 79699"/>
                <a:gd name="connsiteY16" fmla="*/ 11230 h 81524"/>
                <a:gd name="connsiteX17" fmla="*/ 11682 w 79699"/>
                <a:gd name="connsiteY17" fmla="*/ 5610 h 81524"/>
                <a:gd name="connsiteX18" fmla="*/ 4824 w 79699"/>
                <a:gd name="connsiteY18" fmla="*/ 7039 h 81524"/>
                <a:gd name="connsiteX19" fmla="*/ 6443 w 79699"/>
                <a:gd name="connsiteY19" fmla="*/ 15802 h 81524"/>
                <a:gd name="connsiteX20" fmla="*/ 12349 w 79699"/>
                <a:gd name="connsiteY20" fmla="*/ 24660 h 81524"/>
                <a:gd name="connsiteX21" fmla="*/ 52259 w 79699"/>
                <a:gd name="connsiteY21" fmla="*/ 63903 h 81524"/>
                <a:gd name="connsiteX22" fmla="*/ 79691 w 79699"/>
                <a:gd name="connsiteY22" fmla="*/ 81524 h 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99" h="81524">
                  <a:moveTo>
                    <a:pt x="79691" y="81524"/>
                  </a:moveTo>
                  <a:cubicBezTo>
                    <a:pt x="76744" y="81043"/>
                    <a:pt x="73906" y="80044"/>
                    <a:pt x="71309" y="78571"/>
                  </a:cubicBezTo>
                  <a:cubicBezTo>
                    <a:pt x="63983" y="75248"/>
                    <a:pt x="56943" y="71330"/>
                    <a:pt x="50258" y="66856"/>
                  </a:cubicBezTo>
                  <a:cubicBezTo>
                    <a:pt x="40265" y="60166"/>
                    <a:pt x="31006" y="52440"/>
                    <a:pt x="22636" y="43805"/>
                  </a:cubicBezTo>
                  <a:cubicBezTo>
                    <a:pt x="17695" y="38704"/>
                    <a:pt x="13082" y="33296"/>
                    <a:pt x="8825" y="27612"/>
                  </a:cubicBezTo>
                  <a:cubicBezTo>
                    <a:pt x="6502" y="24573"/>
                    <a:pt x="4370" y="21392"/>
                    <a:pt x="2443" y="18087"/>
                  </a:cubicBezTo>
                  <a:cubicBezTo>
                    <a:pt x="-39" y="14173"/>
                    <a:pt x="-666" y="9363"/>
                    <a:pt x="728" y="4943"/>
                  </a:cubicBezTo>
                  <a:cubicBezTo>
                    <a:pt x="1894" y="2442"/>
                    <a:pt x="4204" y="666"/>
                    <a:pt x="6920" y="180"/>
                  </a:cubicBezTo>
                  <a:cubicBezTo>
                    <a:pt x="9271" y="-232"/>
                    <a:pt x="11692" y="67"/>
                    <a:pt x="13873" y="1037"/>
                  </a:cubicBezTo>
                  <a:cubicBezTo>
                    <a:pt x="17256" y="2798"/>
                    <a:pt x="20449" y="4905"/>
                    <a:pt x="23398" y="7324"/>
                  </a:cubicBezTo>
                  <a:cubicBezTo>
                    <a:pt x="29104" y="11553"/>
                    <a:pt x="34514" y="16168"/>
                    <a:pt x="39590" y="21135"/>
                  </a:cubicBezTo>
                  <a:cubicBezTo>
                    <a:pt x="48228" y="29486"/>
                    <a:pt x="55896" y="38784"/>
                    <a:pt x="62450" y="48853"/>
                  </a:cubicBezTo>
                  <a:cubicBezTo>
                    <a:pt x="66923" y="55572"/>
                    <a:pt x="70781" y="62681"/>
                    <a:pt x="73976" y="70094"/>
                  </a:cubicBezTo>
                  <a:cubicBezTo>
                    <a:pt x="75422" y="72729"/>
                    <a:pt x="76389" y="75599"/>
                    <a:pt x="76833" y="78571"/>
                  </a:cubicBezTo>
                  <a:cubicBezTo>
                    <a:pt x="75976" y="78571"/>
                    <a:pt x="71213" y="67237"/>
                    <a:pt x="59593" y="50854"/>
                  </a:cubicBezTo>
                  <a:cubicBezTo>
                    <a:pt x="52789" y="41299"/>
                    <a:pt x="45034" y="32459"/>
                    <a:pt x="36447" y="24469"/>
                  </a:cubicBezTo>
                  <a:cubicBezTo>
                    <a:pt x="31419" y="19737"/>
                    <a:pt x="26107" y="15315"/>
                    <a:pt x="20540" y="11230"/>
                  </a:cubicBezTo>
                  <a:cubicBezTo>
                    <a:pt x="17775" y="9076"/>
                    <a:pt x="14809" y="7194"/>
                    <a:pt x="11682" y="5610"/>
                  </a:cubicBezTo>
                  <a:cubicBezTo>
                    <a:pt x="8539" y="4276"/>
                    <a:pt x="5872" y="4848"/>
                    <a:pt x="4824" y="7039"/>
                  </a:cubicBezTo>
                  <a:cubicBezTo>
                    <a:pt x="4156" y="10058"/>
                    <a:pt x="4740" y="13220"/>
                    <a:pt x="6443" y="15802"/>
                  </a:cubicBezTo>
                  <a:cubicBezTo>
                    <a:pt x="8245" y="18862"/>
                    <a:pt x="10217" y="21820"/>
                    <a:pt x="12349" y="24660"/>
                  </a:cubicBezTo>
                  <a:cubicBezTo>
                    <a:pt x="23520" y="39746"/>
                    <a:pt x="36987" y="52987"/>
                    <a:pt x="52259" y="63903"/>
                  </a:cubicBezTo>
                  <a:cubicBezTo>
                    <a:pt x="68451" y="75809"/>
                    <a:pt x="80072" y="80762"/>
                    <a:pt x="79691" y="81524"/>
                  </a:cubicBez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72B8645-C357-4D9C-8377-0E02660A7C05}"/>
                </a:ext>
              </a:extLst>
            </p:cNvPr>
            <p:cNvSpPr/>
            <p:nvPr/>
          </p:nvSpPr>
          <p:spPr>
            <a:xfrm>
              <a:off x="6489287" y="5138967"/>
              <a:ext cx="101094" cy="34097"/>
            </a:xfrm>
            <a:custGeom>
              <a:avLst/>
              <a:gdLst>
                <a:gd name="connsiteX0" fmla="*/ 90392 w 101094"/>
                <a:gd name="connsiteY0" fmla="*/ 29951 h 34097"/>
                <a:gd name="connsiteX1" fmla="*/ 83439 w 101094"/>
                <a:gd name="connsiteY1" fmla="*/ 32332 h 34097"/>
                <a:gd name="connsiteX2" fmla="*/ 63532 w 101094"/>
                <a:gd name="connsiteY2" fmla="*/ 34047 h 34097"/>
                <a:gd name="connsiteX3" fmla="*/ 3048 w 101094"/>
                <a:gd name="connsiteY3" fmla="*/ 8043 h 34097"/>
                <a:gd name="connsiteX4" fmla="*/ 0 w 101094"/>
                <a:gd name="connsiteY4" fmla="*/ 5091 h 34097"/>
                <a:gd name="connsiteX5" fmla="*/ 4096 w 101094"/>
                <a:gd name="connsiteY5" fmla="*/ 3948 h 34097"/>
                <a:gd name="connsiteX6" fmla="*/ 10573 w 101094"/>
                <a:gd name="connsiteY6" fmla="*/ 2233 h 34097"/>
                <a:gd name="connsiteX7" fmla="*/ 79724 w 101094"/>
                <a:gd name="connsiteY7" fmla="*/ 13854 h 34097"/>
                <a:gd name="connsiteX8" fmla="*/ 96393 w 101094"/>
                <a:gd name="connsiteY8" fmla="*/ 27665 h 34097"/>
                <a:gd name="connsiteX9" fmla="*/ 101060 w 101094"/>
                <a:gd name="connsiteY9" fmla="*/ 34047 h 34097"/>
                <a:gd name="connsiteX10" fmla="*/ 77915 w 101094"/>
                <a:gd name="connsiteY10" fmla="*/ 17092 h 34097"/>
                <a:gd name="connsiteX11" fmla="*/ 11716 w 101094"/>
                <a:gd name="connsiteY11" fmla="*/ 7567 h 34097"/>
                <a:gd name="connsiteX12" fmla="*/ 5524 w 101094"/>
                <a:gd name="connsiteY12" fmla="*/ 9282 h 34097"/>
                <a:gd name="connsiteX13" fmla="*/ 6572 w 101094"/>
                <a:gd name="connsiteY13" fmla="*/ 5186 h 34097"/>
                <a:gd name="connsiteX14" fmla="*/ 63722 w 101094"/>
                <a:gd name="connsiteY14" fmla="*/ 31190 h 34097"/>
                <a:gd name="connsiteX15" fmla="*/ 90392 w 101094"/>
                <a:gd name="connsiteY15" fmla="*/ 29951 h 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4" h="34097">
                  <a:moveTo>
                    <a:pt x="90392" y="29951"/>
                  </a:moveTo>
                  <a:cubicBezTo>
                    <a:pt x="88241" y="31167"/>
                    <a:pt x="85884" y="31975"/>
                    <a:pt x="83439" y="32332"/>
                  </a:cubicBezTo>
                  <a:cubicBezTo>
                    <a:pt x="76897" y="33704"/>
                    <a:pt x="70212" y="34280"/>
                    <a:pt x="63532" y="34047"/>
                  </a:cubicBezTo>
                  <a:cubicBezTo>
                    <a:pt x="40849" y="33153"/>
                    <a:pt x="19302" y="23889"/>
                    <a:pt x="3048" y="8043"/>
                  </a:cubicBezTo>
                  <a:lnTo>
                    <a:pt x="0" y="5091"/>
                  </a:lnTo>
                  <a:lnTo>
                    <a:pt x="4096" y="3948"/>
                  </a:lnTo>
                  <a:lnTo>
                    <a:pt x="10573" y="2233"/>
                  </a:lnTo>
                  <a:cubicBezTo>
                    <a:pt x="34257" y="-3048"/>
                    <a:pt x="59067" y="1121"/>
                    <a:pt x="79724" y="13854"/>
                  </a:cubicBezTo>
                  <a:cubicBezTo>
                    <a:pt x="85879" y="17683"/>
                    <a:pt x="91486" y="22329"/>
                    <a:pt x="96393" y="27665"/>
                  </a:cubicBezTo>
                  <a:cubicBezTo>
                    <a:pt x="99822" y="31475"/>
                    <a:pt x="101346" y="33856"/>
                    <a:pt x="101060" y="34047"/>
                  </a:cubicBezTo>
                  <a:cubicBezTo>
                    <a:pt x="93802" y="27797"/>
                    <a:pt x="86063" y="22128"/>
                    <a:pt x="77915" y="17092"/>
                  </a:cubicBezTo>
                  <a:cubicBezTo>
                    <a:pt x="57725" y="6020"/>
                    <a:pt x="34208" y="2636"/>
                    <a:pt x="11716" y="7567"/>
                  </a:cubicBezTo>
                  <a:lnTo>
                    <a:pt x="5524" y="9282"/>
                  </a:lnTo>
                  <a:lnTo>
                    <a:pt x="6572" y="5186"/>
                  </a:lnTo>
                  <a:cubicBezTo>
                    <a:pt x="22012" y="20246"/>
                    <a:pt x="42225" y="29443"/>
                    <a:pt x="63722" y="31190"/>
                  </a:cubicBezTo>
                  <a:cubicBezTo>
                    <a:pt x="72629" y="31338"/>
                    <a:pt x="81537" y="30925"/>
                    <a:pt x="90392" y="29951"/>
                  </a:cubicBezTo>
                  <a:close/>
                </a:path>
              </a:pathLst>
            </a:custGeom>
            <a:solidFill>
              <a:srgbClr val="FAFAFA"/>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37E0ED0-D356-4E55-A154-B8EAFA28C03C}"/>
                </a:ext>
              </a:extLst>
            </p:cNvPr>
            <p:cNvSpPr/>
            <p:nvPr/>
          </p:nvSpPr>
          <p:spPr>
            <a:xfrm>
              <a:off x="6629400" y="5626091"/>
              <a:ext cx="204311" cy="34582"/>
            </a:xfrm>
            <a:custGeom>
              <a:avLst/>
              <a:gdLst>
                <a:gd name="connsiteX0" fmla="*/ 0 w 204311"/>
                <a:gd name="connsiteY0" fmla="*/ 34508 h 34582"/>
                <a:gd name="connsiteX1" fmla="*/ 7334 w 204311"/>
                <a:gd name="connsiteY1" fmla="*/ 30698 h 34582"/>
                <a:gd name="connsiteX2" fmla="*/ 28194 w 204311"/>
                <a:gd name="connsiteY2" fmla="*/ 22602 h 34582"/>
                <a:gd name="connsiteX3" fmla="*/ 173831 w 204311"/>
                <a:gd name="connsiteY3" fmla="*/ 123 h 34582"/>
                <a:gd name="connsiteX4" fmla="*/ 196215 w 204311"/>
                <a:gd name="connsiteY4" fmla="*/ 1552 h 34582"/>
                <a:gd name="connsiteX5" fmla="*/ 204311 w 204311"/>
                <a:gd name="connsiteY5" fmla="*/ 2980 h 34582"/>
                <a:gd name="connsiteX6" fmla="*/ 173831 w 204311"/>
                <a:gd name="connsiteY6" fmla="*/ 3647 h 34582"/>
                <a:gd name="connsiteX7" fmla="*/ 100775 w 204311"/>
                <a:gd name="connsiteY7" fmla="*/ 9743 h 34582"/>
                <a:gd name="connsiteX8" fmla="*/ 29337 w 204311"/>
                <a:gd name="connsiteY8" fmla="*/ 25936 h 34582"/>
                <a:gd name="connsiteX9" fmla="*/ 0 w 204311"/>
                <a:gd name="connsiteY9" fmla="*/ 34508 h 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311" h="34582">
                  <a:moveTo>
                    <a:pt x="0" y="34508"/>
                  </a:moveTo>
                  <a:cubicBezTo>
                    <a:pt x="0" y="34508"/>
                    <a:pt x="2476" y="32794"/>
                    <a:pt x="7334" y="30698"/>
                  </a:cubicBezTo>
                  <a:cubicBezTo>
                    <a:pt x="12192" y="28603"/>
                    <a:pt x="19336" y="25650"/>
                    <a:pt x="28194" y="22602"/>
                  </a:cubicBezTo>
                  <a:cubicBezTo>
                    <a:pt x="75023" y="6533"/>
                    <a:pt x="124337" y="-1079"/>
                    <a:pt x="173831" y="123"/>
                  </a:cubicBezTo>
                  <a:cubicBezTo>
                    <a:pt x="183356" y="123"/>
                    <a:pt x="190976" y="980"/>
                    <a:pt x="196215" y="1552"/>
                  </a:cubicBezTo>
                  <a:cubicBezTo>
                    <a:pt x="198965" y="1672"/>
                    <a:pt x="201687" y="2152"/>
                    <a:pt x="204311" y="2980"/>
                  </a:cubicBezTo>
                  <a:cubicBezTo>
                    <a:pt x="194174" y="3825"/>
                    <a:pt x="183995" y="4048"/>
                    <a:pt x="173831" y="3647"/>
                  </a:cubicBezTo>
                  <a:cubicBezTo>
                    <a:pt x="149372" y="4073"/>
                    <a:pt x="124967" y="6109"/>
                    <a:pt x="100775" y="9743"/>
                  </a:cubicBezTo>
                  <a:cubicBezTo>
                    <a:pt x="76639" y="13603"/>
                    <a:pt x="52778" y="19012"/>
                    <a:pt x="29337" y="25936"/>
                  </a:cubicBezTo>
                  <a:cubicBezTo>
                    <a:pt x="11525" y="31270"/>
                    <a:pt x="572" y="35175"/>
                    <a:pt x="0" y="34508"/>
                  </a:cubicBez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201F11-6B25-4551-80AD-75C8D47B9830}"/>
                </a:ext>
              </a:extLst>
            </p:cNvPr>
            <p:cNvSpPr/>
            <p:nvPr/>
          </p:nvSpPr>
          <p:spPr>
            <a:xfrm>
              <a:off x="6670929" y="5637072"/>
              <a:ext cx="84105" cy="69818"/>
            </a:xfrm>
            <a:custGeom>
              <a:avLst/>
              <a:gdLst>
                <a:gd name="connsiteX0" fmla="*/ 84106 w 84105"/>
                <a:gd name="connsiteY0" fmla="*/ 0 h 69818"/>
                <a:gd name="connsiteX1" fmla="*/ 81439 w 84105"/>
                <a:gd name="connsiteY1" fmla="*/ 7906 h 69818"/>
                <a:gd name="connsiteX2" fmla="*/ 69723 w 84105"/>
                <a:gd name="connsiteY2" fmla="*/ 26956 h 69818"/>
                <a:gd name="connsiteX3" fmla="*/ 7810 w 84105"/>
                <a:gd name="connsiteY3" fmla="*/ 67818 h 69818"/>
                <a:gd name="connsiteX4" fmla="*/ 5334 w 84105"/>
                <a:gd name="connsiteY4" fmla="*/ 68485 h 69818"/>
                <a:gd name="connsiteX5" fmla="*/ 0 w 84105"/>
                <a:gd name="connsiteY5" fmla="*/ 69818 h 69818"/>
                <a:gd name="connsiteX6" fmla="*/ 2572 w 84105"/>
                <a:gd name="connsiteY6" fmla="*/ 64961 h 69818"/>
                <a:gd name="connsiteX7" fmla="*/ 52769 w 84105"/>
                <a:gd name="connsiteY7" fmla="*/ 12383 h 69818"/>
                <a:gd name="connsiteX8" fmla="*/ 72771 w 84105"/>
                <a:gd name="connsiteY8" fmla="*/ 2858 h 69818"/>
                <a:gd name="connsiteX9" fmla="*/ 80581 w 84105"/>
                <a:gd name="connsiteY9" fmla="*/ 953 h 69818"/>
                <a:gd name="connsiteX10" fmla="*/ 54578 w 84105"/>
                <a:gd name="connsiteY10" fmla="*/ 15145 h 69818"/>
                <a:gd name="connsiteX11" fmla="*/ 6953 w 84105"/>
                <a:gd name="connsiteY11" fmla="*/ 67056 h 69818"/>
                <a:gd name="connsiteX12" fmla="*/ 4286 w 84105"/>
                <a:gd name="connsiteY12" fmla="*/ 63437 h 69818"/>
                <a:gd name="connsiteX13" fmla="*/ 6668 w 84105"/>
                <a:gd name="connsiteY13" fmla="*/ 62865 h 69818"/>
                <a:gd name="connsiteX14" fmla="*/ 66961 w 84105"/>
                <a:gd name="connsiteY14" fmla="*/ 24765 h 69818"/>
                <a:gd name="connsiteX15" fmla="*/ 84106 w 84105"/>
                <a:gd name="connsiteY15" fmla="*/ 0 h 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5" h="69818">
                  <a:moveTo>
                    <a:pt x="84106" y="0"/>
                  </a:moveTo>
                  <a:cubicBezTo>
                    <a:pt x="83598" y="2749"/>
                    <a:pt x="82700" y="5411"/>
                    <a:pt x="81439" y="7906"/>
                  </a:cubicBezTo>
                  <a:cubicBezTo>
                    <a:pt x="78272" y="14682"/>
                    <a:pt x="74342" y="21073"/>
                    <a:pt x="69723" y="26956"/>
                  </a:cubicBezTo>
                  <a:cubicBezTo>
                    <a:pt x="54299" y="47185"/>
                    <a:pt x="32475" y="61590"/>
                    <a:pt x="7810" y="67818"/>
                  </a:cubicBezTo>
                  <a:lnTo>
                    <a:pt x="5334" y="68485"/>
                  </a:lnTo>
                  <a:lnTo>
                    <a:pt x="0" y="69818"/>
                  </a:lnTo>
                  <a:lnTo>
                    <a:pt x="2572" y="64961"/>
                  </a:lnTo>
                  <a:cubicBezTo>
                    <a:pt x="14087" y="43106"/>
                    <a:pt x="31471" y="24898"/>
                    <a:pt x="52769" y="12383"/>
                  </a:cubicBezTo>
                  <a:cubicBezTo>
                    <a:pt x="59081" y="8510"/>
                    <a:pt x="65786" y="5317"/>
                    <a:pt x="72771" y="2858"/>
                  </a:cubicBezTo>
                  <a:cubicBezTo>
                    <a:pt x="75248" y="1784"/>
                    <a:pt x="77889" y="1140"/>
                    <a:pt x="80581" y="953"/>
                  </a:cubicBezTo>
                  <a:cubicBezTo>
                    <a:pt x="80581" y="1810"/>
                    <a:pt x="70009" y="5239"/>
                    <a:pt x="54578" y="15145"/>
                  </a:cubicBezTo>
                  <a:cubicBezTo>
                    <a:pt x="34525" y="28091"/>
                    <a:pt x="18127" y="45964"/>
                    <a:pt x="6953" y="67056"/>
                  </a:cubicBezTo>
                  <a:lnTo>
                    <a:pt x="4286" y="63437"/>
                  </a:lnTo>
                  <a:lnTo>
                    <a:pt x="6668" y="62865"/>
                  </a:lnTo>
                  <a:cubicBezTo>
                    <a:pt x="30252" y="56775"/>
                    <a:pt x="51337" y="43452"/>
                    <a:pt x="66961" y="24765"/>
                  </a:cubicBezTo>
                  <a:cubicBezTo>
                    <a:pt x="73124" y="16829"/>
                    <a:pt x="78847" y="8562"/>
                    <a:pt x="84106" y="0"/>
                  </a:cubicBezTo>
                  <a:close/>
                </a:path>
              </a:pathLst>
            </a:custGeom>
            <a:solidFill>
              <a:srgbClr val="FAFAFA"/>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3C85F51-2907-4A39-8AE2-DFC4247DF66F}"/>
                </a:ext>
              </a:extLst>
            </p:cNvPr>
            <p:cNvSpPr/>
            <p:nvPr/>
          </p:nvSpPr>
          <p:spPr>
            <a:xfrm>
              <a:off x="6603831" y="5587756"/>
              <a:ext cx="105007" cy="40997"/>
            </a:xfrm>
            <a:custGeom>
              <a:avLst/>
              <a:gdLst>
                <a:gd name="connsiteX0" fmla="*/ 105007 w 105007"/>
                <a:gd name="connsiteY0" fmla="*/ 40363 h 40997"/>
                <a:gd name="connsiteX1" fmla="*/ 76432 w 105007"/>
                <a:gd name="connsiteY1" fmla="*/ 23789 h 40997"/>
                <a:gd name="connsiteX2" fmla="*/ 44618 w 105007"/>
                <a:gd name="connsiteY2" fmla="*/ 10931 h 40997"/>
                <a:gd name="connsiteX3" fmla="*/ 24426 w 105007"/>
                <a:gd name="connsiteY3" fmla="*/ 6358 h 40997"/>
                <a:gd name="connsiteX4" fmla="*/ 13758 w 105007"/>
                <a:gd name="connsiteY4" fmla="*/ 5025 h 40997"/>
                <a:gd name="connsiteX5" fmla="*/ 5280 w 105007"/>
                <a:gd name="connsiteY5" fmla="*/ 7596 h 40997"/>
                <a:gd name="connsiteX6" fmla="*/ 7090 w 105007"/>
                <a:gd name="connsiteY6" fmla="*/ 14264 h 40997"/>
                <a:gd name="connsiteX7" fmla="*/ 16043 w 105007"/>
                <a:gd name="connsiteY7" fmla="*/ 19598 h 40997"/>
                <a:gd name="connsiteX8" fmla="*/ 35093 w 105007"/>
                <a:gd name="connsiteY8" fmla="*/ 27885 h 40997"/>
                <a:gd name="connsiteX9" fmla="*/ 69098 w 105007"/>
                <a:gd name="connsiteY9" fmla="*/ 36553 h 40997"/>
                <a:gd name="connsiteX10" fmla="*/ 101578 w 105007"/>
                <a:gd name="connsiteY10" fmla="*/ 39506 h 40997"/>
                <a:gd name="connsiteX11" fmla="*/ 92720 w 105007"/>
                <a:gd name="connsiteY11" fmla="*/ 40744 h 40997"/>
                <a:gd name="connsiteX12" fmla="*/ 68622 w 105007"/>
                <a:gd name="connsiteY12" fmla="*/ 40077 h 40997"/>
                <a:gd name="connsiteX13" fmla="*/ 33569 w 105007"/>
                <a:gd name="connsiteY13" fmla="*/ 32171 h 40997"/>
                <a:gd name="connsiteX14" fmla="*/ 13853 w 105007"/>
                <a:gd name="connsiteY14" fmla="*/ 23980 h 40997"/>
                <a:gd name="connsiteX15" fmla="*/ 4328 w 105007"/>
                <a:gd name="connsiteY15" fmla="*/ 17979 h 40997"/>
                <a:gd name="connsiteX16" fmla="*/ 327 w 105007"/>
                <a:gd name="connsiteY16" fmla="*/ 12169 h 40997"/>
                <a:gd name="connsiteX17" fmla="*/ 1851 w 105007"/>
                <a:gd name="connsiteY17" fmla="*/ 4549 h 40997"/>
                <a:gd name="connsiteX18" fmla="*/ 14329 w 105007"/>
                <a:gd name="connsiteY18" fmla="*/ 72 h 40997"/>
                <a:gd name="connsiteX19" fmla="*/ 25664 w 105007"/>
                <a:gd name="connsiteY19" fmla="*/ 1501 h 40997"/>
                <a:gd name="connsiteX20" fmla="*/ 46428 w 105007"/>
                <a:gd name="connsiteY20" fmla="*/ 6549 h 40997"/>
                <a:gd name="connsiteX21" fmla="*/ 79385 w 105007"/>
                <a:gd name="connsiteY21" fmla="*/ 20742 h 40997"/>
                <a:gd name="connsiteX22" fmla="*/ 99483 w 105007"/>
                <a:gd name="connsiteY22" fmla="*/ 34267 h 40997"/>
                <a:gd name="connsiteX23" fmla="*/ 105007 w 105007"/>
                <a:gd name="connsiteY23" fmla="*/ 40363 h 4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 h="40997">
                  <a:moveTo>
                    <a:pt x="105007" y="40363"/>
                  </a:moveTo>
                  <a:cubicBezTo>
                    <a:pt x="104435" y="41125"/>
                    <a:pt x="94815" y="32934"/>
                    <a:pt x="76432" y="23789"/>
                  </a:cubicBezTo>
                  <a:cubicBezTo>
                    <a:pt x="66255" y="18513"/>
                    <a:pt x="55603" y="14208"/>
                    <a:pt x="44618" y="10931"/>
                  </a:cubicBezTo>
                  <a:cubicBezTo>
                    <a:pt x="37993" y="8974"/>
                    <a:pt x="31248" y="7447"/>
                    <a:pt x="24426" y="6358"/>
                  </a:cubicBezTo>
                  <a:cubicBezTo>
                    <a:pt x="20901" y="5691"/>
                    <a:pt x="17338" y="5246"/>
                    <a:pt x="13758" y="5025"/>
                  </a:cubicBezTo>
                  <a:cubicBezTo>
                    <a:pt x="10696" y="4650"/>
                    <a:pt x="7618" y="5584"/>
                    <a:pt x="5280" y="7596"/>
                  </a:cubicBezTo>
                  <a:cubicBezTo>
                    <a:pt x="3756" y="9502"/>
                    <a:pt x="4518" y="12074"/>
                    <a:pt x="7090" y="14264"/>
                  </a:cubicBezTo>
                  <a:cubicBezTo>
                    <a:pt x="9883" y="16346"/>
                    <a:pt x="12883" y="18133"/>
                    <a:pt x="16043" y="19598"/>
                  </a:cubicBezTo>
                  <a:cubicBezTo>
                    <a:pt x="22221" y="22741"/>
                    <a:pt x="28583" y="25508"/>
                    <a:pt x="35093" y="27885"/>
                  </a:cubicBezTo>
                  <a:cubicBezTo>
                    <a:pt x="46109" y="31907"/>
                    <a:pt x="57501" y="34811"/>
                    <a:pt x="69098" y="36553"/>
                  </a:cubicBezTo>
                  <a:cubicBezTo>
                    <a:pt x="88910" y="39601"/>
                    <a:pt x="101483" y="38553"/>
                    <a:pt x="101578" y="39506"/>
                  </a:cubicBezTo>
                  <a:cubicBezTo>
                    <a:pt x="98704" y="40361"/>
                    <a:pt x="95718" y="40779"/>
                    <a:pt x="92720" y="40744"/>
                  </a:cubicBezTo>
                  <a:cubicBezTo>
                    <a:pt x="84683" y="41235"/>
                    <a:pt x="76619" y="41012"/>
                    <a:pt x="68622" y="40077"/>
                  </a:cubicBezTo>
                  <a:cubicBezTo>
                    <a:pt x="56678" y="38766"/>
                    <a:pt x="44920" y="36114"/>
                    <a:pt x="33569" y="32171"/>
                  </a:cubicBezTo>
                  <a:cubicBezTo>
                    <a:pt x="26832" y="29857"/>
                    <a:pt x="20247" y="27121"/>
                    <a:pt x="13853" y="23980"/>
                  </a:cubicBezTo>
                  <a:cubicBezTo>
                    <a:pt x="10475" y="22321"/>
                    <a:pt x="7283" y="20309"/>
                    <a:pt x="4328" y="17979"/>
                  </a:cubicBezTo>
                  <a:cubicBezTo>
                    <a:pt x="2463" y="16468"/>
                    <a:pt x="1074" y="14450"/>
                    <a:pt x="327" y="12169"/>
                  </a:cubicBezTo>
                  <a:cubicBezTo>
                    <a:pt x="-427" y="9532"/>
                    <a:pt x="140" y="6693"/>
                    <a:pt x="1851" y="4549"/>
                  </a:cubicBezTo>
                  <a:cubicBezTo>
                    <a:pt x="5132" y="1267"/>
                    <a:pt x="9710" y="-375"/>
                    <a:pt x="14329" y="72"/>
                  </a:cubicBezTo>
                  <a:cubicBezTo>
                    <a:pt x="18132" y="331"/>
                    <a:pt x="21916" y="808"/>
                    <a:pt x="25664" y="1501"/>
                  </a:cubicBezTo>
                  <a:cubicBezTo>
                    <a:pt x="32689" y="2725"/>
                    <a:pt x="39625" y="4411"/>
                    <a:pt x="46428" y="6549"/>
                  </a:cubicBezTo>
                  <a:cubicBezTo>
                    <a:pt x="57895" y="10075"/>
                    <a:pt x="68945" y="14833"/>
                    <a:pt x="79385" y="20742"/>
                  </a:cubicBezTo>
                  <a:cubicBezTo>
                    <a:pt x="86468" y="24652"/>
                    <a:pt x="93193" y="29178"/>
                    <a:pt x="99483" y="34267"/>
                  </a:cubicBezTo>
                  <a:cubicBezTo>
                    <a:pt x="101624" y="36006"/>
                    <a:pt x="103487" y="38061"/>
                    <a:pt x="105007" y="40363"/>
                  </a:cubicBez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EACD422-8A1E-4860-95B4-811D9FB6597F}"/>
                </a:ext>
              </a:extLst>
            </p:cNvPr>
            <p:cNvSpPr/>
            <p:nvPr/>
          </p:nvSpPr>
          <p:spPr>
            <a:xfrm>
              <a:off x="6722554" y="5534107"/>
              <a:ext cx="71628" cy="77247"/>
            </a:xfrm>
            <a:custGeom>
              <a:avLst/>
              <a:gdLst>
                <a:gd name="connsiteX0" fmla="*/ 63341 w 71628"/>
                <a:gd name="connsiteY0" fmla="*/ 69342 h 77247"/>
                <a:gd name="connsiteX1" fmla="*/ 51911 w 71628"/>
                <a:gd name="connsiteY1" fmla="*/ 45339 h 77247"/>
                <a:gd name="connsiteX2" fmla="*/ 2858 w 71628"/>
                <a:gd name="connsiteY2" fmla="*/ 6001 h 77247"/>
                <a:gd name="connsiteX3" fmla="*/ 6096 w 71628"/>
                <a:gd name="connsiteY3" fmla="*/ 3239 h 77247"/>
                <a:gd name="connsiteX4" fmla="*/ 7334 w 71628"/>
                <a:gd name="connsiteY4" fmla="*/ 9525 h 77247"/>
                <a:gd name="connsiteX5" fmla="*/ 46006 w 71628"/>
                <a:gd name="connsiteY5" fmla="*/ 64103 h 77247"/>
                <a:gd name="connsiteX6" fmla="*/ 71628 w 71628"/>
                <a:gd name="connsiteY6" fmla="*/ 77248 h 77247"/>
                <a:gd name="connsiteX7" fmla="*/ 63818 w 71628"/>
                <a:gd name="connsiteY7" fmla="*/ 75914 h 77247"/>
                <a:gd name="connsiteX8" fmla="*/ 44101 w 71628"/>
                <a:gd name="connsiteY8" fmla="*/ 67056 h 77247"/>
                <a:gd name="connsiteX9" fmla="*/ 2096 w 71628"/>
                <a:gd name="connsiteY9" fmla="*/ 10668 h 77247"/>
                <a:gd name="connsiteX10" fmla="*/ 762 w 71628"/>
                <a:gd name="connsiteY10" fmla="*/ 4096 h 77247"/>
                <a:gd name="connsiteX11" fmla="*/ 0 w 71628"/>
                <a:gd name="connsiteY11" fmla="*/ 0 h 77247"/>
                <a:gd name="connsiteX12" fmla="*/ 4000 w 71628"/>
                <a:gd name="connsiteY12" fmla="*/ 1334 h 77247"/>
                <a:gd name="connsiteX13" fmla="*/ 54483 w 71628"/>
                <a:gd name="connsiteY13" fmla="*/ 43625 h 77247"/>
                <a:gd name="connsiteX14" fmla="*/ 61913 w 71628"/>
                <a:gd name="connsiteY14" fmla="*/ 62103 h 77247"/>
                <a:gd name="connsiteX15" fmla="*/ 63341 w 71628"/>
                <a:gd name="connsiteY15" fmla="*/ 69342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 h="77247">
                  <a:moveTo>
                    <a:pt x="63341" y="69342"/>
                  </a:moveTo>
                  <a:cubicBezTo>
                    <a:pt x="60055" y="61102"/>
                    <a:pt x="56237" y="53084"/>
                    <a:pt x="51911" y="45339"/>
                  </a:cubicBezTo>
                  <a:cubicBezTo>
                    <a:pt x="40644" y="26911"/>
                    <a:pt x="23293" y="12997"/>
                    <a:pt x="2858" y="6001"/>
                  </a:cubicBezTo>
                  <a:lnTo>
                    <a:pt x="6096" y="3239"/>
                  </a:lnTo>
                  <a:cubicBezTo>
                    <a:pt x="6096" y="5239"/>
                    <a:pt x="6858" y="7334"/>
                    <a:pt x="7334" y="9525"/>
                  </a:cubicBezTo>
                  <a:cubicBezTo>
                    <a:pt x="13203" y="31795"/>
                    <a:pt x="26941" y="51184"/>
                    <a:pt x="46006" y="64103"/>
                  </a:cubicBezTo>
                  <a:cubicBezTo>
                    <a:pt x="54207" y="69117"/>
                    <a:pt x="62772" y="73511"/>
                    <a:pt x="71628" y="77248"/>
                  </a:cubicBezTo>
                  <a:cubicBezTo>
                    <a:pt x="68968" y="77248"/>
                    <a:pt x="66327" y="76797"/>
                    <a:pt x="63818" y="75914"/>
                  </a:cubicBezTo>
                  <a:cubicBezTo>
                    <a:pt x="56890" y="73826"/>
                    <a:pt x="50263" y="70848"/>
                    <a:pt x="44101" y="67056"/>
                  </a:cubicBezTo>
                  <a:cubicBezTo>
                    <a:pt x="23312" y="54423"/>
                    <a:pt x="8249" y="34203"/>
                    <a:pt x="2096" y="10668"/>
                  </a:cubicBezTo>
                  <a:cubicBezTo>
                    <a:pt x="2096" y="8382"/>
                    <a:pt x="1238" y="6191"/>
                    <a:pt x="762" y="4096"/>
                  </a:cubicBezTo>
                  <a:lnTo>
                    <a:pt x="0" y="0"/>
                  </a:lnTo>
                  <a:lnTo>
                    <a:pt x="4000" y="1334"/>
                  </a:lnTo>
                  <a:cubicBezTo>
                    <a:pt x="25501" y="8663"/>
                    <a:pt x="43499" y="23741"/>
                    <a:pt x="54483" y="43625"/>
                  </a:cubicBezTo>
                  <a:cubicBezTo>
                    <a:pt x="57783" y="49420"/>
                    <a:pt x="60282" y="55636"/>
                    <a:pt x="61913" y="62103"/>
                  </a:cubicBezTo>
                  <a:cubicBezTo>
                    <a:pt x="62881" y="64393"/>
                    <a:pt x="63367" y="66857"/>
                    <a:pt x="63341" y="69342"/>
                  </a:cubicBezTo>
                  <a:close/>
                </a:path>
              </a:pathLst>
            </a:custGeom>
            <a:solidFill>
              <a:srgbClr val="FAFAFA"/>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B12CBF9-38A2-4CE2-BD0C-539D02588AEF}"/>
                </a:ext>
              </a:extLst>
            </p:cNvPr>
            <p:cNvSpPr/>
            <p:nvPr/>
          </p:nvSpPr>
          <p:spPr>
            <a:xfrm>
              <a:off x="6710200" y="4947653"/>
              <a:ext cx="35923" cy="91929"/>
            </a:xfrm>
            <a:custGeom>
              <a:avLst/>
              <a:gdLst>
                <a:gd name="connsiteX0" fmla="*/ 20355 w 35923"/>
                <a:gd name="connsiteY0" fmla="*/ 91916 h 91929"/>
                <a:gd name="connsiteX1" fmla="*/ 29880 w 35923"/>
                <a:gd name="connsiteY1" fmla="*/ 66580 h 91929"/>
                <a:gd name="connsiteX2" fmla="*/ 16450 w 35923"/>
                <a:gd name="connsiteY2" fmla="*/ 5429 h 91929"/>
                <a:gd name="connsiteX3" fmla="*/ 20260 w 35923"/>
                <a:gd name="connsiteY3" fmla="*/ 5429 h 91929"/>
                <a:gd name="connsiteX4" fmla="*/ 19498 w 35923"/>
                <a:gd name="connsiteY4" fmla="*/ 6287 h 91929"/>
                <a:gd name="connsiteX5" fmla="*/ 8068 w 35923"/>
                <a:gd name="connsiteY5" fmla="*/ 67056 h 91929"/>
                <a:gd name="connsiteX6" fmla="*/ 20260 w 35923"/>
                <a:gd name="connsiteY6" fmla="*/ 91726 h 91929"/>
                <a:gd name="connsiteX7" fmla="*/ 4925 w 35923"/>
                <a:gd name="connsiteY7" fmla="*/ 68389 h 91929"/>
                <a:gd name="connsiteX8" fmla="*/ 353 w 35923"/>
                <a:gd name="connsiteY8" fmla="*/ 37814 h 91929"/>
                <a:gd name="connsiteX9" fmla="*/ 15974 w 35923"/>
                <a:gd name="connsiteY9" fmla="*/ 3143 h 91929"/>
                <a:gd name="connsiteX10" fmla="*/ 16736 w 35923"/>
                <a:gd name="connsiteY10" fmla="*/ 2191 h 91929"/>
                <a:gd name="connsiteX11" fmla="*/ 18736 w 35923"/>
                <a:gd name="connsiteY11" fmla="*/ 0 h 91929"/>
                <a:gd name="connsiteX12" fmla="*/ 20546 w 35923"/>
                <a:gd name="connsiteY12" fmla="*/ 2381 h 91929"/>
                <a:gd name="connsiteX13" fmla="*/ 35119 w 35923"/>
                <a:gd name="connsiteY13" fmla="*/ 36957 h 91929"/>
                <a:gd name="connsiteX14" fmla="*/ 33404 w 35923"/>
                <a:gd name="connsiteY14" fmla="*/ 67437 h 91929"/>
                <a:gd name="connsiteX15" fmla="*/ 25213 w 35923"/>
                <a:gd name="connsiteY15" fmla="*/ 86487 h 91929"/>
                <a:gd name="connsiteX16" fmla="*/ 20355 w 35923"/>
                <a:gd name="connsiteY16" fmla="*/ 9191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23" h="91929">
                  <a:moveTo>
                    <a:pt x="20355" y="91916"/>
                  </a:moveTo>
                  <a:cubicBezTo>
                    <a:pt x="24381" y="83816"/>
                    <a:pt x="27573" y="75327"/>
                    <a:pt x="29880" y="66580"/>
                  </a:cubicBezTo>
                  <a:cubicBezTo>
                    <a:pt x="34485" y="45213"/>
                    <a:pt x="29585" y="22899"/>
                    <a:pt x="16450" y="5429"/>
                  </a:cubicBezTo>
                  <a:lnTo>
                    <a:pt x="20260" y="5429"/>
                  </a:lnTo>
                  <a:lnTo>
                    <a:pt x="19498" y="6287"/>
                  </a:lnTo>
                  <a:cubicBezTo>
                    <a:pt x="4601" y="22801"/>
                    <a:pt x="189" y="46258"/>
                    <a:pt x="8068" y="67056"/>
                  </a:cubicBezTo>
                  <a:cubicBezTo>
                    <a:pt x="11347" y="75644"/>
                    <a:pt x="15429" y="83904"/>
                    <a:pt x="20260" y="91726"/>
                  </a:cubicBezTo>
                  <a:cubicBezTo>
                    <a:pt x="13105" y="85500"/>
                    <a:pt x="7800" y="77427"/>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09" y="47129"/>
                    <a:pt x="36026" y="57497"/>
                    <a:pt x="33404" y="67437"/>
                  </a:cubicBezTo>
                  <a:cubicBezTo>
                    <a:pt x="31746" y="74196"/>
                    <a:pt x="28978" y="80633"/>
                    <a:pt x="25213" y="86487"/>
                  </a:cubicBezTo>
                  <a:cubicBezTo>
                    <a:pt x="22451" y="90202"/>
                    <a:pt x="20546" y="92107"/>
                    <a:pt x="20355" y="91916"/>
                  </a:cubicBez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2717B00-755F-4316-9D0D-88AF8E21A0D0}"/>
                </a:ext>
              </a:extLst>
            </p:cNvPr>
            <p:cNvSpPr/>
            <p:nvPr/>
          </p:nvSpPr>
          <p:spPr>
            <a:xfrm>
              <a:off x="6921655" y="5646788"/>
              <a:ext cx="35949" cy="92405"/>
            </a:xfrm>
            <a:custGeom>
              <a:avLst/>
              <a:gdLst>
                <a:gd name="connsiteX0" fmla="*/ 20450 w 35949"/>
                <a:gd name="connsiteY0" fmla="*/ 92392 h 92405"/>
                <a:gd name="connsiteX1" fmla="*/ 29975 w 35949"/>
                <a:gd name="connsiteY1" fmla="*/ 67056 h 92405"/>
                <a:gd name="connsiteX2" fmla="*/ 16640 w 35949"/>
                <a:gd name="connsiteY2" fmla="*/ 5619 h 92405"/>
                <a:gd name="connsiteX3" fmla="*/ 20450 w 35949"/>
                <a:gd name="connsiteY3" fmla="*/ 5620 h 92405"/>
                <a:gd name="connsiteX4" fmla="*/ 19688 w 35949"/>
                <a:gd name="connsiteY4" fmla="*/ 6477 h 92405"/>
                <a:gd name="connsiteX5" fmla="*/ 8258 w 35949"/>
                <a:gd name="connsiteY5" fmla="*/ 67246 h 92405"/>
                <a:gd name="connsiteX6" fmla="*/ 20450 w 35949"/>
                <a:gd name="connsiteY6" fmla="*/ 91916 h 92405"/>
                <a:gd name="connsiteX7" fmla="*/ 4925 w 35949"/>
                <a:gd name="connsiteY7" fmla="*/ 68389 h 92405"/>
                <a:gd name="connsiteX8" fmla="*/ 353 w 35949"/>
                <a:gd name="connsiteY8" fmla="*/ 37814 h 92405"/>
                <a:gd name="connsiteX9" fmla="*/ 15974 w 35949"/>
                <a:gd name="connsiteY9" fmla="*/ 3143 h 92405"/>
                <a:gd name="connsiteX10" fmla="*/ 16736 w 35949"/>
                <a:gd name="connsiteY10" fmla="*/ 2191 h 92405"/>
                <a:gd name="connsiteX11" fmla="*/ 18736 w 35949"/>
                <a:gd name="connsiteY11" fmla="*/ 0 h 92405"/>
                <a:gd name="connsiteX12" fmla="*/ 20546 w 35949"/>
                <a:gd name="connsiteY12" fmla="*/ 2381 h 92405"/>
                <a:gd name="connsiteX13" fmla="*/ 35119 w 35949"/>
                <a:gd name="connsiteY13" fmla="*/ 36957 h 92405"/>
                <a:gd name="connsiteX14" fmla="*/ 33404 w 35949"/>
                <a:gd name="connsiteY14" fmla="*/ 67437 h 92405"/>
                <a:gd name="connsiteX15" fmla="*/ 25213 w 35949"/>
                <a:gd name="connsiteY15" fmla="*/ 86487 h 92405"/>
                <a:gd name="connsiteX16" fmla="*/ 20450 w 35949"/>
                <a:gd name="connsiteY16" fmla="*/ 92392 h 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49" h="92405">
                  <a:moveTo>
                    <a:pt x="20450" y="92392"/>
                  </a:moveTo>
                  <a:cubicBezTo>
                    <a:pt x="24528" y="84314"/>
                    <a:pt x="27721" y="75820"/>
                    <a:pt x="29975" y="67056"/>
                  </a:cubicBezTo>
                  <a:cubicBezTo>
                    <a:pt x="34734" y="45612"/>
                    <a:pt x="29861" y="23161"/>
                    <a:pt x="16640" y="5619"/>
                  </a:cubicBezTo>
                  <a:lnTo>
                    <a:pt x="20450" y="5620"/>
                  </a:lnTo>
                  <a:lnTo>
                    <a:pt x="19688" y="6477"/>
                  </a:lnTo>
                  <a:cubicBezTo>
                    <a:pt x="4792" y="22991"/>
                    <a:pt x="379" y="46449"/>
                    <a:pt x="8258" y="67246"/>
                  </a:cubicBezTo>
                  <a:cubicBezTo>
                    <a:pt x="11538" y="75835"/>
                    <a:pt x="15620" y="84095"/>
                    <a:pt x="20450" y="91916"/>
                  </a:cubicBezTo>
                  <a:cubicBezTo>
                    <a:pt x="13197" y="85663"/>
                    <a:pt x="7822" y="77518"/>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47" y="47127"/>
                    <a:pt x="36063" y="57503"/>
                    <a:pt x="33404" y="67437"/>
                  </a:cubicBezTo>
                  <a:cubicBezTo>
                    <a:pt x="31745" y="74196"/>
                    <a:pt x="28977" y="80633"/>
                    <a:pt x="25213" y="86487"/>
                  </a:cubicBezTo>
                  <a:cubicBezTo>
                    <a:pt x="22546" y="90678"/>
                    <a:pt x="20641" y="92583"/>
                    <a:pt x="20450" y="92392"/>
                  </a:cubicBezTo>
                  <a:close/>
                </a:path>
              </a:pathLst>
            </a:custGeom>
            <a:solidFill>
              <a:srgbClr val="FAFAFA"/>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1A54DD-76CC-4BA8-9865-8F0435BC1254}"/>
                </a:ext>
              </a:extLst>
            </p:cNvPr>
            <p:cNvSpPr/>
            <p:nvPr/>
          </p:nvSpPr>
          <p:spPr>
            <a:xfrm>
              <a:off x="6425833" y="5296173"/>
              <a:ext cx="91573" cy="107441"/>
            </a:xfrm>
            <a:custGeom>
              <a:avLst/>
              <a:gdLst>
                <a:gd name="connsiteX0" fmla="*/ 17 w 91573"/>
                <a:gd name="connsiteY0" fmla="*/ 107442 h 107441"/>
                <a:gd name="connsiteX1" fmla="*/ 37165 w 91573"/>
                <a:gd name="connsiteY1" fmla="*/ 85439 h 107441"/>
                <a:gd name="connsiteX2" fmla="*/ 71169 w 91573"/>
                <a:gd name="connsiteY2" fmla="*/ 54578 h 107441"/>
                <a:gd name="connsiteX3" fmla="*/ 86314 w 91573"/>
                <a:gd name="connsiteY3" fmla="*/ 2572 h 107441"/>
                <a:gd name="connsiteX4" fmla="*/ 88981 w 91573"/>
                <a:gd name="connsiteY4" fmla="*/ 4667 h 107441"/>
                <a:gd name="connsiteX5" fmla="*/ 87171 w 91573"/>
                <a:gd name="connsiteY5" fmla="*/ 4667 h 107441"/>
                <a:gd name="connsiteX6" fmla="*/ 85361 w 91573"/>
                <a:gd name="connsiteY6" fmla="*/ 4667 h 107441"/>
                <a:gd name="connsiteX7" fmla="*/ 81742 w 91573"/>
                <a:gd name="connsiteY7" fmla="*/ 5239 h 107441"/>
                <a:gd name="connsiteX8" fmla="*/ 74598 w 91573"/>
                <a:gd name="connsiteY8" fmla="*/ 6858 h 107441"/>
                <a:gd name="connsiteX9" fmla="*/ 61072 w 91573"/>
                <a:gd name="connsiteY9" fmla="*/ 11621 h 107441"/>
                <a:gd name="connsiteX10" fmla="*/ 38022 w 91573"/>
                <a:gd name="connsiteY10" fmla="*/ 25622 h 107441"/>
                <a:gd name="connsiteX11" fmla="*/ 10399 w 91573"/>
                <a:gd name="connsiteY11" fmla="*/ 61817 h 107441"/>
                <a:gd name="connsiteX12" fmla="*/ 874 w 91573"/>
                <a:gd name="connsiteY12" fmla="*/ 103346 h 107441"/>
                <a:gd name="connsiteX13" fmla="*/ 208 w 91573"/>
                <a:gd name="connsiteY13" fmla="*/ 91630 h 107441"/>
                <a:gd name="connsiteX14" fmla="*/ 7161 w 91573"/>
                <a:gd name="connsiteY14" fmla="*/ 60484 h 107441"/>
                <a:gd name="connsiteX15" fmla="*/ 35164 w 91573"/>
                <a:gd name="connsiteY15" fmla="*/ 22384 h 107441"/>
                <a:gd name="connsiteX16" fmla="*/ 73264 w 91573"/>
                <a:gd name="connsiteY16" fmla="*/ 2476 h 107441"/>
                <a:gd name="connsiteX17" fmla="*/ 80789 w 91573"/>
                <a:gd name="connsiteY17" fmla="*/ 667 h 107441"/>
                <a:gd name="connsiteX18" fmla="*/ 84599 w 91573"/>
                <a:gd name="connsiteY18" fmla="*/ 0 h 107441"/>
                <a:gd name="connsiteX19" fmla="*/ 86599 w 91573"/>
                <a:gd name="connsiteY19" fmla="*/ 0 h 107441"/>
                <a:gd name="connsiteX20" fmla="*/ 88409 w 91573"/>
                <a:gd name="connsiteY20" fmla="*/ 0 h 107441"/>
                <a:gd name="connsiteX21" fmla="*/ 91171 w 91573"/>
                <a:gd name="connsiteY21" fmla="*/ 2096 h 107441"/>
                <a:gd name="connsiteX22" fmla="*/ 74788 w 91573"/>
                <a:gd name="connsiteY22" fmla="*/ 57626 h 107441"/>
                <a:gd name="connsiteX23" fmla="*/ 38974 w 91573"/>
                <a:gd name="connsiteY23" fmla="*/ 88773 h 107441"/>
                <a:gd name="connsiteX24" fmla="*/ 10399 w 91573"/>
                <a:gd name="connsiteY24" fmla="*/ 103441 h 107441"/>
                <a:gd name="connsiteX25" fmla="*/ 17 w 91573"/>
                <a:gd name="connsiteY25"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73" h="107441">
                  <a:moveTo>
                    <a:pt x="17" y="107442"/>
                  </a:moveTo>
                  <a:cubicBezTo>
                    <a:pt x="-459" y="106585"/>
                    <a:pt x="14686" y="99631"/>
                    <a:pt x="37165" y="85439"/>
                  </a:cubicBezTo>
                  <a:cubicBezTo>
                    <a:pt x="50269" y="77289"/>
                    <a:pt x="61790" y="66834"/>
                    <a:pt x="71169" y="54578"/>
                  </a:cubicBezTo>
                  <a:cubicBezTo>
                    <a:pt x="82659" y="39806"/>
                    <a:pt x="88077" y="21204"/>
                    <a:pt x="86314" y="2572"/>
                  </a:cubicBezTo>
                  <a:cubicBezTo>
                    <a:pt x="83837" y="667"/>
                    <a:pt x="89647" y="5048"/>
                    <a:pt x="88981" y="4667"/>
                  </a:cubicBezTo>
                  <a:lnTo>
                    <a:pt x="87171" y="4667"/>
                  </a:lnTo>
                  <a:lnTo>
                    <a:pt x="85361" y="4667"/>
                  </a:lnTo>
                  <a:cubicBezTo>
                    <a:pt x="84123" y="4667"/>
                    <a:pt x="82980" y="4667"/>
                    <a:pt x="81742" y="5239"/>
                  </a:cubicBezTo>
                  <a:lnTo>
                    <a:pt x="74598" y="6858"/>
                  </a:lnTo>
                  <a:cubicBezTo>
                    <a:pt x="69989" y="8145"/>
                    <a:pt x="65471" y="9736"/>
                    <a:pt x="61072" y="11621"/>
                  </a:cubicBezTo>
                  <a:cubicBezTo>
                    <a:pt x="52788" y="15217"/>
                    <a:pt x="45032" y="19928"/>
                    <a:pt x="38022" y="25622"/>
                  </a:cubicBezTo>
                  <a:cubicBezTo>
                    <a:pt x="26090" y="35342"/>
                    <a:pt x="16626" y="47744"/>
                    <a:pt x="10399" y="61817"/>
                  </a:cubicBezTo>
                  <a:cubicBezTo>
                    <a:pt x="4967" y="75044"/>
                    <a:pt x="1749" y="89074"/>
                    <a:pt x="874" y="103346"/>
                  </a:cubicBezTo>
                  <a:cubicBezTo>
                    <a:pt x="9" y="99504"/>
                    <a:pt x="-216" y="95546"/>
                    <a:pt x="208" y="91630"/>
                  </a:cubicBezTo>
                  <a:cubicBezTo>
                    <a:pt x="743" y="80929"/>
                    <a:pt x="3094" y="70396"/>
                    <a:pt x="7161" y="60484"/>
                  </a:cubicBezTo>
                  <a:cubicBezTo>
                    <a:pt x="13229" y="45679"/>
                    <a:pt x="22846" y="32595"/>
                    <a:pt x="35164" y="22384"/>
                  </a:cubicBezTo>
                  <a:cubicBezTo>
                    <a:pt x="46249" y="13031"/>
                    <a:pt x="59257" y="6235"/>
                    <a:pt x="73264" y="2476"/>
                  </a:cubicBezTo>
                  <a:cubicBezTo>
                    <a:pt x="75741" y="1810"/>
                    <a:pt x="78217" y="1143"/>
                    <a:pt x="80789" y="667"/>
                  </a:cubicBezTo>
                  <a:lnTo>
                    <a:pt x="84599" y="0"/>
                  </a:lnTo>
                  <a:lnTo>
                    <a:pt x="86599" y="0"/>
                  </a:lnTo>
                  <a:lnTo>
                    <a:pt x="88409" y="0"/>
                  </a:lnTo>
                  <a:lnTo>
                    <a:pt x="91171" y="2096"/>
                  </a:lnTo>
                  <a:cubicBezTo>
                    <a:pt x="93229" y="22040"/>
                    <a:pt x="87343" y="41992"/>
                    <a:pt x="74788" y="57626"/>
                  </a:cubicBezTo>
                  <a:cubicBezTo>
                    <a:pt x="64934" y="70186"/>
                    <a:pt x="52780" y="80757"/>
                    <a:pt x="38974" y="88773"/>
                  </a:cubicBezTo>
                  <a:cubicBezTo>
                    <a:pt x="29749" y="94226"/>
                    <a:pt x="20207" y="99124"/>
                    <a:pt x="10399" y="103441"/>
                  </a:cubicBezTo>
                  <a:cubicBezTo>
                    <a:pt x="7083" y="105124"/>
                    <a:pt x="3605" y="106464"/>
                    <a:pt x="17" y="107442"/>
                  </a:cubicBezTo>
                  <a:close/>
                </a:path>
              </a:pathLst>
            </a:custGeom>
            <a:solidFill>
              <a:srgbClr val="FAFAFA"/>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8E3A0A54-B356-477E-922B-CD1471DC487C}"/>
              </a:ext>
            </a:extLst>
          </p:cNvPr>
          <p:cNvGrpSpPr/>
          <p:nvPr/>
        </p:nvGrpSpPr>
        <p:grpSpPr>
          <a:xfrm>
            <a:off x="23277" y="6023815"/>
            <a:ext cx="1099429" cy="988600"/>
            <a:chOff x="233430" y="5450451"/>
            <a:chExt cx="1099429" cy="988600"/>
          </a:xfrm>
        </p:grpSpPr>
        <p:grpSp>
          <p:nvGrpSpPr>
            <p:cNvPr id="115" name="Group 114">
              <a:extLst>
                <a:ext uri="{FF2B5EF4-FFF2-40B4-BE49-F238E27FC236}">
                  <a16:creationId xmlns:a16="http://schemas.microsoft.com/office/drawing/2014/main" id="{FA2F370C-B548-45BC-B731-2A3A48A37684}"/>
                </a:ext>
              </a:extLst>
            </p:cNvPr>
            <p:cNvGrpSpPr/>
            <p:nvPr/>
          </p:nvGrpSpPr>
          <p:grpSpPr>
            <a:xfrm>
              <a:off x="286651" y="5450451"/>
              <a:ext cx="1046208" cy="988600"/>
              <a:chOff x="6524165" y="2489536"/>
              <a:chExt cx="1046208" cy="988600"/>
            </a:xfrm>
          </p:grpSpPr>
          <p:sp>
            <p:nvSpPr>
              <p:cNvPr id="117" name="Freeform: Shape 116">
                <a:extLst>
                  <a:ext uri="{FF2B5EF4-FFF2-40B4-BE49-F238E27FC236}">
                    <a16:creationId xmlns:a16="http://schemas.microsoft.com/office/drawing/2014/main" id="{7BFB70FF-02C6-4962-A2FE-9C2E97041F56}"/>
                  </a:ext>
                </a:extLst>
              </p:cNvPr>
              <p:cNvSpPr/>
              <p:nvPr/>
            </p:nvSpPr>
            <p:spPr>
              <a:xfrm>
                <a:off x="6558343" y="2718708"/>
                <a:ext cx="999077" cy="759428"/>
              </a:xfrm>
              <a:custGeom>
                <a:avLst/>
                <a:gdLst>
                  <a:gd name="connsiteX0" fmla="*/ 95441 w 999077"/>
                  <a:gd name="connsiteY0" fmla="*/ 712280 h 759428"/>
                  <a:gd name="connsiteX1" fmla="*/ 108204 w 999077"/>
                  <a:gd name="connsiteY1" fmla="*/ 759428 h 759428"/>
                  <a:gd name="connsiteX2" fmla="*/ 506540 w 999077"/>
                  <a:gd name="connsiteY2" fmla="*/ 642842 h 759428"/>
                  <a:gd name="connsiteX3" fmla="*/ 506540 w 999077"/>
                  <a:gd name="connsiteY3" fmla="*/ 642842 h 759428"/>
                  <a:gd name="connsiteX4" fmla="*/ 536162 w 999077"/>
                  <a:gd name="connsiteY4" fmla="*/ 654272 h 759428"/>
                  <a:gd name="connsiteX5" fmla="*/ 600170 w 999077"/>
                  <a:gd name="connsiteY5" fmla="*/ 646271 h 759428"/>
                  <a:gd name="connsiteX6" fmla="*/ 628079 w 999077"/>
                  <a:gd name="connsiteY6" fmla="*/ 620268 h 759428"/>
                  <a:gd name="connsiteX7" fmla="*/ 628079 w 999077"/>
                  <a:gd name="connsiteY7" fmla="*/ 620268 h 759428"/>
                  <a:gd name="connsiteX8" fmla="*/ 934688 w 999077"/>
                  <a:gd name="connsiteY8" fmla="*/ 564833 h 759428"/>
                  <a:gd name="connsiteX9" fmla="*/ 999077 w 999077"/>
                  <a:gd name="connsiteY9" fmla="*/ 578644 h 759428"/>
                  <a:gd name="connsiteX10" fmla="*/ 753047 w 999077"/>
                  <a:gd name="connsiteY10" fmla="*/ 0 h 759428"/>
                  <a:gd name="connsiteX11" fmla="*/ 0 w 999077"/>
                  <a:gd name="connsiteY11" fmla="*/ 19050 h 7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9077" h="759428">
                    <a:moveTo>
                      <a:pt x="95441" y="712280"/>
                    </a:moveTo>
                    <a:lnTo>
                      <a:pt x="108204" y="759428"/>
                    </a:lnTo>
                    <a:cubicBezTo>
                      <a:pt x="108204" y="759428"/>
                      <a:pt x="337757" y="598170"/>
                      <a:pt x="506540" y="642842"/>
                    </a:cubicBezTo>
                    <a:lnTo>
                      <a:pt x="506540" y="642842"/>
                    </a:lnTo>
                    <a:cubicBezTo>
                      <a:pt x="513859" y="651397"/>
                      <a:pt x="524993" y="655693"/>
                      <a:pt x="536162" y="654272"/>
                    </a:cubicBezTo>
                    <a:lnTo>
                      <a:pt x="600170" y="646271"/>
                    </a:lnTo>
                    <a:cubicBezTo>
                      <a:pt x="613953" y="644204"/>
                      <a:pt x="625044" y="633870"/>
                      <a:pt x="628079" y="620268"/>
                    </a:cubicBezTo>
                    <a:lnTo>
                      <a:pt x="628079" y="620268"/>
                    </a:lnTo>
                    <a:cubicBezTo>
                      <a:pt x="628079" y="620268"/>
                      <a:pt x="762286" y="516826"/>
                      <a:pt x="934688" y="564833"/>
                    </a:cubicBezTo>
                    <a:lnTo>
                      <a:pt x="999077" y="578644"/>
                    </a:lnTo>
                    <a:lnTo>
                      <a:pt x="753047" y="0"/>
                    </a:lnTo>
                    <a:lnTo>
                      <a:pt x="0" y="1905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3D61EF2-6BE7-4D36-BA43-B1DCE10620ED}"/>
                  </a:ext>
                </a:extLst>
              </p:cNvPr>
              <p:cNvSpPr/>
              <p:nvPr/>
            </p:nvSpPr>
            <p:spPr>
              <a:xfrm>
                <a:off x="6598634" y="2956833"/>
                <a:ext cx="523494" cy="501395"/>
              </a:xfrm>
              <a:custGeom>
                <a:avLst/>
                <a:gdLst>
                  <a:gd name="connsiteX0" fmla="*/ 0 w 523494"/>
                  <a:gd name="connsiteY0" fmla="*/ 416147 h 501395"/>
                  <a:gd name="connsiteX1" fmla="*/ 20955 w 523494"/>
                  <a:gd name="connsiteY1" fmla="*/ 501396 h 501395"/>
                  <a:gd name="connsiteX2" fmla="*/ 523494 w 523494"/>
                  <a:gd name="connsiteY2" fmla="*/ 397097 h 501395"/>
                  <a:gd name="connsiteX3" fmla="*/ 370141 w 523494"/>
                  <a:gd name="connsiteY3" fmla="*/ 0 h 501395"/>
                  <a:gd name="connsiteX4" fmla="*/ 0 w 523494"/>
                  <a:gd name="connsiteY4" fmla="*/ 416147 h 5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94" h="501395">
                    <a:moveTo>
                      <a:pt x="0" y="416147"/>
                    </a:moveTo>
                    <a:lnTo>
                      <a:pt x="20955" y="501396"/>
                    </a:lnTo>
                    <a:cubicBezTo>
                      <a:pt x="20955" y="501396"/>
                      <a:pt x="238887" y="297275"/>
                      <a:pt x="523494" y="397097"/>
                    </a:cubicBezTo>
                    <a:lnTo>
                      <a:pt x="370141" y="0"/>
                    </a:lnTo>
                    <a:cubicBezTo>
                      <a:pt x="370141" y="0"/>
                      <a:pt x="95" y="324898"/>
                      <a:pt x="0" y="416147"/>
                    </a:cubicBez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6ABBA60-AA5F-4F3C-A15E-6EAFC7B51058}"/>
                  </a:ext>
                </a:extLst>
              </p:cNvPr>
              <p:cNvSpPr/>
              <p:nvPr/>
            </p:nvSpPr>
            <p:spPr>
              <a:xfrm>
                <a:off x="6969537" y="2713564"/>
                <a:ext cx="600836" cy="640365"/>
              </a:xfrm>
              <a:custGeom>
                <a:avLst/>
                <a:gdLst>
                  <a:gd name="connsiteX0" fmla="*/ 152591 w 600836"/>
                  <a:gd name="connsiteY0" fmla="*/ 640366 h 640365"/>
                  <a:gd name="connsiteX1" fmla="*/ 600837 w 600836"/>
                  <a:gd name="connsiteY1" fmla="*/ 553212 h 640365"/>
                  <a:gd name="connsiteX2" fmla="*/ 423958 w 600836"/>
                  <a:gd name="connsiteY2" fmla="*/ 0 h 640365"/>
                  <a:gd name="connsiteX3" fmla="*/ 0 w 600836"/>
                  <a:gd name="connsiteY3" fmla="*/ 47625 h 640365"/>
                </a:gdLst>
                <a:ahLst/>
                <a:cxnLst>
                  <a:cxn ang="0">
                    <a:pos x="connsiteX0" y="connsiteY0"/>
                  </a:cxn>
                  <a:cxn ang="0">
                    <a:pos x="connsiteX1" y="connsiteY1"/>
                  </a:cxn>
                  <a:cxn ang="0">
                    <a:pos x="connsiteX2" y="connsiteY2"/>
                  </a:cxn>
                  <a:cxn ang="0">
                    <a:pos x="connsiteX3" y="connsiteY3"/>
                  </a:cxn>
                </a:cxnLst>
                <a:rect l="l" t="t" r="r" b="b"/>
                <a:pathLst>
                  <a:path w="600836" h="640365">
                    <a:moveTo>
                      <a:pt x="152591" y="640366"/>
                    </a:moveTo>
                    <a:cubicBezTo>
                      <a:pt x="152591" y="640366"/>
                      <a:pt x="375666" y="418910"/>
                      <a:pt x="600837" y="553212"/>
                    </a:cubicBezTo>
                    <a:lnTo>
                      <a:pt x="423958" y="0"/>
                    </a:lnTo>
                    <a:lnTo>
                      <a:pt x="0" y="47625"/>
                    </a:lnTo>
                    <a:close/>
                  </a:path>
                </a:pathLst>
              </a:custGeom>
              <a:solidFill>
                <a:srgbClr val="EBEBE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B780B5F-804F-4EE1-9AC9-34B53BC44DB2}"/>
                  </a:ext>
                </a:extLst>
              </p:cNvPr>
              <p:cNvSpPr/>
              <p:nvPr/>
            </p:nvSpPr>
            <p:spPr>
              <a:xfrm>
                <a:off x="6963822" y="2489536"/>
                <a:ext cx="553592" cy="864965"/>
              </a:xfrm>
              <a:custGeom>
                <a:avLst/>
                <a:gdLst>
                  <a:gd name="connsiteX0" fmla="*/ 0 w 553592"/>
                  <a:gd name="connsiteY0" fmla="*/ 251365 h 864965"/>
                  <a:gd name="connsiteX1" fmla="*/ 240030 w 553592"/>
                  <a:gd name="connsiteY1" fmla="*/ 10001 h 864965"/>
                  <a:gd name="connsiteX2" fmla="*/ 365093 w 553592"/>
                  <a:gd name="connsiteY2" fmla="*/ 0 h 864965"/>
                  <a:gd name="connsiteX3" fmla="*/ 553593 w 553592"/>
                  <a:gd name="connsiteY3" fmla="*/ 553688 h 864965"/>
                  <a:gd name="connsiteX4" fmla="*/ 158020 w 553592"/>
                  <a:gd name="connsiteY4" fmla="*/ 864965 h 86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92" h="864965">
                    <a:moveTo>
                      <a:pt x="0" y="251365"/>
                    </a:moveTo>
                    <a:cubicBezTo>
                      <a:pt x="0" y="251365"/>
                      <a:pt x="46006" y="32290"/>
                      <a:pt x="240030" y="10001"/>
                    </a:cubicBezTo>
                    <a:lnTo>
                      <a:pt x="365093" y="0"/>
                    </a:lnTo>
                    <a:lnTo>
                      <a:pt x="553593" y="553688"/>
                    </a:lnTo>
                    <a:cubicBezTo>
                      <a:pt x="553593" y="553688"/>
                      <a:pt x="248793" y="584168"/>
                      <a:pt x="158020" y="864965"/>
                    </a:cubicBezTo>
                    <a:close/>
                  </a:path>
                </a:pathLst>
              </a:custGeom>
              <a:solidFill>
                <a:srgbClr val="F5F5F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CAF029-AD27-4738-9579-FB6A60E8F589}"/>
                  </a:ext>
                </a:extLst>
              </p:cNvPr>
              <p:cNvSpPr/>
              <p:nvPr/>
            </p:nvSpPr>
            <p:spPr>
              <a:xfrm>
                <a:off x="6959441" y="2743663"/>
                <a:ext cx="162687" cy="610266"/>
              </a:xfrm>
              <a:custGeom>
                <a:avLst/>
                <a:gdLst>
                  <a:gd name="connsiteX0" fmla="*/ 162687 w 162687"/>
                  <a:gd name="connsiteY0" fmla="*/ 610267 h 610266"/>
                  <a:gd name="connsiteX1" fmla="*/ 154686 w 162687"/>
                  <a:gd name="connsiteY1" fmla="*/ 586645 h 610266"/>
                  <a:gd name="connsiteX2" fmla="*/ 136684 w 162687"/>
                  <a:gd name="connsiteY2" fmla="*/ 521399 h 610266"/>
                  <a:gd name="connsiteX3" fmla="*/ 79534 w 162687"/>
                  <a:gd name="connsiteY3" fmla="*/ 305562 h 610266"/>
                  <a:gd name="connsiteX4" fmla="*/ 22384 w 162687"/>
                  <a:gd name="connsiteY4" fmla="*/ 89726 h 610266"/>
                  <a:gd name="connsiteX5" fmla="*/ 5144 w 162687"/>
                  <a:gd name="connsiteY5" fmla="*/ 24289 h 610266"/>
                  <a:gd name="connsiteX6" fmla="*/ 0 w 162687"/>
                  <a:gd name="connsiteY6" fmla="*/ 0 h 610266"/>
                  <a:gd name="connsiteX7" fmla="*/ 8954 w 162687"/>
                  <a:gd name="connsiteY7" fmla="*/ 23146 h 610266"/>
                  <a:gd name="connsiteX8" fmla="*/ 29432 w 162687"/>
                  <a:gd name="connsiteY8" fmla="*/ 87725 h 610266"/>
                  <a:gd name="connsiteX9" fmla="*/ 89154 w 162687"/>
                  <a:gd name="connsiteY9" fmla="*/ 302990 h 610266"/>
                  <a:gd name="connsiteX10" fmla="*/ 143161 w 162687"/>
                  <a:gd name="connsiteY10" fmla="*/ 519684 h 610266"/>
                  <a:gd name="connsiteX11" fmla="*/ 157925 w 162687"/>
                  <a:gd name="connsiteY11" fmla="*/ 585692 h 610266"/>
                  <a:gd name="connsiteX12" fmla="*/ 162687 w 162687"/>
                  <a:gd name="connsiteY12" fmla="*/ 610267 h 6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87" h="610266">
                    <a:moveTo>
                      <a:pt x="162687" y="610267"/>
                    </a:moveTo>
                    <a:cubicBezTo>
                      <a:pt x="159110" y="602731"/>
                      <a:pt x="156425" y="594803"/>
                      <a:pt x="154686" y="586645"/>
                    </a:cubicBezTo>
                    <a:cubicBezTo>
                      <a:pt x="149923" y="569214"/>
                      <a:pt x="143923" y="547402"/>
                      <a:pt x="136684" y="521399"/>
                    </a:cubicBezTo>
                    <a:cubicBezTo>
                      <a:pt x="121634" y="464249"/>
                      <a:pt x="101727" y="388811"/>
                      <a:pt x="79534" y="305562"/>
                    </a:cubicBezTo>
                    <a:cubicBezTo>
                      <a:pt x="57340" y="222314"/>
                      <a:pt x="37814" y="147066"/>
                      <a:pt x="22384" y="89726"/>
                    </a:cubicBezTo>
                    <a:cubicBezTo>
                      <a:pt x="15526" y="63722"/>
                      <a:pt x="9715" y="42101"/>
                      <a:pt x="5144" y="24289"/>
                    </a:cubicBezTo>
                    <a:cubicBezTo>
                      <a:pt x="2481" y="16423"/>
                      <a:pt x="755" y="8270"/>
                      <a:pt x="0" y="0"/>
                    </a:cubicBezTo>
                    <a:cubicBezTo>
                      <a:pt x="3822" y="7365"/>
                      <a:pt x="6824" y="15126"/>
                      <a:pt x="8954" y="23146"/>
                    </a:cubicBezTo>
                    <a:cubicBezTo>
                      <a:pt x="14192" y="38291"/>
                      <a:pt x="21146" y="60389"/>
                      <a:pt x="29432" y="87725"/>
                    </a:cubicBezTo>
                    <a:cubicBezTo>
                      <a:pt x="45910" y="142494"/>
                      <a:pt x="67532" y="218599"/>
                      <a:pt x="89154" y="302990"/>
                    </a:cubicBezTo>
                    <a:cubicBezTo>
                      <a:pt x="110776" y="387382"/>
                      <a:pt x="130111" y="463963"/>
                      <a:pt x="143161" y="519684"/>
                    </a:cubicBezTo>
                    <a:cubicBezTo>
                      <a:pt x="149638" y="547497"/>
                      <a:pt x="154686" y="570071"/>
                      <a:pt x="157925" y="585692"/>
                    </a:cubicBezTo>
                    <a:cubicBezTo>
                      <a:pt x="160398" y="593687"/>
                      <a:pt x="161995" y="601927"/>
                      <a:pt x="162687" y="610267"/>
                    </a:cubicBezTo>
                    <a:close/>
                  </a:path>
                </a:pathLst>
              </a:custGeom>
              <a:solidFill>
                <a:srgbClr val="E0E0E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9DA7FAF-7975-4646-B6B3-07FFF8B8C371}"/>
                  </a:ext>
                </a:extLst>
              </p:cNvPr>
              <p:cNvSpPr/>
              <p:nvPr/>
            </p:nvSpPr>
            <p:spPr>
              <a:xfrm>
                <a:off x="7011594" y="2596121"/>
                <a:ext cx="273030" cy="193184"/>
              </a:xfrm>
              <a:custGeom>
                <a:avLst/>
                <a:gdLst>
                  <a:gd name="connsiteX0" fmla="*/ 273030 w 273030"/>
                  <a:gd name="connsiteY0" fmla="*/ 1238 h 193184"/>
                  <a:gd name="connsiteX1" fmla="*/ 222643 w 273030"/>
                  <a:gd name="connsiteY1" fmla="*/ 10763 h 193184"/>
                  <a:gd name="connsiteX2" fmla="*/ 26714 w 273030"/>
                  <a:gd name="connsiteY2" fmla="*/ 148876 h 193184"/>
                  <a:gd name="connsiteX3" fmla="*/ 615 w 273030"/>
                  <a:gd name="connsiteY3" fmla="*/ 193167 h 193184"/>
                  <a:gd name="connsiteX4" fmla="*/ 4235 w 273030"/>
                  <a:gd name="connsiteY4" fmla="*/ 179546 h 193184"/>
                  <a:gd name="connsiteX5" fmla="*/ 20522 w 273030"/>
                  <a:gd name="connsiteY5" fmla="*/ 145066 h 193184"/>
                  <a:gd name="connsiteX6" fmla="*/ 221119 w 273030"/>
                  <a:gd name="connsiteY6" fmla="*/ 3620 h 193184"/>
                  <a:gd name="connsiteX7" fmla="*/ 259219 w 273030"/>
                  <a:gd name="connsiteY7" fmla="*/ 0 h 193184"/>
                  <a:gd name="connsiteX8" fmla="*/ 273030 w 273030"/>
                  <a:gd name="connsiteY8" fmla="*/ 1238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30" h="193184">
                    <a:moveTo>
                      <a:pt x="273030" y="1238"/>
                    </a:moveTo>
                    <a:cubicBezTo>
                      <a:pt x="273030" y="3048"/>
                      <a:pt x="253313" y="3715"/>
                      <a:pt x="222643" y="10763"/>
                    </a:cubicBezTo>
                    <a:cubicBezTo>
                      <a:pt x="142072" y="30045"/>
                      <a:pt x="71954" y="79472"/>
                      <a:pt x="26714" y="148876"/>
                    </a:cubicBezTo>
                    <a:cubicBezTo>
                      <a:pt x="9569" y="175355"/>
                      <a:pt x="2425" y="193834"/>
                      <a:pt x="615" y="193167"/>
                    </a:cubicBezTo>
                    <a:cubicBezTo>
                      <a:pt x="-1195" y="192500"/>
                      <a:pt x="1282" y="188119"/>
                      <a:pt x="4235" y="179546"/>
                    </a:cubicBezTo>
                    <a:cubicBezTo>
                      <a:pt x="8577" y="167570"/>
                      <a:pt x="14030" y="156026"/>
                      <a:pt x="20522" y="145066"/>
                    </a:cubicBezTo>
                    <a:cubicBezTo>
                      <a:pt x="63781" y="71121"/>
                      <a:pt x="136942" y="19533"/>
                      <a:pt x="221119" y="3620"/>
                    </a:cubicBezTo>
                    <a:cubicBezTo>
                      <a:pt x="233674" y="1198"/>
                      <a:pt x="246432" y="-14"/>
                      <a:pt x="259219" y="0"/>
                    </a:cubicBezTo>
                    <a:cubicBezTo>
                      <a:pt x="268077" y="95"/>
                      <a:pt x="273030" y="476"/>
                      <a:pt x="273030" y="1238"/>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9DD1826-82C2-43F0-8C74-A2D49612382E}"/>
                  </a:ext>
                </a:extLst>
              </p:cNvPr>
              <p:cNvSpPr/>
              <p:nvPr/>
            </p:nvSpPr>
            <p:spPr>
              <a:xfrm>
                <a:off x="7041530" y="2656756"/>
                <a:ext cx="272907" cy="193318"/>
              </a:xfrm>
              <a:custGeom>
                <a:avLst/>
                <a:gdLst>
                  <a:gd name="connsiteX0" fmla="*/ 272908 w 272907"/>
                  <a:gd name="connsiteY0" fmla="*/ 1468 h 193318"/>
                  <a:gd name="connsiteX1" fmla="*/ 222520 w 272907"/>
                  <a:gd name="connsiteY1" fmla="*/ 10993 h 193318"/>
                  <a:gd name="connsiteX2" fmla="*/ 26591 w 272907"/>
                  <a:gd name="connsiteY2" fmla="*/ 149010 h 193318"/>
                  <a:gd name="connsiteX3" fmla="*/ 588 w 272907"/>
                  <a:gd name="connsiteY3" fmla="*/ 193301 h 193318"/>
                  <a:gd name="connsiteX4" fmla="*/ 4207 w 272907"/>
                  <a:gd name="connsiteY4" fmla="*/ 179776 h 193318"/>
                  <a:gd name="connsiteX5" fmla="*/ 20400 w 272907"/>
                  <a:gd name="connsiteY5" fmla="*/ 145200 h 193318"/>
                  <a:gd name="connsiteX6" fmla="*/ 220996 w 272907"/>
                  <a:gd name="connsiteY6" fmla="*/ 3849 h 193318"/>
                  <a:gd name="connsiteX7" fmla="*/ 259096 w 272907"/>
                  <a:gd name="connsiteY7" fmla="*/ 135 h 193318"/>
                  <a:gd name="connsiteX8" fmla="*/ 272908 w 272907"/>
                  <a:gd name="connsiteY8" fmla="*/ 1468 h 19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07" h="193318">
                    <a:moveTo>
                      <a:pt x="272908" y="1468"/>
                    </a:moveTo>
                    <a:cubicBezTo>
                      <a:pt x="272908" y="3373"/>
                      <a:pt x="253191" y="3944"/>
                      <a:pt x="222520" y="10993"/>
                    </a:cubicBezTo>
                    <a:cubicBezTo>
                      <a:pt x="141940" y="30197"/>
                      <a:pt x="71806" y="79601"/>
                      <a:pt x="26591" y="149010"/>
                    </a:cubicBezTo>
                    <a:cubicBezTo>
                      <a:pt x="9541" y="175490"/>
                      <a:pt x="2303" y="193968"/>
                      <a:pt x="588" y="193301"/>
                    </a:cubicBezTo>
                    <a:cubicBezTo>
                      <a:pt x="-1126" y="192635"/>
                      <a:pt x="1159" y="188253"/>
                      <a:pt x="4207" y="179776"/>
                    </a:cubicBezTo>
                    <a:cubicBezTo>
                      <a:pt x="8483" y="167758"/>
                      <a:pt x="13906" y="156179"/>
                      <a:pt x="20400" y="145200"/>
                    </a:cubicBezTo>
                    <a:cubicBezTo>
                      <a:pt x="63593" y="71214"/>
                      <a:pt x="136791" y="19634"/>
                      <a:pt x="220996" y="3849"/>
                    </a:cubicBezTo>
                    <a:cubicBezTo>
                      <a:pt x="233550" y="1407"/>
                      <a:pt x="246307" y="163"/>
                      <a:pt x="259096" y="135"/>
                    </a:cubicBezTo>
                    <a:cubicBezTo>
                      <a:pt x="263743" y="-253"/>
                      <a:pt x="268421" y="199"/>
                      <a:pt x="272908" y="1468"/>
                    </a:cubicBezTo>
                    <a:close/>
                  </a:path>
                </a:pathLst>
              </a:custGeom>
              <a:solidFill>
                <a:srgbClr val="E0E0E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F1809-1657-493D-A23F-B7ADF431E58A}"/>
                  </a:ext>
                </a:extLst>
              </p:cNvPr>
              <p:cNvSpPr/>
              <p:nvPr/>
            </p:nvSpPr>
            <p:spPr>
              <a:xfrm>
                <a:off x="7060592" y="2726518"/>
                <a:ext cx="272990" cy="193089"/>
              </a:xfrm>
              <a:custGeom>
                <a:avLst/>
                <a:gdLst>
                  <a:gd name="connsiteX0" fmla="*/ 272991 w 272990"/>
                  <a:gd name="connsiteY0" fmla="*/ 1143 h 193089"/>
                  <a:gd name="connsiteX1" fmla="*/ 222508 w 272990"/>
                  <a:gd name="connsiteY1" fmla="*/ 10668 h 193089"/>
                  <a:gd name="connsiteX2" fmla="*/ 26674 w 272990"/>
                  <a:gd name="connsiteY2" fmla="*/ 148781 h 193089"/>
                  <a:gd name="connsiteX3" fmla="*/ 576 w 272990"/>
                  <a:gd name="connsiteY3" fmla="*/ 193072 h 193089"/>
                  <a:gd name="connsiteX4" fmla="*/ 4195 w 272990"/>
                  <a:gd name="connsiteY4" fmla="*/ 179451 h 193089"/>
                  <a:gd name="connsiteX5" fmla="*/ 20388 w 272990"/>
                  <a:gd name="connsiteY5" fmla="*/ 144971 h 193089"/>
                  <a:gd name="connsiteX6" fmla="*/ 221080 w 272990"/>
                  <a:gd name="connsiteY6" fmla="*/ 3620 h 193089"/>
                  <a:gd name="connsiteX7" fmla="*/ 259180 w 272990"/>
                  <a:gd name="connsiteY7" fmla="*/ 0 h 193089"/>
                  <a:gd name="connsiteX8" fmla="*/ 272991 w 272990"/>
                  <a:gd name="connsiteY8" fmla="*/ 1143 h 19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089">
                    <a:moveTo>
                      <a:pt x="272991" y="1143"/>
                    </a:moveTo>
                    <a:cubicBezTo>
                      <a:pt x="272991" y="2953"/>
                      <a:pt x="253274" y="3620"/>
                      <a:pt x="222508" y="10668"/>
                    </a:cubicBezTo>
                    <a:cubicBezTo>
                      <a:pt x="141935" y="29891"/>
                      <a:pt x="71827" y="79335"/>
                      <a:pt x="26674" y="148781"/>
                    </a:cubicBezTo>
                    <a:cubicBezTo>
                      <a:pt x="9529" y="175260"/>
                      <a:pt x="2290" y="193739"/>
                      <a:pt x="576" y="193072"/>
                    </a:cubicBezTo>
                    <a:cubicBezTo>
                      <a:pt x="-1139" y="192405"/>
                      <a:pt x="1243" y="188024"/>
                      <a:pt x="4195" y="179451"/>
                    </a:cubicBezTo>
                    <a:cubicBezTo>
                      <a:pt x="8497" y="167474"/>
                      <a:pt x="13918" y="155929"/>
                      <a:pt x="20388" y="144971"/>
                    </a:cubicBezTo>
                    <a:cubicBezTo>
                      <a:pt x="63678" y="71031"/>
                      <a:pt x="136879" y="19474"/>
                      <a:pt x="221080" y="3620"/>
                    </a:cubicBezTo>
                    <a:cubicBezTo>
                      <a:pt x="233635" y="1198"/>
                      <a:pt x="246393" y="-14"/>
                      <a:pt x="259180" y="0"/>
                    </a:cubicBezTo>
                    <a:cubicBezTo>
                      <a:pt x="268038" y="0"/>
                      <a:pt x="272991" y="381"/>
                      <a:pt x="272991" y="1143"/>
                    </a:cubicBezTo>
                    <a:close/>
                  </a:path>
                </a:pathLst>
              </a:custGeom>
              <a:solidFill>
                <a:srgbClr val="E0E0E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7BF5D2-4A3D-4C6D-A647-CCF40851327D}"/>
                  </a:ext>
                </a:extLst>
              </p:cNvPr>
              <p:cNvSpPr/>
              <p:nvPr/>
            </p:nvSpPr>
            <p:spPr>
              <a:xfrm>
                <a:off x="7088461" y="2788892"/>
                <a:ext cx="272649" cy="193198"/>
              </a:xfrm>
              <a:custGeom>
                <a:avLst/>
                <a:gdLst>
                  <a:gd name="connsiteX0" fmla="*/ 272649 w 272649"/>
                  <a:gd name="connsiteY0" fmla="*/ 1062 h 193198"/>
                  <a:gd name="connsiteX1" fmla="*/ 222262 w 272649"/>
                  <a:gd name="connsiteY1" fmla="*/ 10587 h 193198"/>
                  <a:gd name="connsiteX2" fmla="*/ 26714 w 272649"/>
                  <a:gd name="connsiteY2" fmla="*/ 148890 h 193198"/>
                  <a:gd name="connsiteX3" fmla="*/ 615 w 272649"/>
                  <a:gd name="connsiteY3" fmla="*/ 193181 h 193198"/>
                  <a:gd name="connsiteX4" fmla="*/ 4235 w 272649"/>
                  <a:gd name="connsiteY4" fmla="*/ 179656 h 193198"/>
                  <a:gd name="connsiteX5" fmla="*/ 20522 w 272649"/>
                  <a:gd name="connsiteY5" fmla="*/ 145080 h 193198"/>
                  <a:gd name="connsiteX6" fmla="*/ 221119 w 272649"/>
                  <a:gd name="connsiteY6" fmla="*/ 3634 h 193198"/>
                  <a:gd name="connsiteX7" fmla="*/ 259219 w 272649"/>
                  <a:gd name="connsiteY7" fmla="*/ 14 h 193198"/>
                  <a:gd name="connsiteX8" fmla="*/ 272649 w 272649"/>
                  <a:gd name="connsiteY8" fmla="*/ 1062 h 1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49" h="193198">
                    <a:moveTo>
                      <a:pt x="272649" y="1062"/>
                    </a:moveTo>
                    <a:cubicBezTo>
                      <a:pt x="272649" y="2872"/>
                      <a:pt x="252932" y="3539"/>
                      <a:pt x="222262" y="10587"/>
                    </a:cubicBezTo>
                    <a:cubicBezTo>
                      <a:pt x="141800" y="30004"/>
                      <a:pt x="71827" y="79493"/>
                      <a:pt x="26714" y="148890"/>
                    </a:cubicBezTo>
                    <a:cubicBezTo>
                      <a:pt x="9569" y="175370"/>
                      <a:pt x="2425" y="193848"/>
                      <a:pt x="615" y="193181"/>
                    </a:cubicBezTo>
                    <a:cubicBezTo>
                      <a:pt x="-1195" y="192515"/>
                      <a:pt x="1282" y="188133"/>
                      <a:pt x="4235" y="179656"/>
                    </a:cubicBezTo>
                    <a:cubicBezTo>
                      <a:pt x="8591" y="167655"/>
                      <a:pt x="14044" y="156081"/>
                      <a:pt x="20522" y="145080"/>
                    </a:cubicBezTo>
                    <a:cubicBezTo>
                      <a:pt x="63781" y="71136"/>
                      <a:pt x="136942" y="19548"/>
                      <a:pt x="221119" y="3634"/>
                    </a:cubicBezTo>
                    <a:cubicBezTo>
                      <a:pt x="233674" y="1212"/>
                      <a:pt x="246432" y="0"/>
                      <a:pt x="259219" y="14"/>
                    </a:cubicBezTo>
                    <a:cubicBezTo>
                      <a:pt x="267696" y="-81"/>
                      <a:pt x="272649" y="300"/>
                      <a:pt x="272649" y="1062"/>
                    </a:cubicBezTo>
                    <a:close/>
                  </a:path>
                </a:pathLst>
              </a:custGeom>
              <a:solidFill>
                <a:srgbClr val="E0E0E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E15F92-DCD2-4FAB-A8A2-7781A774A8A6}"/>
                  </a:ext>
                </a:extLst>
              </p:cNvPr>
              <p:cNvSpPr/>
              <p:nvPr/>
            </p:nvSpPr>
            <p:spPr>
              <a:xfrm>
                <a:off x="7118409" y="2853832"/>
                <a:ext cx="272990" cy="193319"/>
              </a:xfrm>
              <a:custGeom>
                <a:avLst/>
                <a:gdLst>
                  <a:gd name="connsiteX0" fmla="*/ 272991 w 272990"/>
                  <a:gd name="connsiteY0" fmla="*/ 1464 h 193319"/>
                  <a:gd name="connsiteX1" fmla="*/ 222508 w 272990"/>
                  <a:gd name="connsiteY1" fmla="*/ 10989 h 193319"/>
                  <a:gd name="connsiteX2" fmla="*/ 26674 w 272990"/>
                  <a:gd name="connsiteY2" fmla="*/ 149101 h 193319"/>
                  <a:gd name="connsiteX3" fmla="*/ 576 w 272990"/>
                  <a:gd name="connsiteY3" fmla="*/ 193297 h 193319"/>
                  <a:gd name="connsiteX4" fmla="*/ 4195 w 272990"/>
                  <a:gd name="connsiteY4" fmla="*/ 179772 h 193319"/>
                  <a:gd name="connsiteX5" fmla="*/ 20388 w 272990"/>
                  <a:gd name="connsiteY5" fmla="*/ 145291 h 193319"/>
                  <a:gd name="connsiteX6" fmla="*/ 221080 w 272990"/>
                  <a:gd name="connsiteY6" fmla="*/ 3845 h 193319"/>
                  <a:gd name="connsiteX7" fmla="*/ 259180 w 272990"/>
                  <a:gd name="connsiteY7" fmla="*/ 130 h 193319"/>
                  <a:gd name="connsiteX8" fmla="*/ 272991 w 272990"/>
                  <a:gd name="connsiteY8" fmla="*/ 1464 h 1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319">
                    <a:moveTo>
                      <a:pt x="272991" y="1464"/>
                    </a:moveTo>
                    <a:cubicBezTo>
                      <a:pt x="272991" y="3369"/>
                      <a:pt x="253274" y="3940"/>
                      <a:pt x="222508" y="10989"/>
                    </a:cubicBezTo>
                    <a:cubicBezTo>
                      <a:pt x="141935" y="30211"/>
                      <a:pt x="71827" y="79655"/>
                      <a:pt x="26674" y="149101"/>
                    </a:cubicBezTo>
                    <a:cubicBezTo>
                      <a:pt x="9529" y="175581"/>
                      <a:pt x="2290" y="194059"/>
                      <a:pt x="576" y="193297"/>
                    </a:cubicBezTo>
                    <a:cubicBezTo>
                      <a:pt x="-1139" y="192535"/>
                      <a:pt x="1243" y="188249"/>
                      <a:pt x="4195" y="179772"/>
                    </a:cubicBezTo>
                    <a:cubicBezTo>
                      <a:pt x="8497" y="167795"/>
                      <a:pt x="13918" y="156250"/>
                      <a:pt x="20388" y="145291"/>
                    </a:cubicBezTo>
                    <a:cubicBezTo>
                      <a:pt x="63582" y="71246"/>
                      <a:pt x="136822" y="19626"/>
                      <a:pt x="221080" y="3845"/>
                    </a:cubicBezTo>
                    <a:cubicBezTo>
                      <a:pt x="233640" y="1450"/>
                      <a:pt x="246393" y="207"/>
                      <a:pt x="259180" y="130"/>
                    </a:cubicBezTo>
                    <a:cubicBezTo>
                      <a:pt x="263826" y="-249"/>
                      <a:pt x="268503" y="202"/>
                      <a:pt x="272991" y="1464"/>
                    </a:cubicBezTo>
                    <a:close/>
                  </a:path>
                </a:pathLst>
              </a:custGeom>
              <a:solidFill>
                <a:srgbClr val="E0E0E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476BA7-9787-4DFA-9ADF-F9421E657659}"/>
                  </a:ext>
                </a:extLst>
              </p:cNvPr>
              <p:cNvSpPr/>
              <p:nvPr/>
            </p:nvSpPr>
            <p:spPr>
              <a:xfrm>
                <a:off x="7124700" y="2927182"/>
                <a:ext cx="303466" cy="204434"/>
              </a:xfrm>
              <a:custGeom>
                <a:avLst/>
                <a:gdLst>
                  <a:gd name="connsiteX0" fmla="*/ 303467 w 303466"/>
                  <a:gd name="connsiteY0" fmla="*/ 1076 h 204434"/>
                  <a:gd name="connsiteX1" fmla="*/ 248698 w 303466"/>
                  <a:gd name="connsiteY1" fmla="*/ 12030 h 204434"/>
                  <a:gd name="connsiteX2" fmla="*/ 191548 w 303466"/>
                  <a:gd name="connsiteY2" fmla="*/ 31080 h 204434"/>
                  <a:gd name="connsiteX3" fmla="*/ 126778 w 303466"/>
                  <a:gd name="connsiteY3" fmla="*/ 66036 h 204434"/>
                  <a:gd name="connsiteX4" fmla="*/ 69056 w 303466"/>
                  <a:gd name="connsiteY4" fmla="*/ 111661 h 204434"/>
                  <a:gd name="connsiteX5" fmla="*/ 29527 w 303466"/>
                  <a:gd name="connsiteY5" fmla="*/ 156810 h 204434"/>
                  <a:gd name="connsiteX6" fmla="*/ 0 w 303466"/>
                  <a:gd name="connsiteY6" fmla="*/ 204435 h 204434"/>
                  <a:gd name="connsiteX7" fmla="*/ 4286 w 303466"/>
                  <a:gd name="connsiteY7" fmla="*/ 189861 h 204434"/>
                  <a:gd name="connsiteX8" fmla="*/ 11716 w 303466"/>
                  <a:gd name="connsiteY8" fmla="*/ 173574 h 204434"/>
                  <a:gd name="connsiteX9" fmla="*/ 23527 w 303466"/>
                  <a:gd name="connsiteY9" fmla="*/ 153095 h 204434"/>
                  <a:gd name="connsiteX10" fmla="*/ 62389 w 303466"/>
                  <a:gd name="connsiteY10" fmla="*/ 105470 h 204434"/>
                  <a:gd name="connsiteX11" fmla="*/ 121063 w 303466"/>
                  <a:gd name="connsiteY11" fmla="*/ 57845 h 204434"/>
                  <a:gd name="connsiteX12" fmla="*/ 187738 w 303466"/>
                  <a:gd name="connsiteY12" fmla="*/ 22793 h 204434"/>
                  <a:gd name="connsiteX13" fmla="*/ 246793 w 303466"/>
                  <a:gd name="connsiteY13" fmla="*/ 5076 h 204434"/>
                  <a:gd name="connsiteX14" fmla="*/ 270129 w 303466"/>
                  <a:gd name="connsiteY14" fmla="*/ 1457 h 204434"/>
                  <a:gd name="connsiteX15" fmla="*/ 287941 w 303466"/>
                  <a:gd name="connsiteY15" fmla="*/ 314 h 204434"/>
                  <a:gd name="connsiteX16" fmla="*/ 303467 w 303466"/>
                  <a:gd name="connsiteY16" fmla="*/ 1076 h 2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466" h="204434">
                    <a:moveTo>
                      <a:pt x="303467" y="1076"/>
                    </a:moveTo>
                    <a:cubicBezTo>
                      <a:pt x="303467" y="2981"/>
                      <a:pt x="281940" y="3552"/>
                      <a:pt x="248698" y="12030"/>
                    </a:cubicBezTo>
                    <a:cubicBezTo>
                      <a:pt x="229187" y="16902"/>
                      <a:pt x="210080" y="23271"/>
                      <a:pt x="191548" y="31080"/>
                    </a:cubicBezTo>
                    <a:cubicBezTo>
                      <a:pt x="169075" y="41016"/>
                      <a:pt x="147418" y="52704"/>
                      <a:pt x="126778" y="66036"/>
                    </a:cubicBezTo>
                    <a:cubicBezTo>
                      <a:pt x="106307" y="79620"/>
                      <a:pt x="87000" y="94880"/>
                      <a:pt x="69056" y="111661"/>
                    </a:cubicBezTo>
                    <a:cubicBezTo>
                      <a:pt x="54618" y="125557"/>
                      <a:pt x="41393" y="140662"/>
                      <a:pt x="29527" y="156810"/>
                    </a:cubicBezTo>
                    <a:cubicBezTo>
                      <a:pt x="9525" y="184623"/>
                      <a:pt x="1810" y="204435"/>
                      <a:pt x="0" y="204435"/>
                    </a:cubicBezTo>
                    <a:cubicBezTo>
                      <a:pt x="615" y="199374"/>
                      <a:pt x="2063" y="194449"/>
                      <a:pt x="4286" y="189861"/>
                    </a:cubicBezTo>
                    <a:cubicBezTo>
                      <a:pt x="6294" y="184230"/>
                      <a:pt x="8779" y="178781"/>
                      <a:pt x="11716" y="173574"/>
                    </a:cubicBezTo>
                    <a:cubicBezTo>
                      <a:pt x="15100" y="166443"/>
                      <a:pt x="19050" y="159595"/>
                      <a:pt x="23527" y="153095"/>
                    </a:cubicBezTo>
                    <a:cubicBezTo>
                      <a:pt x="34829" y="135941"/>
                      <a:pt x="47850" y="119983"/>
                      <a:pt x="62389" y="105470"/>
                    </a:cubicBezTo>
                    <a:cubicBezTo>
                      <a:pt x="80415" y="87796"/>
                      <a:pt x="100059" y="71851"/>
                      <a:pt x="121063" y="57845"/>
                    </a:cubicBezTo>
                    <a:cubicBezTo>
                      <a:pt x="142211" y="44219"/>
                      <a:pt x="164523" y="32489"/>
                      <a:pt x="187738" y="22793"/>
                    </a:cubicBezTo>
                    <a:cubicBezTo>
                      <a:pt x="206854" y="15134"/>
                      <a:pt x="226618" y="9205"/>
                      <a:pt x="246793" y="5076"/>
                    </a:cubicBezTo>
                    <a:cubicBezTo>
                      <a:pt x="254496" y="3427"/>
                      <a:pt x="262288" y="2219"/>
                      <a:pt x="270129" y="1457"/>
                    </a:cubicBezTo>
                    <a:cubicBezTo>
                      <a:pt x="276028" y="615"/>
                      <a:pt x="281983" y="233"/>
                      <a:pt x="287941" y="314"/>
                    </a:cubicBezTo>
                    <a:cubicBezTo>
                      <a:pt x="293123" y="-284"/>
                      <a:pt x="298368" y="-27"/>
                      <a:pt x="303467" y="1076"/>
                    </a:cubicBezTo>
                    <a:close/>
                  </a:path>
                </a:pathLst>
              </a:custGeom>
              <a:solidFill>
                <a:srgbClr val="E0E0E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85CADB-F204-421F-95B4-3320C54D9068}"/>
                  </a:ext>
                </a:extLst>
              </p:cNvPr>
              <p:cNvSpPr/>
              <p:nvPr/>
            </p:nvSpPr>
            <p:spPr>
              <a:xfrm>
                <a:off x="7144797" y="2987731"/>
                <a:ext cx="299751" cy="212396"/>
              </a:xfrm>
              <a:custGeom>
                <a:avLst/>
                <a:gdLst>
                  <a:gd name="connsiteX0" fmla="*/ 299752 w 299751"/>
                  <a:gd name="connsiteY0" fmla="*/ 1201 h 212396"/>
                  <a:gd name="connsiteX1" fmla="*/ 244888 w 299751"/>
                  <a:gd name="connsiteY1" fmla="*/ 12726 h 212396"/>
                  <a:gd name="connsiteX2" fmla="*/ 188214 w 299751"/>
                  <a:gd name="connsiteY2" fmla="*/ 33491 h 212396"/>
                  <a:gd name="connsiteX3" fmla="*/ 124397 w 299751"/>
                  <a:gd name="connsiteY3" fmla="*/ 70733 h 212396"/>
                  <a:gd name="connsiteX4" fmla="*/ 67913 w 299751"/>
                  <a:gd name="connsiteY4" fmla="*/ 118358 h 212396"/>
                  <a:gd name="connsiteX5" fmla="*/ 29242 w 299751"/>
                  <a:gd name="connsiteY5" fmla="*/ 164745 h 212396"/>
                  <a:gd name="connsiteX6" fmla="*/ 0 w 299751"/>
                  <a:gd name="connsiteY6" fmla="*/ 212370 h 212396"/>
                  <a:gd name="connsiteX7" fmla="*/ 4191 w 299751"/>
                  <a:gd name="connsiteY7" fmla="*/ 197702 h 212396"/>
                  <a:gd name="connsiteX8" fmla="*/ 11525 w 299751"/>
                  <a:gd name="connsiteY8" fmla="*/ 181319 h 212396"/>
                  <a:gd name="connsiteX9" fmla="*/ 23146 w 299751"/>
                  <a:gd name="connsiteY9" fmla="*/ 160554 h 212396"/>
                  <a:gd name="connsiteX10" fmla="*/ 61246 w 299751"/>
                  <a:gd name="connsiteY10" fmla="*/ 111691 h 212396"/>
                  <a:gd name="connsiteX11" fmla="*/ 118396 w 299751"/>
                  <a:gd name="connsiteY11" fmla="*/ 62161 h 212396"/>
                  <a:gd name="connsiteX12" fmla="*/ 184309 w 299751"/>
                  <a:gd name="connsiteY12" fmla="*/ 24728 h 212396"/>
                  <a:gd name="connsiteX13" fmla="*/ 243173 w 299751"/>
                  <a:gd name="connsiteY13" fmla="*/ 5678 h 212396"/>
                  <a:gd name="connsiteX14" fmla="*/ 266605 w 299751"/>
                  <a:gd name="connsiteY14" fmla="*/ 1677 h 212396"/>
                  <a:gd name="connsiteX15" fmla="*/ 284417 w 299751"/>
                  <a:gd name="connsiteY15" fmla="*/ 344 h 212396"/>
                  <a:gd name="connsiteX16" fmla="*/ 299752 w 299751"/>
                  <a:gd name="connsiteY16" fmla="*/ 1201 h 2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751" h="212396">
                    <a:moveTo>
                      <a:pt x="299752" y="1201"/>
                    </a:moveTo>
                    <a:cubicBezTo>
                      <a:pt x="299752" y="3106"/>
                      <a:pt x="278130" y="3582"/>
                      <a:pt x="244888" y="12726"/>
                    </a:cubicBezTo>
                    <a:cubicBezTo>
                      <a:pt x="225467" y="18107"/>
                      <a:pt x="206514" y="25051"/>
                      <a:pt x="188214" y="33491"/>
                    </a:cubicBezTo>
                    <a:cubicBezTo>
                      <a:pt x="166018" y="44250"/>
                      <a:pt x="144683" y="56701"/>
                      <a:pt x="124397" y="70733"/>
                    </a:cubicBezTo>
                    <a:cubicBezTo>
                      <a:pt x="104364" y="85122"/>
                      <a:pt x="85480" y="101045"/>
                      <a:pt x="67913" y="118358"/>
                    </a:cubicBezTo>
                    <a:cubicBezTo>
                      <a:pt x="53779" y="132740"/>
                      <a:pt x="40845" y="148254"/>
                      <a:pt x="29242" y="164745"/>
                    </a:cubicBezTo>
                    <a:cubicBezTo>
                      <a:pt x="9525" y="193320"/>
                      <a:pt x="1715" y="213227"/>
                      <a:pt x="0" y="212370"/>
                    </a:cubicBezTo>
                    <a:cubicBezTo>
                      <a:pt x="525" y="207272"/>
                      <a:pt x="1943" y="202307"/>
                      <a:pt x="4191" y="197702"/>
                    </a:cubicBezTo>
                    <a:cubicBezTo>
                      <a:pt x="6181" y="192048"/>
                      <a:pt x="8634" y="186568"/>
                      <a:pt x="11525" y="181319"/>
                    </a:cubicBezTo>
                    <a:cubicBezTo>
                      <a:pt x="14927" y="174143"/>
                      <a:pt x="18809" y="167206"/>
                      <a:pt x="23146" y="160554"/>
                    </a:cubicBezTo>
                    <a:cubicBezTo>
                      <a:pt x="34231" y="143070"/>
                      <a:pt x="46992" y="126705"/>
                      <a:pt x="61246" y="111691"/>
                    </a:cubicBezTo>
                    <a:cubicBezTo>
                      <a:pt x="78778" y="93507"/>
                      <a:pt x="97905" y="76931"/>
                      <a:pt x="118396" y="62161"/>
                    </a:cubicBezTo>
                    <a:cubicBezTo>
                      <a:pt x="139233" y="47785"/>
                      <a:pt x="161288" y="35259"/>
                      <a:pt x="184309" y="24728"/>
                    </a:cubicBezTo>
                    <a:cubicBezTo>
                      <a:pt x="203275" y="16508"/>
                      <a:pt x="222987" y="10129"/>
                      <a:pt x="243173" y="5678"/>
                    </a:cubicBezTo>
                    <a:cubicBezTo>
                      <a:pt x="250884" y="3815"/>
                      <a:pt x="258713" y="2478"/>
                      <a:pt x="266605" y="1677"/>
                    </a:cubicBezTo>
                    <a:cubicBezTo>
                      <a:pt x="272494" y="732"/>
                      <a:pt x="278452" y="286"/>
                      <a:pt x="284417" y="344"/>
                    </a:cubicBezTo>
                    <a:cubicBezTo>
                      <a:pt x="289538" y="-315"/>
                      <a:pt x="294736" y="-25"/>
                      <a:pt x="299752" y="1201"/>
                    </a:cubicBezTo>
                    <a:close/>
                  </a:path>
                </a:pathLst>
              </a:custGeom>
              <a:solidFill>
                <a:srgbClr val="E0E0E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0B1C81C-C4C1-4F6A-891D-E1EB72058547}"/>
                  </a:ext>
                </a:extLst>
              </p:cNvPr>
              <p:cNvSpPr/>
              <p:nvPr/>
            </p:nvSpPr>
            <p:spPr>
              <a:xfrm>
                <a:off x="6635056" y="3139880"/>
                <a:ext cx="365148" cy="74222"/>
              </a:xfrm>
              <a:custGeom>
                <a:avLst/>
                <a:gdLst>
                  <a:gd name="connsiteX0" fmla="*/ 365056 w 365148"/>
                  <a:gd name="connsiteY0" fmla="*/ 74128 h 74222"/>
                  <a:gd name="connsiteX1" fmla="*/ 315717 w 365148"/>
                  <a:gd name="connsiteY1" fmla="*/ 44314 h 74222"/>
                  <a:gd name="connsiteX2" fmla="*/ 50160 w 365148"/>
                  <a:gd name="connsiteY2" fmla="*/ 41076 h 74222"/>
                  <a:gd name="connsiteX3" fmla="*/ 153 w 365148"/>
                  <a:gd name="connsiteY3" fmla="*/ 69651 h 74222"/>
                  <a:gd name="connsiteX4" fmla="*/ 11298 w 365148"/>
                  <a:gd name="connsiteY4" fmla="*/ 58507 h 74222"/>
                  <a:gd name="connsiteX5" fmla="*/ 46826 w 365148"/>
                  <a:gd name="connsiteY5" fmla="*/ 34504 h 74222"/>
                  <a:gd name="connsiteX6" fmla="*/ 319241 w 365148"/>
                  <a:gd name="connsiteY6" fmla="*/ 37837 h 74222"/>
                  <a:gd name="connsiteX7" fmla="*/ 354198 w 365148"/>
                  <a:gd name="connsiteY7" fmla="*/ 62602 h 74222"/>
                  <a:gd name="connsiteX8" fmla="*/ 365056 w 365148"/>
                  <a:gd name="connsiteY8" fmla="*/ 74128 h 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48" h="74222">
                    <a:moveTo>
                      <a:pt x="365056" y="74128"/>
                    </a:moveTo>
                    <a:cubicBezTo>
                      <a:pt x="363913" y="75556"/>
                      <a:pt x="347149" y="60697"/>
                      <a:pt x="315717" y="44314"/>
                    </a:cubicBezTo>
                    <a:cubicBezTo>
                      <a:pt x="232925" y="375"/>
                      <a:pt x="133999" y="-832"/>
                      <a:pt x="50160" y="41076"/>
                    </a:cubicBezTo>
                    <a:cubicBezTo>
                      <a:pt x="18346" y="56792"/>
                      <a:pt x="1201" y="71175"/>
                      <a:pt x="153" y="69651"/>
                    </a:cubicBezTo>
                    <a:cubicBezTo>
                      <a:pt x="-894" y="68127"/>
                      <a:pt x="3487" y="64983"/>
                      <a:pt x="11298" y="58507"/>
                    </a:cubicBezTo>
                    <a:cubicBezTo>
                      <a:pt x="22368" y="49418"/>
                      <a:pt x="34263" y="41382"/>
                      <a:pt x="46826" y="34504"/>
                    </a:cubicBezTo>
                    <a:cubicBezTo>
                      <a:pt x="131825" y="-12663"/>
                      <a:pt x="235422" y="-11395"/>
                      <a:pt x="319241" y="37837"/>
                    </a:cubicBezTo>
                    <a:cubicBezTo>
                      <a:pt x="331630" y="45000"/>
                      <a:pt x="343332" y="53290"/>
                      <a:pt x="354198" y="62602"/>
                    </a:cubicBezTo>
                    <a:cubicBezTo>
                      <a:pt x="361818" y="69270"/>
                      <a:pt x="365818" y="73461"/>
                      <a:pt x="365056" y="74128"/>
                    </a:cubicBezTo>
                    <a:close/>
                  </a:path>
                </a:pathLst>
              </a:custGeom>
              <a:solidFill>
                <a:srgbClr val="E0E0E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B3E75EF-5AD9-4B41-8963-25EFE9D9E44A}"/>
                  </a:ext>
                </a:extLst>
              </p:cNvPr>
              <p:cNvSpPr/>
              <p:nvPr/>
            </p:nvSpPr>
            <p:spPr>
              <a:xfrm>
                <a:off x="6612842" y="3061296"/>
                <a:ext cx="365198" cy="74225"/>
              </a:xfrm>
              <a:custGeom>
                <a:avLst/>
                <a:gdLst>
                  <a:gd name="connsiteX0" fmla="*/ 365172 w 365198"/>
                  <a:gd name="connsiteY0" fmla="*/ 74131 h 74225"/>
                  <a:gd name="connsiteX1" fmla="*/ 315737 w 365198"/>
                  <a:gd name="connsiteY1" fmla="*/ 44317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317"/>
                    </a:cubicBezTo>
                    <a:cubicBezTo>
                      <a:pt x="232979" y="379"/>
                      <a:pt x="134081" y="-828"/>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51" y="44943"/>
                      <a:pt x="343352" y="53265"/>
                      <a:pt x="354218" y="62605"/>
                    </a:cubicBezTo>
                    <a:cubicBezTo>
                      <a:pt x="361838" y="69463"/>
                      <a:pt x="365553" y="73654"/>
                      <a:pt x="365172" y="74131"/>
                    </a:cubicBezTo>
                    <a:close/>
                  </a:path>
                </a:pathLst>
              </a:custGeom>
              <a:solidFill>
                <a:srgbClr val="E0E0E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9E8AA87-1396-4DD4-930E-59A3F88E5135}"/>
                  </a:ext>
                </a:extLst>
              </p:cNvPr>
              <p:cNvSpPr/>
              <p:nvPr/>
            </p:nvSpPr>
            <p:spPr>
              <a:xfrm>
                <a:off x="6590649" y="2982919"/>
                <a:ext cx="365199" cy="74211"/>
              </a:xfrm>
              <a:custGeom>
                <a:avLst/>
                <a:gdLst>
                  <a:gd name="connsiteX0" fmla="*/ 365172 w 365199"/>
                  <a:gd name="connsiteY0" fmla="*/ 74116 h 74211"/>
                  <a:gd name="connsiteX1" fmla="*/ 315833 w 365199"/>
                  <a:gd name="connsiteY1" fmla="*/ 44303 h 74211"/>
                  <a:gd name="connsiteX2" fmla="*/ 50276 w 365199"/>
                  <a:gd name="connsiteY2" fmla="*/ 41064 h 74211"/>
                  <a:gd name="connsiteX3" fmla="*/ 174 w 365199"/>
                  <a:gd name="connsiteY3" fmla="*/ 69639 h 74211"/>
                  <a:gd name="connsiteX4" fmla="*/ 11318 w 365199"/>
                  <a:gd name="connsiteY4" fmla="*/ 58495 h 74211"/>
                  <a:gd name="connsiteX5" fmla="*/ 46942 w 365199"/>
                  <a:gd name="connsiteY5" fmla="*/ 34492 h 74211"/>
                  <a:gd name="connsiteX6" fmla="*/ 319357 w 365199"/>
                  <a:gd name="connsiteY6" fmla="*/ 37731 h 74211"/>
                  <a:gd name="connsiteX7" fmla="*/ 354314 w 365199"/>
                  <a:gd name="connsiteY7" fmla="*/ 62591 h 74211"/>
                  <a:gd name="connsiteX8" fmla="*/ 365172 w 365199"/>
                  <a:gd name="connsiteY8" fmla="*/ 74116 h 7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9" h="74211">
                    <a:moveTo>
                      <a:pt x="365172" y="74116"/>
                    </a:moveTo>
                    <a:cubicBezTo>
                      <a:pt x="364029" y="75545"/>
                      <a:pt x="347265" y="60686"/>
                      <a:pt x="315833" y="44303"/>
                    </a:cubicBezTo>
                    <a:cubicBezTo>
                      <a:pt x="233040" y="363"/>
                      <a:pt x="134115" y="-843"/>
                      <a:pt x="50276" y="41064"/>
                    </a:cubicBezTo>
                    <a:cubicBezTo>
                      <a:pt x="18462" y="56781"/>
                      <a:pt x="1317" y="71163"/>
                      <a:pt x="174" y="69639"/>
                    </a:cubicBezTo>
                    <a:cubicBezTo>
                      <a:pt x="-969" y="68115"/>
                      <a:pt x="3603" y="64972"/>
                      <a:pt x="11318" y="58495"/>
                    </a:cubicBezTo>
                    <a:cubicBezTo>
                      <a:pt x="22418" y="49400"/>
                      <a:pt x="34344" y="41364"/>
                      <a:pt x="46942" y="34492"/>
                    </a:cubicBezTo>
                    <a:cubicBezTo>
                      <a:pt x="131943" y="-12627"/>
                      <a:pt x="235500" y="-11396"/>
                      <a:pt x="319357" y="37731"/>
                    </a:cubicBezTo>
                    <a:cubicBezTo>
                      <a:pt x="331715" y="44977"/>
                      <a:pt x="343412" y="53296"/>
                      <a:pt x="354314" y="62591"/>
                    </a:cubicBezTo>
                    <a:cubicBezTo>
                      <a:pt x="361934" y="69163"/>
                      <a:pt x="365553" y="73640"/>
                      <a:pt x="365172" y="74116"/>
                    </a:cubicBezTo>
                    <a:close/>
                  </a:path>
                </a:pathLst>
              </a:custGeom>
              <a:solidFill>
                <a:srgbClr val="E0E0E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BA40332-23D0-4BE9-8694-D1279CE48889}"/>
                  </a:ext>
                </a:extLst>
              </p:cNvPr>
              <p:cNvSpPr/>
              <p:nvPr/>
            </p:nvSpPr>
            <p:spPr>
              <a:xfrm>
                <a:off x="6568572" y="2904514"/>
                <a:ext cx="365112" cy="74225"/>
              </a:xfrm>
              <a:custGeom>
                <a:avLst/>
                <a:gdLst>
                  <a:gd name="connsiteX0" fmla="*/ 365056 w 365112"/>
                  <a:gd name="connsiteY0" fmla="*/ 74131 h 74225"/>
                  <a:gd name="connsiteX1" fmla="*/ 315717 w 365112"/>
                  <a:gd name="connsiteY1" fmla="*/ 44317 h 74225"/>
                  <a:gd name="connsiteX2" fmla="*/ 50160 w 365112"/>
                  <a:gd name="connsiteY2" fmla="*/ 41079 h 74225"/>
                  <a:gd name="connsiteX3" fmla="*/ 153 w 365112"/>
                  <a:gd name="connsiteY3" fmla="*/ 69654 h 74225"/>
                  <a:gd name="connsiteX4" fmla="*/ 11298 w 365112"/>
                  <a:gd name="connsiteY4" fmla="*/ 58510 h 74225"/>
                  <a:gd name="connsiteX5" fmla="*/ 46826 w 365112"/>
                  <a:gd name="connsiteY5" fmla="*/ 34507 h 74225"/>
                  <a:gd name="connsiteX6" fmla="*/ 319241 w 365112"/>
                  <a:gd name="connsiteY6" fmla="*/ 37745 h 74225"/>
                  <a:gd name="connsiteX7" fmla="*/ 354198 w 365112"/>
                  <a:gd name="connsiteY7" fmla="*/ 62605 h 74225"/>
                  <a:gd name="connsiteX8" fmla="*/ 365056 w 365112"/>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74225">
                    <a:moveTo>
                      <a:pt x="365056" y="74131"/>
                    </a:moveTo>
                    <a:cubicBezTo>
                      <a:pt x="363913" y="75559"/>
                      <a:pt x="347149" y="60700"/>
                      <a:pt x="315717" y="44317"/>
                    </a:cubicBezTo>
                    <a:cubicBezTo>
                      <a:pt x="232957" y="251"/>
                      <a:pt x="133969" y="-956"/>
                      <a:pt x="50160" y="41079"/>
                    </a:cubicBezTo>
                    <a:cubicBezTo>
                      <a:pt x="18346" y="56795"/>
                      <a:pt x="1201" y="71178"/>
                      <a:pt x="153" y="69654"/>
                    </a:cubicBezTo>
                    <a:cubicBezTo>
                      <a:pt x="-894" y="68130"/>
                      <a:pt x="3487" y="64987"/>
                      <a:pt x="11298" y="58510"/>
                    </a:cubicBezTo>
                    <a:cubicBezTo>
                      <a:pt x="22344" y="49389"/>
                      <a:pt x="34242" y="41351"/>
                      <a:pt x="46826" y="34507"/>
                    </a:cubicBezTo>
                    <a:cubicBezTo>
                      <a:pt x="131823" y="-12632"/>
                      <a:pt x="235389" y="-11400"/>
                      <a:pt x="319241" y="37745"/>
                    </a:cubicBezTo>
                    <a:cubicBezTo>
                      <a:pt x="331636" y="44935"/>
                      <a:pt x="343338" y="53257"/>
                      <a:pt x="354198" y="62605"/>
                    </a:cubicBezTo>
                    <a:cubicBezTo>
                      <a:pt x="361818" y="69368"/>
                      <a:pt x="365628" y="73654"/>
                      <a:pt x="365056" y="74131"/>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81C8BD5-A78F-470E-8EE9-899229F9B892}"/>
                  </a:ext>
                </a:extLst>
              </p:cNvPr>
              <p:cNvSpPr/>
              <p:nvPr/>
            </p:nvSpPr>
            <p:spPr>
              <a:xfrm>
                <a:off x="6546358" y="2826123"/>
                <a:ext cx="365198" cy="74225"/>
              </a:xfrm>
              <a:custGeom>
                <a:avLst/>
                <a:gdLst>
                  <a:gd name="connsiteX0" fmla="*/ 365172 w 365198"/>
                  <a:gd name="connsiteY0" fmla="*/ 74131 h 74225"/>
                  <a:gd name="connsiteX1" fmla="*/ 315737 w 365198"/>
                  <a:gd name="connsiteY1" fmla="*/ 44222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222"/>
                    </a:cubicBezTo>
                    <a:cubicBezTo>
                      <a:pt x="232980" y="250"/>
                      <a:pt x="134051" y="-921"/>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72" y="44910"/>
                      <a:pt x="343377" y="53234"/>
                      <a:pt x="354218" y="62605"/>
                    </a:cubicBezTo>
                    <a:cubicBezTo>
                      <a:pt x="361838" y="69368"/>
                      <a:pt x="365553" y="73559"/>
                      <a:pt x="365172" y="74131"/>
                    </a:cubicBezTo>
                    <a:close/>
                  </a:path>
                </a:pathLst>
              </a:custGeom>
              <a:solidFill>
                <a:srgbClr val="E0E0E0"/>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4CCF823-7C16-4311-9D8E-101C58DC30D2}"/>
                  </a:ext>
                </a:extLst>
              </p:cNvPr>
              <p:cNvSpPr/>
              <p:nvPr/>
            </p:nvSpPr>
            <p:spPr>
              <a:xfrm>
                <a:off x="6524165" y="2747842"/>
                <a:ext cx="365198" cy="74116"/>
              </a:xfrm>
              <a:custGeom>
                <a:avLst/>
                <a:gdLst>
                  <a:gd name="connsiteX0" fmla="*/ 365172 w 365198"/>
                  <a:gd name="connsiteY0" fmla="*/ 74021 h 74116"/>
                  <a:gd name="connsiteX1" fmla="*/ 315737 w 365198"/>
                  <a:gd name="connsiteY1" fmla="*/ 44112 h 74116"/>
                  <a:gd name="connsiteX2" fmla="*/ 50276 w 365198"/>
                  <a:gd name="connsiteY2" fmla="*/ 40969 h 74116"/>
                  <a:gd name="connsiteX3" fmla="*/ 174 w 365198"/>
                  <a:gd name="connsiteY3" fmla="*/ 69544 h 74116"/>
                  <a:gd name="connsiteX4" fmla="*/ 11318 w 365198"/>
                  <a:gd name="connsiteY4" fmla="*/ 58495 h 74116"/>
                  <a:gd name="connsiteX5" fmla="*/ 46942 w 365198"/>
                  <a:gd name="connsiteY5" fmla="*/ 34492 h 74116"/>
                  <a:gd name="connsiteX6" fmla="*/ 319357 w 365198"/>
                  <a:gd name="connsiteY6" fmla="*/ 37731 h 74116"/>
                  <a:gd name="connsiteX7" fmla="*/ 354314 w 365198"/>
                  <a:gd name="connsiteY7" fmla="*/ 62591 h 74116"/>
                  <a:gd name="connsiteX8" fmla="*/ 365172 w 365198"/>
                  <a:gd name="connsiteY8" fmla="*/ 74021 h 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116">
                    <a:moveTo>
                      <a:pt x="365172" y="74021"/>
                    </a:moveTo>
                    <a:cubicBezTo>
                      <a:pt x="364029" y="75450"/>
                      <a:pt x="347265" y="60591"/>
                      <a:pt x="315737" y="44112"/>
                    </a:cubicBezTo>
                    <a:cubicBezTo>
                      <a:pt x="232980" y="141"/>
                      <a:pt x="134051" y="-1031"/>
                      <a:pt x="50276" y="40969"/>
                    </a:cubicBezTo>
                    <a:cubicBezTo>
                      <a:pt x="18462" y="56590"/>
                      <a:pt x="1317" y="71068"/>
                      <a:pt x="174" y="69544"/>
                    </a:cubicBezTo>
                    <a:cubicBezTo>
                      <a:pt x="-969" y="68020"/>
                      <a:pt x="3603" y="64972"/>
                      <a:pt x="11318" y="58495"/>
                    </a:cubicBezTo>
                    <a:cubicBezTo>
                      <a:pt x="22418" y="49400"/>
                      <a:pt x="34344" y="41364"/>
                      <a:pt x="46942" y="34492"/>
                    </a:cubicBezTo>
                    <a:cubicBezTo>
                      <a:pt x="131943" y="-12627"/>
                      <a:pt x="235500" y="-11396"/>
                      <a:pt x="319357" y="37731"/>
                    </a:cubicBezTo>
                    <a:cubicBezTo>
                      <a:pt x="331736" y="44944"/>
                      <a:pt x="343437" y="53265"/>
                      <a:pt x="354314" y="62591"/>
                    </a:cubicBezTo>
                    <a:cubicBezTo>
                      <a:pt x="361838" y="69258"/>
                      <a:pt x="365553" y="73545"/>
                      <a:pt x="365172" y="74021"/>
                    </a:cubicBezTo>
                    <a:close/>
                  </a:path>
                </a:pathLst>
              </a:custGeom>
              <a:solidFill>
                <a:srgbClr val="E0E0E0"/>
              </a:solidFill>
              <a:ln w="9525" cap="flat">
                <a:noFill/>
                <a:prstDash val="solid"/>
                <a:miter/>
              </a:ln>
            </p:spPr>
            <p:txBody>
              <a:bodyPr rtlCol="0" anchor="ctr"/>
              <a:lstStyle/>
              <a:p>
                <a:endParaRPr lang="en-US"/>
              </a:p>
            </p:txBody>
          </p:sp>
        </p:grpSp>
        <p:sp>
          <p:nvSpPr>
            <p:cNvPr id="116" name="Freeform: Shape 115">
              <a:extLst>
                <a:ext uri="{FF2B5EF4-FFF2-40B4-BE49-F238E27FC236}">
                  <a16:creationId xmlns:a16="http://schemas.microsoft.com/office/drawing/2014/main" id="{C81FC7AD-95AA-447D-9297-ADE1B75CD08F}"/>
                </a:ext>
              </a:extLst>
            </p:cNvPr>
            <p:cNvSpPr/>
            <p:nvPr/>
          </p:nvSpPr>
          <p:spPr>
            <a:xfrm>
              <a:off x="233430" y="5574670"/>
              <a:ext cx="705612" cy="772818"/>
            </a:xfrm>
            <a:custGeom>
              <a:avLst/>
              <a:gdLst>
                <a:gd name="connsiteX0" fmla="*/ 0 w 705612"/>
                <a:gd name="connsiteY0" fmla="*/ 138834 h 772818"/>
                <a:gd name="connsiteX1" fmla="*/ 547497 w 705612"/>
                <a:gd name="connsiteY1" fmla="*/ 115689 h 772818"/>
                <a:gd name="connsiteX2" fmla="*/ 705612 w 705612"/>
                <a:gd name="connsiteY2" fmla="*/ 729289 h 772818"/>
                <a:gd name="connsiteX3" fmla="*/ 158210 w 705612"/>
                <a:gd name="connsiteY3" fmla="*/ 772818 h 772818"/>
              </a:gdLst>
              <a:ahLst/>
              <a:cxnLst>
                <a:cxn ang="0">
                  <a:pos x="connsiteX0" y="connsiteY0"/>
                </a:cxn>
                <a:cxn ang="0">
                  <a:pos x="connsiteX1" y="connsiteY1"/>
                </a:cxn>
                <a:cxn ang="0">
                  <a:pos x="connsiteX2" y="connsiteY2"/>
                </a:cxn>
                <a:cxn ang="0">
                  <a:pos x="connsiteX3" y="connsiteY3"/>
                </a:cxn>
              </a:cxnLst>
              <a:rect l="l" t="t" r="r" b="b"/>
              <a:pathLst>
                <a:path w="705612" h="772818">
                  <a:moveTo>
                    <a:pt x="0" y="138834"/>
                  </a:moveTo>
                  <a:cubicBezTo>
                    <a:pt x="0" y="138834"/>
                    <a:pt x="250222" y="-157488"/>
                    <a:pt x="547497" y="115689"/>
                  </a:cubicBezTo>
                  <a:lnTo>
                    <a:pt x="705612" y="729289"/>
                  </a:lnTo>
                  <a:cubicBezTo>
                    <a:pt x="705612" y="729289"/>
                    <a:pt x="370332" y="510214"/>
                    <a:pt x="158210" y="772818"/>
                  </a:cubicBezTo>
                  <a:close/>
                </a:path>
              </a:pathLst>
            </a:custGeom>
            <a:solidFill>
              <a:srgbClr val="F5F5F5"/>
            </a:solidFill>
            <a:ln w="9525" cap="flat">
              <a:noFill/>
              <a:prstDash val="solid"/>
              <a:miter/>
            </a:ln>
          </p:spPr>
          <p:txBody>
            <a:bodyPr rtlCol="0" anchor="ctr"/>
            <a:lstStyle/>
            <a:p>
              <a:endParaRPr lang="en-US"/>
            </a:p>
          </p:txBody>
        </p:sp>
      </p:grpSp>
      <p:grpSp>
        <p:nvGrpSpPr>
          <p:cNvPr id="135" name="Graphic 15">
            <a:extLst>
              <a:ext uri="{FF2B5EF4-FFF2-40B4-BE49-F238E27FC236}">
                <a16:creationId xmlns:a16="http://schemas.microsoft.com/office/drawing/2014/main" id="{A2AA936C-5704-48EB-BF96-8C3735889029}"/>
              </a:ext>
            </a:extLst>
          </p:cNvPr>
          <p:cNvGrpSpPr/>
          <p:nvPr/>
        </p:nvGrpSpPr>
        <p:grpSpPr>
          <a:xfrm>
            <a:off x="10480228" y="406022"/>
            <a:ext cx="1307455" cy="1216247"/>
            <a:chOff x="9415653" y="5044046"/>
            <a:chExt cx="1307455" cy="1216247"/>
          </a:xfrm>
        </p:grpSpPr>
        <p:sp>
          <p:nvSpPr>
            <p:cNvPr id="136" name="Freeform: Shape 135">
              <a:extLst>
                <a:ext uri="{FF2B5EF4-FFF2-40B4-BE49-F238E27FC236}">
                  <a16:creationId xmlns:a16="http://schemas.microsoft.com/office/drawing/2014/main" id="{0E7CB636-5E8C-45C9-8C83-CA7CBD4A3C36}"/>
                </a:ext>
              </a:extLst>
            </p:cNvPr>
            <p:cNvSpPr/>
            <p:nvPr/>
          </p:nvSpPr>
          <p:spPr>
            <a:xfrm>
              <a:off x="10043157" y="5318836"/>
              <a:ext cx="469490" cy="545979"/>
            </a:xfrm>
            <a:custGeom>
              <a:avLst/>
              <a:gdLst>
                <a:gd name="connsiteX0" fmla="*/ 469490 w 469490"/>
                <a:gd name="connsiteY0" fmla="*/ 121926 h 545979"/>
                <a:gd name="connsiteX1" fmla="*/ 468537 w 469490"/>
                <a:gd name="connsiteY1" fmla="*/ 119831 h 545979"/>
                <a:gd name="connsiteX2" fmla="*/ 465299 w 469490"/>
                <a:gd name="connsiteY2" fmla="*/ 113830 h 545979"/>
                <a:gd name="connsiteX3" fmla="*/ 451012 w 469490"/>
                <a:gd name="connsiteY3" fmla="*/ 91542 h 545979"/>
                <a:gd name="connsiteX4" fmla="*/ 380717 w 469490"/>
                <a:gd name="connsiteY4" fmla="*/ 24867 h 545979"/>
                <a:gd name="connsiteX5" fmla="*/ 317662 w 469490"/>
                <a:gd name="connsiteY5" fmla="*/ 1626 h 545979"/>
                <a:gd name="connsiteX6" fmla="*/ 240985 w 469490"/>
                <a:gd name="connsiteY6" fmla="*/ 9722 h 545979"/>
                <a:gd name="connsiteX7" fmla="*/ 175453 w 469490"/>
                <a:gd name="connsiteY7" fmla="*/ 63443 h 545979"/>
                <a:gd name="connsiteX8" fmla="*/ 146878 w 469490"/>
                <a:gd name="connsiteY8" fmla="*/ 150120 h 545979"/>
                <a:gd name="connsiteX9" fmla="*/ 128590 w 469490"/>
                <a:gd name="connsiteY9" fmla="*/ 191459 h 545979"/>
                <a:gd name="connsiteX10" fmla="*/ 97444 w 469490"/>
                <a:gd name="connsiteY10" fmla="*/ 222129 h 545979"/>
                <a:gd name="connsiteX11" fmla="*/ 62392 w 469490"/>
                <a:gd name="connsiteY11" fmla="*/ 247656 h 545979"/>
                <a:gd name="connsiteX12" fmla="*/ 33817 w 469490"/>
                <a:gd name="connsiteY12" fmla="*/ 278517 h 545979"/>
                <a:gd name="connsiteX13" fmla="*/ 4575 w 469490"/>
                <a:gd name="connsiteY13" fmla="*/ 349955 h 545979"/>
                <a:gd name="connsiteX14" fmla="*/ 670 w 469490"/>
                <a:gd name="connsiteY14" fmla="*/ 416630 h 545979"/>
                <a:gd name="connsiteX15" fmla="*/ 17814 w 469490"/>
                <a:gd name="connsiteY15" fmla="*/ 511880 h 545979"/>
                <a:gd name="connsiteX16" fmla="*/ 24863 w 469490"/>
                <a:gd name="connsiteY16" fmla="*/ 537312 h 545979"/>
                <a:gd name="connsiteX17" fmla="*/ 27816 w 469490"/>
                <a:gd name="connsiteY17" fmla="*/ 545980 h 545979"/>
                <a:gd name="connsiteX18" fmla="*/ 25911 w 469490"/>
                <a:gd name="connsiteY18" fmla="*/ 537026 h 545979"/>
                <a:gd name="connsiteX19" fmla="*/ 19910 w 469490"/>
                <a:gd name="connsiteY19" fmla="*/ 511404 h 545979"/>
                <a:gd name="connsiteX20" fmla="*/ 4479 w 469490"/>
                <a:gd name="connsiteY20" fmla="*/ 416154 h 545979"/>
                <a:gd name="connsiteX21" fmla="*/ 8956 w 469490"/>
                <a:gd name="connsiteY21" fmla="*/ 350146 h 545979"/>
                <a:gd name="connsiteX22" fmla="*/ 37531 w 469490"/>
                <a:gd name="connsiteY22" fmla="*/ 280708 h 545979"/>
                <a:gd name="connsiteX23" fmla="*/ 65249 w 469490"/>
                <a:gd name="connsiteY23" fmla="*/ 250895 h 545979"/>
                <a:gd name="connsiteX24" fmla="*/ 100301 w 469490"/>
                <a:gd name="connsiteY24" fmla="*/ 225654 h 545979"/>
                <a:gd name="connsiteX25" fmla="*/ 132686 w 469490"/>
                <a:gd name="connsiteY25" fmla="*/ 193745 h 545979"/>
                <a:gd name="connsiteX26" fmla="*/ 151736 w 469490"/>
                <a:gd name="connsiteY26" fmla="*/ 150978 h 545979"/>
                <a:gd name="connsiteX27" fmla="*/ 180311 w 469490"/>
                <a:gd name="connsiteY27" fmla="*/ 65252 h 545979"/>
                <a:gd name="connsiteX28" fmla="*/ 243081 w 469490"/>
                <a:gd name="connsiteY28" fmla="*/ 13532 h 545979"/>
                <a:gd name="connsiteX29" fmla="*/ 317375 w 469490"/>
                <a:gd name="connsiteY29" fmla="*/ 5245 h 545979"/>
                <a:gd name="connsiteX30" fmla="*/ 379193 w 469490"/>
                <a:gd name="connsiteY30" fmla="*/ 27343 h 545979"/>
                <a:gd name="connsiteX31" fmla="*/ 449773 w 469490"/>
                <a:gd name="connsiteY31" fmla="*/ 91732 h 545979"/>
                <a:gd name="connsiteX32" fmla="*/ 464728 w 469490"/>
                <a:gd name="connsiteY32" fmla="*/ 113259 h 545979"/>
                <a:gd name="connsiteX33" fmla="*/ 469490 w 469490"/>
                <a:gd name="connsiteY33" fmla="*/ 121926 h 54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490" h="545979">
                  <a:moveTo>
                    <a:pt x="469490" y="121926"/>
                  </a:moveTo>
                  <a:cubicBezTo>
                    <a:pt x="469258" y="121192"/>
                    <a:pt x="468939" y="120488"/>
                    <a:pt x="468537" y="119831"/>
                  </a:cubicBezTo>
                  <a:lnTo>
                    <a:pt x="465299" y="113830"/>
                  </a:lnTo>
                  <a:cubicBezTo>
                    <a:pt x="462251" y="108591"/>
                    <a:pt x="457679" y="100971"/>
                    <a:pt x="451012" y="91542"/>
                  </a:cubicBezTo>
                  <a:cubicBezTo>
                    <a:pt x="432368" y="64759"/>
                    <a:pt x="408447" y="42070"/>
                    <a:pt x="380717" y="24867"/>
                  </a:cubicBezTo>
                  <a:cubicBezTo>
                    <a:pt x="361425" y="13061"/>
                    <a:pt x="340000" y="5164"/>
                    <a:pt x="317662" y="1626"/>
                  </a:cubicBezTo>
                  <a:cubicBezTo>
                    <a:pt x="291828" y="-2133"/>
                    <a:pt x="265464" y="651"/>
                    <a:pt x="240985" y="9722"/>
                  </a:cubicBezTo>
                  <a:cubicBezTo>
                    <a:pt x="213503" y="19365"/>
                    <a:pt x="190300" y="38386"/>
                    <a:pt x="175453" y="63443"/>
                  </a:cubicBezTo>
                  <a:cubicBezTo>
                    <a:pt x="160404" y="89732"/>
                    <a:pt x="155546" y="120593"/>
                    <a:pt x="146878" y="150120"/>
                  </a:cubicBezTo>
                  <a:cubicBezTo>
                    <a:pt x="142809" y="164710"/>
                    <a:pt x="136649" y="178634"/>
                    <a:pt x="128590" y="191459"/>
                  </a:cubicBezTo>
                  <a:cubicBezTo>
                    <a:pt x="120109" y="203448"/>
                    <a:pt x="109562" y="213834"/>
                    <a:pt x="97444" y="222129"/>
                  </a:cubicBezTo>
                  <a:cubicBezTo>
                    <a:pt x="85728" y="230797"/>
                    <a:pt x="73440" y="238608"/>
                    <a:pt x="62392" y="247656"/>
                  </a:cubicBezTo>
                  <a:cubicBezTo>
                    <a:pt x="51492" y="256580"/>
                    <a:pt x="41876" y="266965"/>
                    <a:pt x="33817" y="278517"/>
                  </a:cubicBezTo>
                  <a:cubicBezTo>
                    <a:pt x="19332" y="300104"/>
                    <a:pt x="9384" y="324408"/>
                    <a:pt x="4575" y="349955"/>
                  </a:cubicBezTo>
                  <a:cubicBezTo>
                    <a:pt x="366" y="371914"/>
                    <a:pt x="-947" y="394330"/>
                    <a:pt x="670" y="416630"/>
                  </a:cubicBezTo>
                  <a:cubicBezTo>
                    <a:pt x="3423" y="448842"/>
                    <a:pt x="9163" y="480729"/>
                    <a:pt x="17814" y="511880"/>
                  </a:cubicBezTo>
                  <a:cubicBezTo>
                    <a:pt x="20767" y="523024"/>
                    <a:pt x="23244" y="531501"/>
                    <a:pt x="24863" y="537312"/>
                  </a:cubicBezTo>
                  <a:cubicBezTo>
                    <a:pt x="25576" y="540286"/>
                    <a:pt x="26565" y="543188"/>
                    <a:pt x="27816" y="545980"/>
                  </a:cubicBezTo>
                  <a:cubicBezTo>
                    <a:pt x="27363" y="542959"/>
                    <a:pt x="26727" y="539969"/>
                    <a:pt x="25911" y="537026"/>
                  </a:cubicBezTo>
                  <a:cubicBezTo>
                    <a:pt x="24482" y="530740"/>
                    <a:pt x="22386" y="522167"/>
                    <a:pt x="19910" y="511404"/>
                  </a:cubicBezTo>
                  <a:cubicBezTo>
                    <a:pt x="11959" y="480173"/>
                    <a:pt x="6795" y="448298"/>
                    <a:pt x="4479" y="416154"/>
                  </a:cubicBezTo>
                  <a:cubicBezTo>
                    <a:pt x="3077" y="394050"/>
                    <a:pt x="4582" y="371858"/>
                    <a:pt x="8956" y="350146"/>
                  </a:cubicBezTo>
                  <a:cubicBezTo>
                    <a:pt x="13665" y="325299"/>
                    <a:pt x="23388" y="301672"/>
                    <a:pt x="37531" y="280708"/>
                  </a:cubicBezTo>
                  <a:cubicBezTo>
                    <a:pt x="45361" y="269548"/>
                    <a:pt x="54687" y="259516"/>
                    <a:pt x="65249" y="250895"/>
                  </a:cubicBezTo>
                  <a:cubicBezTo>
                    <a:pt x="76108" y="242132"/>
                    <a:pt x="88300" y="234417"/>
                    <a:pt x="100301" y="225654"/>
                  </a:cubicBezTo>
                  <a:cubicBezTo>
                    <a:pt x="112904" y="217024"/>
                    <a:pt x="123870" y="206219"/>
                    <a:pt x="132686" y="193745"/>
                  </a:cubicBezTo>
                  <a:cubicBezTo>
                    <a:pt x="141100" y="180501"/>
                    <a:pt x="147518" y="166091"/>
                    <a:pt x="151736" y="150978"/>
                  </a:cubicBezTo>
                  <a:cubicBezTo>
                    <a:pt x="160594" y="120974"/>
                    <a:pt x="165452" y="90494"/>
                    <a:pt x="180311" y="65252"/>
                  </a:cubicBezTo>
                  <a:cubicBezTo>
                    <a:pt x="194570" y="41227"/>
                    <a:pt x="216771" y="22934"/>
                    <a:pt x="243081" y="13532"/>
                  </a:cubicBezTo>
                  <a:cubicBezTo>
                    <a:pt x="266774" y="4644"/>
                    <a:pt x="292307" y="1796"/>
                    <a:pt x="317375" y="5245"/>
                  </a:cubicBezTo>
                  <a:cubicBezTo>
                    <a:pt x="339221" y="8528"/>
                    <a:pt x="360217" y="16033"/>
                    <a:pt x="379193" y="27343"/>
                  </a:cubicBezTo>
                  <a:cubicBezTo>
                    <a:pt x="406708" y="43978"/>
                    <a:pt x="430689" y="65855"/>
                    <a:pt x="449773" y="91732"/>
                  </a:cubicBezTo>
                  <a:cubicBezTo>
                    <a:pt x="456536" y="101257"/>
                    <a:pt x="461489" y="108210"/>
                    <a:pt x="464728" y="113259"/>
                  </a:cubicBezTo>
                  <a:cubicBezTo>
                    <a:pt x="466040" y="116291"/>
                    <a:pt x="467635" y="119193"/>
                    <a:pt x="469490" y="121926"/>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B44676A-DCCD-44FE-AEDC-EF35F0187DCE}"/>
                </a:ext>
              </a:extLst>
            </p:cNvPr>
            <p:cNvSpPr/>
            <p:nvPr/>
          </p:nvSpPr>
          <p:spPr>
            <a:xfrm>
              <a:off x="10117148" y="5545107"/>
              <a:ext cx="107285" cy="149175"/>
            </a:xfrm>
            <a:custGeom>
              <a:avLst/>
              <a:gdLst>
                <a:gd name="connsiteX0" fmla="*/ 9546 w 107285"/>
                <a:gd name="connsiteY0" fmla="*/ 3954 h 149175"/>
                <a:gd name="connsiteX1" fmla="*/ 32501 w 107285"/>
                <a:gd name="connsiteY1" fmla="*/ 3954 h 149175"/>
                <a:gd name="connsiteX2" fmla="*/ 62029 w 107285"/>
                <a:gd name="connsiteY2" fmla="*/ 18622 h 149175"/>
                <a:gd name="connsiteX3" fmla="*/ 102320 w 107285"/>
                <a:gd name="connsiteY3" fmla="*/ 149020 h 149175"/>
                <a:gd name="connsiteX4" fmla="*/ 153 w 107285"/>
                <a:gd name="connsiteY4" fmla="*/ 57754 h 149175"/>
                <a:gd name="connsiteX5" fmla="*/ 13261 w 107285"/>
                <a:gd name="connsiteY5" fmla="*/ 3382 h 1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175">
                  <a:moveTo>
                    <a:pt x="9546" y="3954"/>
                  </a:moveTo>
                  <a:cubicBezTo>
                    <a:pt x="17642" y="-3666"/>
                    <a:pt x="21548" y="1668"/>
                    <a:pt x="32501" y="3954"/>
                  </a:cubicBezTo>
                  <a:cubicBezTo>
                    <a:pt x="43417" y="6294"/>
                    <a:pt x="53569" y="11338"/>
                    <a:pt x="62029" y="18622"/>
                  </a:cubicBezTo>
                  <a:cubicBezTo>
                    <a:pt x="100363" y="50096"/>
                    <a:pt x="116217" y="101408"/>
                    <a:pt x="102320" y="149020"/>
                  </a:cubicBezTo>
                  <a:cubicBezTo>
                    <a:pt x="48905" y="152030"/>
                    <a:pt x="3163" y="111169"/>
                    <a:pt x="153" y="57754"/>
                  </a:cubicBezTo>
                  <a:cubicBezTo>
                    <a:pt x="-918" y="38736"/>
                    <a:pt x="3641" y="19824"/>
                    <a:pt x="13261" y="3382"/>
                  </a:cubicBezTo>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67D4B3E-65B8-4002-84E4-D60C50F7BAEC}"/>
                </a:ext>
              </a:extLst>
            </p:cNvPr>
            <p:cNvSpPr/>
            <p:nvPr/>
          </p:nvSpPr>
          <p:spPr>
            <a:xfrm>
              <a:off x="10460545" y="5385137"/>
              <a:ext cx="146113" cy="114457"/>
            </a:xfrm>
            <a:custGeom>
              <a:avLst/>
              <a:gdLst>
                <a:gd name="connsiteX0" fmla="*/ 0 w 146113"/>
                <a:gd name="connsiteY0" fmla="*/ 11905 h 114457"/>
                <a:gd name="connsiteX1" fmla="*/ 20669 w 146113"/>
                <a:gd name="connsiteY1" fmla="*/ 1713 h 114457"/>
                <a:gd name="connsiteX2" fmla="*/ 53626 w 146113"/>
                <a:gd name="connsiteY2" fmla="*/ 2380 h 114457"/>
                <a:gd name="connsiteX3" fmla="*/ 146113 w 146113"/>
                <a:gd name="connsiteY3" fmla="*/ 102774 h 114457"/>
                <a:gd name="connsiteX4" fmla="*/ 14585 w 146113"/>
                <a:gd name="connsiteY4" fmla="*/ 63512 h 114457"/>
                <a:gd name="connsiteX5" fmla="*/ 3238 w 146113"/>
                <a:gd name="connsiteY5" fmla="*/ 9524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57">
                  <a:moveTo>
                    <a:pt x="0" y="11905"/>
                  </a:moveTo>
                  <a:cubicBezTo>
                    <a:pt x="4096" y="1618"/>
                    <a:pt x="9525" y="4666"/>
                    <a:pt x="20669" y="1713"/>
                  </a:cubicBezTo>
                  <a:cubicBezTo>
                    <a:pt x="31543" y="-778"/>
                    <a:pt x="42863" y="-549"/>
                    <a:pt x="53626" y="2380"/>
                  </a:cubicBezTo>
                  <a:cubicBezTo>
                    <a:pt x="101782" y="14296"/>
                    <a:pt x="138178" y="53803"/>
                    <a:pt x="146113" y="102774"/>
                  </a:cubicBezTo>
                  <a:cubicBezTo>
                    <a:pt x="98951" y="128253"/>
                    <a:pt x="40064" y="110675"/>
                    <a:pt x="14585" y="63512"/>
                  </a:cubicBezTo>
                  <a:cubicBezTo>
                    <a:pt x="5660" y="46993"/>
                    <a:pt x="1719" y="28239"/>
                    <a:pt x="3238" y="9524"/>
                  </a:cubicBezTo>
                </a:path>
              </a:pathLst>
            </a:custGeom>
            <a:solidFill>
              <a:srgbClr val="E0E0E0"/>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0884CE-D7D5-4D11-A757-8BD7F2518AF2}"/>
                </a:ext>
              </a:extLst>
            </p:cNvPr>
            <p:cNvSpPr/>
            <p:nvPr/>
          </p:nvSpPr>
          <p:spPr>
            <a:xfrm>
              <a:off x="10045922" y="5715994"/>
              <a:ext cx="183165" cy="83289"/>
            </a:xfrm>
            <a:custGeom>
              <a:avLst/>
              <a:gdLst>
                <a:gd name="connsiteX0" fmla="*/ 7144 w 183165"/>
                <a:gd name="connsiteY0" fmla="*/ 38712 h 83289"/>
                <a:gd name="connsiteX1" fmla="*/ 165006 w 183165"/>
                <a:gd name="connsiteY1" fmla="*/ 27266 h 83289"/>
                <a:gd name="connsiteX2" fmla="*/ 183166 w 183165"/>
                <a:gd name="connsiteY2" fmla="*/ 47285 h 83289"/>
                <a:gd name="connsiteX3" fmla="*/ 91916 w 183165"/>
                <a:gd name="connsiteY3" fmla="*/ 83290 h 83289"/>
                <a:gd name="connsiteX4" fmla="*/ 0 w 183165"/>
                <a:gd name="connsiteY4" fmla="*/ 46142 h 8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9">
                  <a:moveTo>
                    <a:pt x="7144" y="38712"/>
                  </a:moveTo>
                  <a:cubicBezTo>
                    <a:pt x="47576" y="-8041"/>
                    <a:pt x="118253" y="-13166"/>
                    <a:pt x="165006" y="27266"/>
                  </a:cubicBezTo>
                  <a:cubicBezTo>
                    <a:pt x="171846" y="33181"/>
                    <a:pt x="177944" y="39903"/>
                    <a:pt x="183166" y="47285"/>
                  </a:cubicBezTo>
                  <a:cubicBezTo>
                    <a:pt x="158165" y="70025"/>
                    <a:pt x="125708" y="82832"/>
                    <a:pt x="91916" y="83290"/>
                  </a:cubicBezTo>
                  <a:cubicBezTo>
                    <a:pt x="57803" y="82384"/>
                    <a:pt x="25163" y="69193"/>
                    <a:pt x="0" y="46142"/>
                  </a:cubicBezTo>
                </a:path>
              </a:pathLst>
            </a:custGeom>
            <a:solidFill>
              <a:srgbClr val="E0E0E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2E7FA59-944D-4BCE-9627-3FDC59060513}"/>
                </a:ext>
              </a:extLst>
            </p:cNvPr>
            <p:cNvSpPr/>
            <p:nvPr/>
          </p:nvSpPr>
          <p:spPr>
            <a:xfrm>
              <a:off x="9964078" y="5463109"/>
              <a:ext cx="126744" cy="138088"/>
            </a:xfrm>
            <a:custGeom>
              <a:avLst/>
              <a:gdLst>
                <a:gd name="connsiteX0" fmla="*/ 116420 w 126744"/>
                <a:gd name="connsiteY0" fmla="*/ 138054 h 138088"/>
                <a:gd name="connsiteX1" fmla="*/ 34 w 126744"/>
                <a:gd name="connsiteY1" fmla="*/ 27242 h 138088"/>
                <a:gd name="connsiteX2" fmla="*/ 2120 w 126744"/>
                <a:gd name="connsiteY2" fmla="*/ 2609 h 138088"/>
                <a:gd name="connsiteX3" fmla="*/ 124158 w 126744"/>
                <a:gd name="connsiteY3" fmla="*/ 79043 h 138088"/>
                <a:gd name="connsiteX4" fmla="*/ 120515 w 126744"/>
                <a:gd name="connsiteY4" fmla="*/ 13691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4" h="138088">
                  <a:moveTo>
                    <a:pt x="116420" y="138054"/>
                  </a:moveTo>
                  <a:cubicBezTo>
                    <a:pt x="53681" y="139593"/>
                    <a:pt x="1573" y="89981"/>
                    <a:pt x="34" y="27242"/>
                  </a:cubicBezTo>
                  <a:cubicBezTo>
                    <a:pt x="-168" y="18979"/>
                    <a:pt x="531" y="10719"/>
                    <a:pt x="2120" y="2609"/>
                  </a:cubicBezTo>
                  <a:cubicBezTo>
                    <a:pt x="56926" y="-9985"/>
                    <a:pt x="111565" y="24236"/>
                    <a:pt x="124158" y="79043"/>
                  </a:cubicBezTo>
                  <a:cubicBezTo>
                    <a:pt x="128578" y="98277"/>
                    <a:pt x="127312" y="118382"/>
                    <a:pt x="120515" y="136911"/>
                  </a:cubicBezTo>
                </a:path>
              </a:pathLst>
            </a:custGeom>
            <a:solidFill>
              <a:srgbClr val="E0E0E0"/>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D049726-24E8-4D53-82E9-E7C23BB70979}"/>
                </a:ext>
              </a:extLst>
            </p:cNvPr>
            <p:cNvSpPr/>
            <p:nvPr/>
          </p:nvSpPr>
          <p:spPr>
            <a:xfrm>
              <a:off x="10044969" y="5315099"/>
              <a:ext cx="156220" cy="113051"/>
            </a:xfrm>
            <a:custGeom>
              <a:avLst/>
              <a:gdLst>
                <a:gd name="connsiteX0" fmla="*/ 153067 w 156220"/>
                <a:gd name="connsiteY0" fmla="*/ 105470 h 113051"/>
                <a:gd name="connsiteX1" fmla="*/ 6366 w 156220"/>
                <a:gd name="connsiteY1" fmla="*/ 40196 h 113051"/>
                <a:gd name="connsiteX2" fmla="*/ 0 w 156220"/>
                <a:gd name="connsiteY2" fmla="*/ 15840 h 113051"/>
                <a:gd name="connsiteX3" fmla="*/ 140393 w 156220"/>
                <a:gd name="connsiteY3" fmla="*/ 47247 h 113051"/>
                <a:gd name="connsiteX4" fmla="*/ 156210 w 156220"/>
                <a:gd name="connsiteY4" fmla="*/ 103184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0" h="113051">
                  <a:moveTo>
                    <a:pt x="153067" y="105470"/>
                  </a:moveTo>
                  <a:cubicBezTo>
                    <a:pt x="94532" y="127955"/>
                    <a:pt x="28851" y="98731"/>
                    <a:pt x="6366" y="40196"/>
                  </a:cubicBezTo>
                  <a:cubicBezTo>
                    <a:pt x="3348" y="32338"/>
                    <a:pt x="1213" y="24169"/>
                    <a:pt x="0" y="15840"/>
                  </a:cubicBezTo>
                  <a:cubicBezTo>
                    <a:pt x="47442" y="-14256"/>
                    <a:pt x="110298" y="-195"/>
                    <a:pt x="140393" y="47247"/>
                  </a:cubicBezTo>
                  <a:cubicBezTo>
                    <a:pt x="150994" y="63957"/>
                    <a:pt x="156491" y="83397"/>
                    <a:pt x="156210" y="103184"/>
                  </a:cubicBezTo>
                </a:path>
              </a:pathLst>
            </a:custGeom>
            <a:solidFill>
              <a:srgbClr val="E0E0E0"/>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11A106-30D6-43CE-95D1-9F1CCCCF23DF}"/>
                </a:ext>
              </a:extLst>
            </p:cNvPr>
            <p:cNvSpPr/>
            <p:nvPr/>
          </p:nvSpPr>
          <p:spPr>
            <a:xfrm>
              <a:off x="10234224" y="5353955"/>
              <a:ext cx="156311" cy="113026"/>
            </a:xfrm>
            <a:custGeom>
              <a:avLst/>
              <a:gdLst>
                <a:gd name="connsiteX0" fmla="*/ 3245 w 156311"/>
                <a:gd name="connsiteY0" fmla="*/ 7654 h 113026"/>
                <a:gd name="connsiteX1" fmla="*/ 149836 w 156311"/>
                <a:gd name="connsiteY1" fmla="*/ 72511 h 113026"/>
                <a:gd name="connsiteX2" fmla="*/ 156312 w 156311"/>
                <a:gd name="connsiteY2" fmla="*/ 97285 h 113026"/>
                <a:gd name="connsiteX3" fmla="*/ 15729 w 156311"/>
                <a:gd name="connsiteY3" fmla="*/ 65491 h 113026"/>
                <a:gd name="connsiteX4" fmla="*/ 7 w 156311"/>
                <a:gd name="connsiteY4" fmla="*/ 9940 h 11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1" h="113026">
                  <a:moveTo>
                    <a:pt x="3245" y="7654"/>
                  </a:moveTo>
                  <a:cubicBezTo>
                    <a:pt x="61634" y="-14916"/>
                    <a:pt x="127266" y="14121"/>
                    <a:pt x="149836" y="72511"/>
                  </a:cubicBezTo>
                  <a:cubicBezTo>
                    <a:pt x="152924" y="80498"/>
                    <a:pt x="155096" y="88809"/>
                    <a:pt x="156312" y="97285"/>
                  </a:cubicBezTo>
                  <a:cubicBezTo>
                    <a:pt x="108711" y="127326"/>
                    <a:pt x="45770" y="113091"/>
                    <a:pt x="15729" y="65491"/>
                  </a:cubicBezTo>
                  <a:cubicBezTo>
                    <a:pt x="5244" y="48876"/>
                    <a:pt x="-216" y="29586"/>
                    <a:pt x="7" y="9940"/>
                  </a:cubicBezTo>
                </a:path>
              </a:pathLst>
            </a:custGeom>
            <a:solidFill>
              <a:srgbClr val="E0E0E0"/>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9CA1501-5227-4E02-BE5F-0DD933BD6055}"/>
                </a:ext>
              </a:extLst>
            </p:cNvPr>
            <p:cNvSpPr/>
            <p:nvPr/>
          </p:nvSpPr>
          <p:spPr>
            <a:xfrm>
              <a:off x="10207221" y="5163108"/>
              <a:ext cx="105422" cy="166973"/>
            </a:xfrm>
            <a:custGeom>
              <a:avLst/>
              <a:gdLst>
                <a:gd name="connsiteX0" fmla="*/ 77207 w 105422"/>
                <a:gd name="connsiteY0" fmla="*/ 166688 h 166973"/>
                <a:gd name="connsiteX1" fmla="*/ 5930 w 105422"/>
                <a:gd name="connsiteY1" fmla="*/ 23259 h 166973"/>
                <a:gd name="connsiteX2" fmla="*/ 16818 w 105422"/>
                <a:gd name="connsiteY2" fmla="*/ 0 h 166973"/>
                <a:gd name="connsiteX3" fmla="*/ 104548 w 105422"/>
                <a:gd name="connsiteY3" fmla="*/ 114189 h 166973"/>
                <a:gd name="connsiteX4" fmla="*/ 81112 w 105422"/>
                <a:gd name="connsiteY4" fmla="*/ 166973 h 1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2" h="166973">
                  <a:moveTo>
                    <a:pt x="77207" y="166688"/>
                  </a:moveTo>
                  <a:cubicBezTo>
                    <a:pt x="17918" y="146763"/>
                    <a:pt x="-13994" y="82548"/>
                    <a:pt x="5930" y="23259"/>
                  </a:cubicBezTo>
                  <a:cubicBezTo>
                    <a:pt x="8666" y="15118"/>
                    <a:pt x="12319" y="7315"/>
                    <a:pt x="16818" y="0"/>
                  </a:cubicBezTo>
                  <a:cubicBezTo>
                    <a:pt x="72577" y="7307"/>
                    <a:pt x="111854" y="58431"/>
                    <a:pt x="104548" y="114189"/>
                  </a:cubicBezTo>
                  <a:cubicBezTo>
                    <a:pt x="101994" y="133677"/>
                    <a:pt x="93855" y="152009"/>
                    <a:pt x="81112" y="166973"/>
                  </a:cubicBezTo>
                </a:path>
              </a:pathLst>
            </a:custGeom>
            <a:solidFill>
              <a:srgbClr val="E0E0E0"/>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3245F20-2591-43A2-A62D-25A3D0F4A55F}"/>
                </a:ext>
              </a:extLst>
            </p:cNvPr>
            <p:cNvSpPr/>
            <p:nvPr/>
          </p:nvSpPr>
          <p:spPr>
            <a:xfrm>
              <a:off x="10397900" y="5184349"/>
              <a:ext cx="114235" cy="154548"/>
            </a:xfrm>
            <a:custGeom>
              <a:avLst/>
              <a:gdLst>
                <a:gd name="connsiteX0" fmla="*/ 6828 w 114235"/>
                <a:gd name="connsiteY0" fmla="*/ 151257 h 154548"/>
                <a:gd name="connsiteX1" fmla="*/ 74796 w 114235"/>
                <a:gd name="connsiteY1" fmla="*/ 5934 h 154548"/>
                <a:gd name="connsiteX2" fmla="*/ 99506 w 114235"/>
                <a:gd name="connsiteY2" fmla="*/ 0 h 154548"/>
                <a:gd name="connsiteX3" fmla="*/ 65125 w 114235"/>
                <a:gd name="connsiteY3" fmla="*/ 139834 h 154548"/>
                <a:gd name="connsiteX4" fmla="*/ 9113 w 114235"/>
                <a:gd name="connsiteY4" fmla="*/ 154496 h 15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5" h="154548">
                  <a:moveTo>
                    <a:pt x="6828" y="151257"/>
                  </a:moveTo>
                  <a:cubicBezTo>
                    <a:pt x="-14533" y="92358"/>
                    <a:pt x="15897" y="27295"/>
                    <a:pt x="74796" y="5934"/>
                  </a:cubicBezTo>
                  <a:cubicBezTo>
                    <a:pt x="82785" y="3037"/>
                    <a:pt x="91073" y="1046"/>
                    <a:pt x="99506" y="0"/>
                  </a:cubicBezTo>
                  <a:cubicBezTo>
                    <a:pt x="128626" y="48108"/>
                    <a:pt x="113233" y="110714"/>
                    <a:pt x="65125" y="139834"/>
                  </a:cubicBezTo>
                  <a:cubicBezTo>
                    <a:pt x="48266" y="150038"/>
                    <a:pt x="28809" y="155131"/>
                    <a:pt x="9113" y="154496"/>
                  </a:cubicBezTo>
                </a:path>
              </a:pathLst>
            </a:custGeom>
            <a:solidFill>
              <a:srgbClr val="E0E0E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8C81C-0136-4FC6-9B60-9FE3BEA10256}"/>
                </a:ext>
              </a:extLst>
            </p:cNvPr>
            <p:cNvSpPr/>
            <p:nvPr/>
          </p:nvSpPr>
          <p:spPr>
            <a:xfrm>
              <a:off x="9855517" y="5746610"/>
              <a:ext cx="491299" cy="402431"/>
            </a:xfrm>
            <a:custGeom>
              <a:avLst/>
              <a:gdLst>
                <a:gd name="connsiteX0" fmla="*/ 64103 w 491299"/>
                <a:gd name="connsiteY0" fmla="*/ 402431 h 402431"/>
                <a:gd name="connsiteX1" fmla="*/ 0 w 491299"/>
                <a:gd name="connsiteY1" fmla="*/ 0 h 402431"/>
                <a:gd name="connsiteX2" fmla="*/ 491299 w 491299"/>
                <a:gd name="connsiteY2" fmla="*/ 6001 h 402431"/>
                <a:gd name="connsiteX3" fmla="*/ 442817 w 491299"/>
                <a:gd name="connsiteY3" fmla="*/ 397192 h 402431"/>
              </a:gdLst>
              <a:ahLst/>
              <a:cxnLst>
                <a:cxn ang="0">
                  <a:pos x="connsiteX0" y="connsiteY0"/>
                </a:cxn>
                <a:cxn ang="0">
                  <a:pos x="connsiteX1" y="connsiteY1"/>
                </a:cxn>
                <a:cxn ang="0">
                  <a:pos x="connsiteX2" y="connsiteY2"/>
                </a:cxn>
                <a:cxn ang="0">
                  <a:pos x="connsiteX3" y="connsiteY3"/>
                </a:cxn>
              </a:cxnLst>
              <a:rect l="l" t="t" r="r" b="b"/>
              <a:pathLst>
                <a:path w="491299" h="402431">
                  <a:moveTo>
                    <a:pt x="64103" y="402431"/>
                  </a:moveTo>
                  <a:lnTo>
                    <a:pt x="0" y="0"/>
                  </a:lnTo>
                  <a:lnTo>
                    <a:pt x="491299" y="6001"/>
                  </a:lnTo>
                  <a:lnTo>
                    <a:pt x="442817" y="397192"/>
                  </a:lnTo>
                </a:path>
              </a:pathLst>
            </a:custGeom>
            <a:solidFill>
              <a:srgbClr val="26323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2D2541-E77A-41B7-A943-9B0578EE26F4}"/>
                </a:ext>
              </a:extLst>
            </p:cNvPr>
            <p:cNvSpPr/>
            <p:nvPr/>
          </p:nvSpPr>
          <p:spPr>
            <a:xfrm>
              <a:off x="10122217" y="5598080"/>
              <a:ext cx="135540" cy="89441"/>
            </a:xfrm>
            <a:custGeom>
              <a:avLst/>
              <a:gdLst>
                <a:gd name="connsiteX0" fmla="*/ 9430 w 135540"/>
                <a:gd name="connsiteY0" fmla="*/ 75092 h 89441"/>
                <a:gd name="connsiteX1" fmla="*/ 90964 w 135540"/>
                <a:gd name="connsiteY1" fmla="*/ 81950 h 89441"/>
                <a:gd name="connsiteX2" fmla="*/ 135541 w 135540"/>
                <a:gd name="connsiteY2" fmla="*/ 11465 h 89441"/>
                <a:gd name="connsiteX3" fmla="*/ 7659 w 135540"/>
                <a:gd name="connsiteY3" fmla="*/ 49283 h 89441"/>
                <a:gd name="connsiteX4" fmla="*/ 0 w 135540"/>
                <a:gd name="connsiteY4" fmla="*/ 67854 h 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41">
                  <a:moveTo>
                    <a:pt x="9430" y="75092"/>
                  </a:moveTo>
                  <a:cubicBezTo>
                    <a:pt x="33570" y="91389"/>
                    <a:pt x="64440" y="93986"/>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474E22F-F028-4C7E-AB8E-67D3A58082CB}"/>
                </a:ext>
              </a:extLst>
            </p:cNvPr>
            <p:cNvSpPr/>
            <p:nvPr/>
          </p:nvSpPr>
          <p:spPr>
            <a:xfrm>
              <a:off x="10346816" y="5684757"/>
              <a:ext cx="135540" cy="89402"/>
            </a:xfrm>
            <a:custGeom>
              <a:avLst/>
              <a:gdLst>
                <a:gd name="connsiteX0" fmla="*/ 9430 w 135540"/>
                <a:gd name="connsiteY0" fmla="*/ 74997 h 89402"/>
                <a:gd name="connsiteX1" fmla="*/ 90964 w 135540"/>
                <a:gd name="connsiteY1" fmla="*/ 81950 h 89402"/>
                <a:gd name="connsiteX2" fmla="*/ 135541 w 135540"/>
                <a:gd name="connsiteY2" fmla="*/ 11465 h 89402"/>
                <a:gd name="connsiteX3" fmla="*/ 7659 w 135540"/>
                <a:gd name="connsiteY3" fmla="*/ 49283 h 89402"/>
                <a:gd name="connsiteX4" fmla="*/ 0 w 135540"/>
                <a:gd name="connsiteY4" fmla="*/ 67854 h 8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02">
                  <a:moveTo>
                    <a:pt x="9430" y="74997"/>
                  </a:moveTo>
                  <a:cubicBezTo>
                    <a:pt x="33553" y="91325"/>
                    <a:pt x="64424" y="93958"/>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F8A008-553B-4F42-A244-847460D8E8D3}"/>
                </a:ext>
              </a:extLst>
            </p:cNvPr>
            <p:cNvSpPr/>
            <p:nvPr/>
          </p:nvSpPr>
          <p:spPr>
            <a:xfrm>
              <a:off x="10226040" y="5533096"/>
              <a:ext cx="144303" cy="84472"/>
            </a:xfrm>
            <a:custGeom>
              <a:avLst/>
              <a:gdLst>
                <a:gd name="connsiteX0" fmla="*/ 3810 w 144303"/>
                <a:gd name="connsiteY0" fmla="*/ 33587 h 84472"/>
                <a:gd name="connsiteX1" fmla="*/ 68104 w 144303"/>
                <a:gd name="connsiteY1" fmla="*/ 84260 h 84472"/>
                <a:gd name="connsiteX2" fmla="*/ 144304 w 144303"/>
                <a:gd name="connsiteY2" fmla="*/ 49875 h 84472"/>
                <a:gd name="connsiteX3" fmla="*/ 16542 w 144303"/>
                <a:gd name="connsiteY3" fmla="*/ 11186 h 84472"/>
                <a:gd name="connsiteX4" fmla="*/ 0 w 144303"/>
                <a:gd name="connsiteY4" fmla="*/ 22443 h 8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 h="84472">
                  <a:moveTo>
                    <a:pt x="3810" y="33587"/>
                  </a:moveTo>
                  <a:cubicBezTo>
                    <a:pt x="15005" y="60483"/>
                    <a:pt x="39336" y="79659"/>
                    <a:pt x="68104" y="84260"/>
                  </a:cubicBezTo>
                  <a:cubicBezTo>
                    <a:pt x="97664" y="86310"/>
                    <a:pt x="126282" y="73396"/>
                    <a:pt x="144304" y="49875"/>
                  </a:cubicBezTo>
                  <a:cubicBezTo>
                    <a:pt x="119707" y="3911"/>
                    <a:pt x="62506" y="-13411"/>
                    <a:pt x="16542" y="11186"/>
                  </a:cubicBezTo>
                  <a:cubicBezTo>
                    <a:pt x="10644" y="14341"/>
                    <a:pt x="5099" y="18115"/>
                    <a:pt x="0" y="22443"/>
                  </a:cubicBezTo>
                </a:path>
              </a:pathLst>
            </a:custGeom>
            <a:solidFill>
              <a:srgbClr val="FF725E"/>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4F3F9ED-BD93-4DB6-BF47-040A2A0C3497}"/>
                </a:ext>
              </a:extLst>
            </p:cNvPr>
            <p:cNvSpPr/>
            <p:nvPr/>
          </p:nvSpPr>
          <p:spPr>
            <a:xfrm>
              <a:off x="10227472" y="5666400"/>
              <a:ext cx="99169" cy="119833"/>
            </a:xfrm>
            <a:custGeom>
              <a:avLst/>
              <a:gdLst>
                <a:gd name="connsiteX0" fmla="*/ 84673 w 99169"/>
                <a:gd name="connsiteY0" fmla="*/ 104 h 119833"/>
                <a:gd name="connsiteX1" fmla="*/ 11331 w 99169"/>
                <a:gd name="connsiteY1" fmla="*/ 36395 h 119833"/>
                <a:gd name="connsiteX2" fmla="*/ 9616 w 99169"/>
                <a:gd name="connsiteY2" fmla="*/ 119834 h 119833"/>
                <a:gd name="connsiteX3" fmla="*/ 81435 w 99169"/>
                <a:gd name="connsiteY3" fmla="*/ 81258 h 119833"/>
                <a:gd name="connsiteX4" fmla="*/ 96389 w 99169"/>
                <a:gd name="connsiteY4" fmla="*/ 1438 h 1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9" h="119833">
                  <a:moveTo>
                    <a:pt x="84673" y="104"/>
                  </a:moveTo>
                  <a:cubicBezTo>
                    <a:pt x="55585" y="-1346"/>
                    <a:pt x="27824" y="12390"/>
                    <a:pt x="11331" y="36395"/>
                  </a:cubicBezTo>
                  <a:cubicBezTo>
                    <a:pt x="-3145" y="62175"/>
                    <a:pt x="-3788" y="93481"/>
                    <a:pt x="9616" y="119834"/>
                  </a:cubicBezTo>
                  <a:cubicBezTo>
                    <a:pt x="37944" y="117746"/>
                    <a:pt x="64052" y="103723"/>
                    <a:pt x="81435" y="81258"/>
                  </a:cubicBezTo>
                  <a:cubicBezTo>
                    <a:pt x="97609" y="58016"/>
                    <a:pt x="103053" y="28959"/>
                    <a:pt x="96389" y="1438"/>
                  </a:cubicBezTo>
                </a:path>
              </a:pathLst>
            </a:custGeom>
            <a:solidFill>
              <a:srgbClr val="FF725E"/>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73DEBBB-9EC9-4112-8341-7983F2128134}"/>
                </a:ext>
              </a:extLst>
            </p:cNvPr>
            <p:cNvSpPr/>
            <p:nvPr/>
          </p:nvSpPr>
          <p:spPr>
            <a:xfrm>
              <a:off x="10382039" y="5820429"/>
              <a:ext cx="93056" cy="123116"/>
            </a:xfrm>
            <a:custGeom>
              <a:avLst/>
              <a:gdLst>
                <a:gd name="connsiteX0" fmla="*/ 9735 w 93056"/>
                <a:gd name="connsiteY0" fmla="*/ 4476 h 123116"/>
                <a:gd name="connsiteX1" fmla="*/ 11640 w 93056"/>
                <a:gd name="connsiteY1" fmla="*/ 86296 h 123116"/>
                <a:gd name="connsiteX2" fmla="*/ 86602 w 93056"/>
                <a:gd name="connsiteY2" fmla="*/ 123063 h 123116"/>
                <a:gd name="connsiteX3" fmla="*/ 81935 w 93056"/>
                <a:gd name="connsiteY3" fmla="*/ 41719 h 123116"/>
                <a:gd name="connsiteX4" fmla="*/ 16593 w 93056"/>
                <a:gd name="connsiteY4" fmla="*/ 0 h 12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 h="123116">
                  <a:moveTo>
                    <a:pt x="9735" y="4476"/>
                  </a:moveTo>
                  <a:cubicBezTo>
                    <a:pt x="-3893" y="30227"/>
                    <a:pt x="-3171" y="61208"/>
                    <a:pt x="11640" y="86296"/>
                  </a:cubicBezTo>
                  <a:cubicBezTo>
                    <a:pt x="28923" y="110297"/>
                    <a:pt x="57044" y="124090"/>
                    <a:pt x="86602" y="123063"/>
                  </a:cubicBezTo>
                  <a:cubicBezTo>
                    <a:pt x="96613" y="96507"/>
                    <a:pt x="94918" y="66955"/>
                    <a:pt x="81935" y="41719"/>
                  </a:cubicBezTo>
                  <a:cubicBezTo>
                    <a:pt x="68981" y="18192"/>
                    <a:pt x="45739" y="6572"/>
                    <a:pt x="16593" y="0"/>
                  </a:cubicBezTo>
                </a:path>
              </a:pathLst>
            </a:custGeom>
            <a:solidFill>
              <a:srgbClr val="FF725E"/>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941322-2A12-47C8-B04F-17E6F885E6F8}"/>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EF6C843-251C-4A07-BA2C-531C02F286B7}"/>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982113-C69B-4104-B2B5-5A06FEE9F10F}"/>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FF725E"/>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901B57-F30D-4238-87C3-8397EDD8A989}"/>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FF725E"/>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1F8D5BD-CA65-4BE1-AA71-9CD29D14635B}"/>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FF725E"/>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927B95-3462-49E3-8466-39CE9858F07E}"/>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FF725E"/>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95CC3CF-5768-498E-8047-6272C786819D}"/>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FF725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1DA3202-F466-4F47-AC12-2C09EC6C7D4F}"/>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FF725E"/>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1DEB54A-007E-4DBB-B188-9BB716C69FD5}"/>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FF725E"/>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6B2EE3-8EC7-40E2-B368-834FA31D601E}"/>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FF725E"/>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FA9359B-395D-4CC4-9797-A01CF8182948}"/>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000000"/>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00636C4-1F31-475D-8B62-1B423D3564DA}"/>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000000"/>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A2ED4A7-EAEB-4FF8-9CC5-59F5B9D7DA9F}"/>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000000"/>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22D0FD4-0D38-4430-AF70-F82BE3EDD8C1}"/>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000000"/>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96D0CDA-41C2-4508-BA93-56E30FBB2BC6}"/>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00000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BE02314-FFCA-4CB4-AB59-0A8B584A3A50}"/>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000000"/>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208751-32D0-4C54-8F86-67806329DBC6}"/>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000000"/>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F0D9D3D-8594-4D5B-B28B-39D32C4434B0}"/>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5AF5E3D-6CD6-4CBE-951A-2B8F8C0BEF00}"/>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FF725E"/>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16011AB-5AF0-40C0-B6BE-E13CE3A36C7D}"/>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00000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FA8271B-5D70-4287-AB84-73B31781A241}"/>
                </a:ext>
              </a:extLst>
            </p:cNvPr>
            <p:cNvSpPr/>
            <p:nvPr/>
          </p:nvSpPr>
          <p:spPr>
            <a:xfrm>
              <a:off x="10112842" y="5426310"/>
              <a:ext cx="527686" cy="320013"/>
            </a:xfrm>
            <a:custGeom>
              <a:avLst/>
              <a:gdLst>
                <a:gd name="connsiteX0" fmla="*/ 518296 w 527686"/>
                <a:gd name="connsiteY0" fmla="*/ 245147 h 320013"/>
                <a:gd name="connsiteX1" fmla="*/ 525630 w 527686"/>
                <a:gd name="connsiteY1" fmla="*/ 209143 h 320013"/>
                <a:gd name="connsiteX2" fmla="*/ 516105 w 527686"/>
                <a:gd name="connsiteY2" fmla="*/ 167614 h 320013"/>
                <a:gd name="connsiteX3" fmla="*/ 444382 w 527686"/>
                <a:gd name="connsiteY3" fmla="*/ 119989 h 320013"/>
                <a:gd name="connsiteX4" fmla="*/ 409139 w 527686"/>
                <a:gd name="connsiteY4" fmla="*/ 124180 h 320013"/>
                <a:gd name="connsiteX5" fmla="*/ 332939 w 527686"/>
                <a:gd name="connsiteY5" fmla="*/ 149802 h 320013"/>
                <a:gd name="connsiteX6" fmla="*/ 288458 w 527686"/>
                <a:gd name="connsiteY6" fmla="*/ 149897 h 320013"/>
                <a:gd name="connsiteX7" fmla="*/ 252358 w 527686"/>
                <a:gd name="connsiteY7" fmla="*/ 121322 h 320013"/>
                <a:gd name="connsiteX8" fmla="*/ 209686 w 527686"/>
                <a:gd name="connsiteY8" fmla="*/ 36835 h 320013"/>
                <a:gd name="connsiteX9" fmla="*/ 170824 w 527686"/>
                <a:gd name="connsiteY9" fmla="*/ 11404 h 320013"/>
                <a:gd name="connsiteX10" fmla="*/ 125485 w 527686"/>
                <a:gd name="connsiteY10" fmla="*/ 6831 h 320013"/>
                <a:gd name="connsiteX11" fmla="*/ 50333 w 527686"/>
                <a:gd name="connsiteY11" fmla="*/ 45122 h 320013"/>
                <a:gd name="connsiteX12" fmla="*/ 12899 w 527686"/>
                <a:gd name="connsiteY12" fmla="*/ 114368 h 320013"/>
                <a:gd name="connsiteX13" fmla="*/ 4517 w 527686"/>
                <a:gd name="connsiteY13" fmla="*/ 183044 h 320013"/>
                <a:gd name="connsiteX14" fmla="*/ 16995 w 527686"/>
                <a:gd name="connsiteY14" fmla="*/ 283247 h 320013"/>
                <a:gd name="connsiteX15" fmla="*/ 21758 w 527686"/>
                <a:gd name="connsiteY15" fmla="*/ 310489 h 320013"/>
                <a:gd name="connsiteX16" fmla="*/ 22805 w 527686"/>
                <a:gd name="connsiteY16" fmla="*/ 317632 h 320013"/>
                <a:gd name="connsiteX17" fmla="*/ 22805 w 527686"/>
                <a:gd name="connsiteY17" fmla="*/ 320014 h 320013"/>
                <a:gd name="connsiteX18" fmla="*/ 22043 w 527686"/>
                <a:gd name="connsiteY18" fmla="*/ 317728 h 320013"/>
                <a:gd name="connsiteX19" fmla="*/ 20519 w 527686"/>
                <a:gd name="connsiteY19" fmla="*/ 310679 h 320013"/>
                <a:gd name="connsiteX20" fmla="*/ 14804 w 527686"/>
                <a:gd name="connsiteY20" fmla="*/ 283628 h 320013"/>
                <a:gd name="connsiteX21" fmla="*/ 326 w 527686"/>
                <a:gd name="connsiteY21" fmla="*/ 183044 h 320013"/>
                <a:gd name="connsiteX22" fmla="*/ 8232 w 527686"/>
                <a:gd name="connsiteY22" fmla="*/ 113035 h 320013"/>
                <a:gd name="connsiteX23" fmla="*/ 46332 w 527686"/>
                <a:gd name="connsiteY23" fmla="*/ 41693 h 320013"/>
                <a:gd name="connsiteX24" fmla="*/ 80812 w 527686"/>
                <a:gd name="connsiteY24" fmla="*/ 14166 h 320013"/>
                <a:gd name="connsiteX25" fmla="*/ 172443 w 527686"/>
                <a:gd name="connsiteY25" fmla="*/ 5308 h 320013"/>
                <a:gd name="connsiteX26" fmla="*/ 213591 w 527686"/>
                <a:gd name="connsiteY26" fmla="*/ 32263 h 320013"/>
                <a:gd name="connsiteX27" fmla="*/ 256644 w 527686"/>
                <a:gd name="connsiteY27" fmla="*/ 117417 h 320013"/>
                <a:gd name="connsiteX28" fmla="*/ 289886 w 527686"/>
                <a:gd name="connsiteY28" fmla="*/ 144277 h 320013"/>
                <a:gd name="connsiteX29" fmla="*/ 331701 w 527686"/>
                <a:gd name="connsiteY29" fmla="*/ 145420 h 320013"/>
                <a:gd name="connsiteX30" fmla="*/ 407901 w 527686"/>
                <a:gd name="connsiteY30" fmla="*/ 120275 h 320013"/>
                <a:gd name="connsiteX31" fmla="*/ 444668 w 527686"/>
                <a:gd name="connsiteY31" fmla="*/ 116274 h 320013"/>
                <a:gd name="connsiteX32" fmla="*/ 518677 w 527686"/>
                <a:gd name="connsiteY32" fmla="*/ 166280 h 320013"/>
                <a:gd name="connsiteX33" fmla="*/ 527630 w 527686"/>
                <a:gd name="connsiteY33" fmla="*/ 209238 h 320013"/>
                <a:gd name="connsiteX34" fmla="*/ 522296 w 527686"/>
                <a:gd name="connsiteY34" fmla="*/ 236384 h 320013"/>
                <a:gd name="connsiteX35" fmla="*/ 518296 w 527686"/>
                <a:gd name="connsiteY35" fmla="*/ 245147 h 32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686" h="320013">
                  <a:moveTo>
                    <a:pt x="518296" y="245147"/>
                  </a:moveTo>
                  <a:cubicBezTo>
                    <a:pt x="522842" y="233671"/>
                    <a:pt x="525325" y="221483"/>
                    <a:pt x="525630" y="209143"/>
                  </a:cubicBezTo>
                  <a:cubicBezTo>
                    <a:pt x="525791" y="194740"/>
                    <a:pt x="522526" y="180506"/>
                    <a:pt x="516105" y="167614"/>
                  </a:cubicBezTo>
                  <a:cubicBezTo>
                    <a:pt x="501955" y="140482"/>
                    <a:pt x="474878" y="122503"/>
                    <a:pt x="444382" y="119989"/>
                  </a:cubicBezTo>
                  <a:cubicBezTo>
                    <a:pt x="432481" y="119341"/>
                    <a:pt x="420557" y="120759"/>
                    <a:pt x="409139" y="124180"/>
                  </a:cubicBezTo>
                  <a:cubicBezTo>
                    <a:pt x="385041" y="130466"/>
                    <a:pt x="361514" y="144182"/>
                    <a:pt x="332939" y="149802"/>
                  </a:cubicBezTo>
                  <a:cubicBezTo>
                    <a:pt x="318356" y="153571"/>
                    <a:pt x="303057" y="153604"/>
                    <a:pt x="288458" y="149897"/>
                  </a:cubicBezTo>
                  <a:cubicBezTo>
                    <a:pt x="273413" y="144961"/>
                    <a:pt x="260617" y="134831"/>
                    <a:pt x="252358" y="121322"/>
                  </a:cubicBezTo>
                  <a:cubicBezTo>
                    <a:pt x="235213" y="94747"/>
                    <a:pt x="230355" y="61315"/>
                    <a:pt x="209686" y="36835"/>
                  </a:cubicBezTo>
                  <a:cubicBezTo>
                    <a:pt x="199349" y="24910"/>
                    <a:pt x="185891" y="16102"/>
                    <a:pt x="170824" y="11404"/>
                  </a:cubicBezTo>
                  <a:cubicBezTo>
                    <a:pt x="156198" y="6724"/>
                    <a:pt x="140752" y="5166"/>
                    <a:pt x="125485" y="6831"/>
                  </a:cubicBezTo>
                  <a:cubicBezTo>
                    <a:pt x="96525" y="9741"/>
                    <a:pt x="69710" y="23404"/>
                    <a:pt x="50333" y="45122"/>
                  </a:cubicBezTo>
                  <a:cubicBezTo>
                    <a:pt x="32836" y="65116"/>
                    <a:pt x="20045" y="88779"/>
                    <a:pt x="12899" y="114368"/>
                  </a:cubicBezTo>
                  <a:cubicBezTo>
                    <a:pt x="6337" y="136641"/>
                    <a:pt x="3505" y="159846"/>
                    <a:pt x="4517" y="183044"/>
                  </a:cubicBezTo>
                  <a:cubicBezTo>
                    <a:pt x="6456" y="216684"/>
                    <a:pt x="10625" y="250158"/>
                    <a:pt x="16995" y="283247"/>
                  </a:cubicBezTo>
                  <a:cubicBezTo>
                    <a:pt x="18995" y="294772"/>
                    <a:pt x="20615" y="303821"/>
                    <a:pt x="21758" y="310489"/>
                  </a:cubicBezTo>
                  <a:cubicBezTo>
                    <a:pt x="21758" y="313346"/>
                    <a:pt x="22519" y="315632"/>
                    <a:pt x="22805" y="317632"/>
                  </a:cubicBezTo>
                  <a:cubicBezTo>
                    <a:pt x="22911" y="318422"/>
                    <a:pt x="22911" y="319223"/>
                    <a:pt x="22805" y="320014"/>
                  </a:cubicBezTo>
                  <a:cubicBezTo>
                    <a:pt x="22805" y="320014"/>
                    <a:pt x="22805" y="319252"/>
                    <a:pt x="22043" y="317728"/>
                  </a:cubicBezTo>
                  <a:cubicBezTo>
                    <a:pt x="21281" y="316204"/>
                    <a:pt x="21091" y="313537"/>
                    <a:pt x="20519" y="310679"/>
                  </a:cubicBezTo>
                  <a:cubicBezTo>
                    <a:pt x="19091" y="304107"/>
                    <a:pt x="17185" y="295058"/>
                    <a:pt x="14804" y="283628"/>
                  </a:cubicBezTo>
                  <a:cubicBezTo>
                    <a:pt x="7479" y="250508"/>
                    <a:pt x="2639" y="216886"/>
                    <a:pt x="326" y="183044"/>
                  </a:cubicBezTo>
                  <a:cubicBezTo>
                    <a:pt x="-990" y="159430"/>
                    <a:pt x="1683" y="135762"/>
                    <a:pt x="8232" y="113035"/>
                  </a:cubicBezTo>
                  <a:cubicBezTo>
                    <a:pt x="15403" y="86691"/>
                    <a:pt x="28426" y="62305"/>
                    <a:pt x="46332" y="41693"/>
                  </a:cubicBezTo>
                  <a:cubicBezTo>
                    <a:pt x="56255" y="30707"/>
                    <a:pt x="67901" y="21410"/>
                    <a:pt x="80812" y="14166"/>
                  </a:cubicBezTo>
                  <a:cubicBezTo>
                    <a:pt x="108946" y="-911"/>
                    <a:pt x="141943" y="-4101"/>
                    <a:pt x="172443" y="5308"/>
                  </a:cubicBezTo>
                  <a:cubicBezTo>
                    <a:pt x="188391" y="10307"/>
                    <a:pt x="202637" y="19639"/>
                    <a:pt x="213591" y="32263"/>
                  </a:cubicBezTo>
                  <a:cubicBezTo>
                    <a:pt x="235594" y="58552"/>
                    <a:pt x="240261" y="92176"/>
                    <a:pt x="256644" y="117417"/>
                  </a:cubicBezTo>
                  <a:cubicBezTo>
                    <a:pt x="264166" y="130049"/>
                    <a:pt x="275956" y="139576"/>
                    <a:pt x="289886" y="144277"/>
                  </a:cubicBezTo>
                  <a:cubicBezTo>
                    <a:pt x="303516" y="148105"/>
                    <a:pt x="317882" y="148498"/>
                    <a:pt x="331701" y="145420"/>
                  </a:cubicBezTo>
                  <a:cubicBezTo>
                    <a:pt x="359133" y="140086"/>
                    <a:pt x="383041" y="126370"/>
                    <a:pt x="407901" y="120275"/>
                  </a:cubicBezTo>
                  <a:cubicBezTo>
                    <a:pt x="419828" y="116801"/>
                    <a:pt x="432273" y="115447"/>
                    <a:pt x="444668" y="116274"/>
                  </a:cubicBezTo>
                  <a:cubicBezTo>
                    <a:pt x="476316" y="119048"/>
                    <a:pt x="504294" y="137952"/>
                    <a:pt x="518677" y="166280"/>
                  </a:cubicBezTo>
                  <a:cubicBezTo>
                    <a:pt x="525078" y="179669"/>
                    <a:pt x="528150" y="194406"/>
                    <a:pt x="527630" y="209238"/>
                  </a:cubicBezTo>
                  <a:cubicBezTo>
                    <a:pt x="527358" y="218519"/>
                    <a:pt x="525555" y="227691"/>
                    <a:pt x="522296" y="236384"/>
                  </a:cubicBezTo>
                  <a:cubicBezTo>
                    <a:pt x="521299" y="239447"/>
                    <a:pt x="519957" y="242387"/>
                    <a:pt x="518296" y="245147"/>
                  </a:cubicBezTo>
                  <a:close/>
                </a:path>
              </a:pathLst>
            </a:custGeom>
            <a:solidFill>
              <a:srgbClr val="FF725E"/>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8AC84F0-4A46-4A62-8F13-EBCAA8EF26B6}"/>
                </a:ext>
              </a:extLst>
            </p:cNvPr>
            <p:cNvSpPr/>
            <p:nvPr/>
          </p:nvSpPr>
          <p:spPr>
            <a:xfrm>
              <a:off x="10340816" y="5417295"/>
              <a:ext cx="135540" cy="89956"/>
            </a:xfrm>
            <a:custGeom>
              <a:avLst/>
              <a:gdLst>
                <a:gd name="connsiteX0" fmla="*/ 3334 w 135540"/>
                <a:gd name="connsiteY0" fmla="*/ 76140 h 89956"/>
                <a:gd name="connsiteX1" fmla="*/ 90964 w 135540"/>
                <a:gd name="connsiteY1" fmla="*/ 81950 h 89956"/>
                <a:gd name="connsiteX2" fmla="*/ 135541 w 135540"/>
                <a:gd name="connsiteY2" fmla="*/ 11465 h 89956"/>
                <a:gd name="connsiteX3" fmla="*/ 7659 w 135540"/>
                <a:gd name="connsiteY3" fmla="*/ 49283 h 89956"/>
                <a:gd name="connsiteX4" fmla="*/ 0 w 135540"/>
                <a:gd name="connsiteY4" fmla="*/ 67854 h 8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956">
                  <a:moveTo>
                    <a:pt x="3334" y="76140"/>
                  </a:moveTo>
                  <a:cubicBezTo>
                    <a:pt x="29855" y="92231"/>
                    <a:pt x="62550" y="94399"/>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3D0125C-617D-4EE6-B142-E793066F745D}"/>
                </a:ext>
              </a:extLst>
            </p:cNvPr>
            <p:cNvSpPr/>
            <p:nvPr/>
          </p:nvSpPr>
          <p:spPr>
            <a:xfrm>
              <a:off x="10436923" y="5567540"/>
              <a:ext cx="124110" cy="99408"/>
            </a:xfrm>
            <a:custGeom>
              <a:avLst/>
              <a:gdLst>
                <a:gd name="connsiteX0" fmla="*/ 0 w 124110"/>
                <a:gd name="connsiteY0" fmla="*/ 10382 h 99408"/>
                <a:gd name="connsiteX1" fmla="*/ 40672 w 124110"/>
                <a:gd name="connsiteY1" fmla="*/ 88201 h 99408"/>
                <a:gd name="connsiteX2" fmla="*/ 124111 w 124110"/>
                <a:gd name="connsiteY2" fmla="*/ 89630 h 99408"/>
                <a:gd name="connsiteX3" fmla="*/ 25073 w 124110"/>
                <a:gd name="connsiteY3" fmla="*/ 123 h 99408"/>
                <a:gd name="connsiteX4" fmla="*/ 5334 w 124110"/>
                <a:gd name="connsiteY4" fmla="*/ 3238 h 9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99408">
                  <a:moveTo>
                    <a:pt x="0" y="10382"/>
                  </a:moveTo>
                  <a:cubicBezTo>
                    <a:pt x="79" y="41396"/>
                    <a:pt x="15254" y="70430"/>
                    <a:pt x="40672" y="88201"/>
                  </a:cubicBezTo>
                  <a:cubicBezTo>
                    <a:pt x="66490" y="102620"/>
                    <a:pt x="97813" y="103157"/>
                    <a:pt x="124111" y="89630"/>
                  </a:cubicBezTo>
                  <a:cubicBezTo>
                    <a:pt x="121479" y="37565"/>
                    <a:pt x="77139" y="-2509"/>
                    <a:pt x="25073" y="123"/>
                  </a:cubicBezTo>
                  <a:cubicBezTo>
                    <a:pt x="18402" y="460"/>
                    <a:pt x="11785" y="1504"/>
                    <a:pt x="5334" y="3238"/>
                  </a:cubicBezTo>
                </a:path>
              </a:pathLst>
            </a:custGeom>
            <a:solidFill>
              <a:srgbClr val="FF725E"/>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5385520-54EA-48B0-9E4E-DE69423CA1CB}"/>
                </a:ext>
              </a:extLst>
            </p:cNvPr>
            <p:cNvSpPr/>
            <p:nvPr/>
          </p:nvSpPr>
          <p:spPr>
            <a:xfrm>
              <a:off x="10594085" y="5474237"/>
              <a:ext cx="129022" cy="93938"/>
            </a:xfrm>
            <a:custGeom>
              <a:avLst/>
              <a:gdLst>
                <a:gd name="connsiteX0" fmla="*/ 4382 w 129022"/>
                <a:gd name="connsiteY0" fmla="*/ 85016 h 93938"/>
                <a:gd name="connsiteX1" fmla="*/ 92202 w 129022"/>
                <a:gd name="connsiteY1" fmla="*/ 81396 h 93938"/>
                <a:gd name="connsiteX2" fmla="*/ 128969 w 129022"/>
                <a:gd name="connsiteY2" fmla="*/ 6530 h 93938"/>
                <a:gd name="connsiteX3" fmla="*/ 47625 w 129022"/>
                <a:gd name="connsiteY3" fmla="*/ 11102 h 93938"/>
                <a:gd name="connsiteX4" fmla="*/ 0 w 129022"/>
                <a:gd name="connsiteY4" fmla="*/ 77110 h 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2" h="93938">
                  <a:moveTo>
                    <a:pt x="4382" y="85016"/>
                  </a:moveTo>
                  <a:cubicBezTo>
                    <a:pt x="32518" y="98082"/>
                    <a:pt x="65236" y="96734"/>
                    <a:pt x="92202" y="81396"/>
                  </a:cubicBezTo>
                  <a:cubicBezTo>
                    <a:pt x="116202" y="64156"/>
                    <a:pt x="129998" y="36062"/>
                    <a:pt x="128969" y="6530"/>
                  </a:cubicBezTo>
                  <a:cubicBezTo>
                    <a:pt x="102434" y="-3559"/>
                    <a:pt x="72862" y="-1897"/>
                    <a:pt x="47625" y="11102"/>
                  </a:cubicBezTo>
                  <a:cubicBezTo>
                    <a:pt x="23001" y="25237"/>
                    <a:pt x="5650" y="49285"/>
                    <a:pt x="0" y="77110"/>
                  </a:cubicBezTo>
                </a:path>
              </a:pathLst>
            </a:custGeom>
            <a:solidFill>
              <a:srgbClr val="FF725E"/>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CAAB59-3C99-40E1-AB20-C7A2CF421E78}"/>
                </a:ext>
              </a:extLst>
            </p:cNvPr>
            <p:cNvSpPr/>
            <p:nvPr/>
          </p:nvSpPr>
          <p:spPr>
            <a:xfrm>
              <a:off x="10172483" y="5291315"/>
              <a:ext cx="83438" cy="146208"/>
            </a:xfrm>
            <a:custGeom>
              <a:avLst/>
              <a:gdLst>
                <a:gd name="connsiteX0" fmla="*/ 35554 w 83438"/>
                <a:gd name="connsiteY0" fmla="*/ 146209 h 146208"/>
                <a:gd name="connsiteX1" fmla="*/ 788 w 83438"/>
                <a:gd name="connsiteY1" fmla="*/ 63532 h 146208"/>
                <a:gd name="connsiteX2" fmla="*/ 54890 w 83438"/>
                <a:gd name="connsiteY2" fmla="*/ 0 h 146208"/>
                <a:gd name="connsiteX3" fmla="*/ 56791 w 83438"/>
                <a:gd name="connsiteY3" fmla="*/ 133208 h 146208"/>
                <a:gd name="connsiteX4" fmla="*/ 41079 w 83438"/>
                <a:gd name="connsiteY4" fmla="*/ 146209 h 14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8" h="146208">
                  <a:moveTo>
                    <a:pt x="35554" y="146209"/>
                  </a:moveTo>
                  <a:cubicBezTo>
                    <a:pt x="12027" y="125825"/>
                    <a:pt x="-3784" y="90202"/>
                    <a:pt x="788" y="63532"/>
                  </a:cubicBezTo>
                  <a:cubicBezTo>
                    <a:pt x="7062" y="34639"/>
                    <a:pt x="27366" y="10796"/>
                    <a:pt x="54890" y="0"/>
                  </a:cubicBezTo>
                  <a:cubicBezTo>
                    <a:pt x="92200" y="36259"/>
                    <a:pt x="93051" y="95899"/>
                    <a:pt x="56791" y="133208"/>
                  </a:cubicBezTo>
                  <a:cubicBezTo>
                    <a:pt x="52040" y="138098"/>
                    <a:pt x="46771" y="142457"/>
                    <a:pt x="41079" y="146209"/>
                  </a:cubicBezTo>
                </a:path>
              </a:pathLst>
            </a:custGeom>
            <a:solidFill>
              <a:srgbClr val="FF725E"/>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8D0462-624F-43C4-8851-136E4BD97B5A}"/>
                </a:ext>
              </a:extLst>
            </p:cNvPr>
            <p:cNvSpPr/>
            <p:nvPr/>
          </p:nvSpPr>
          <p:spPr>
            <a:xfrm>
              <a:off x="9577101" y="5199918"/>
              <a:ext cx="469013" cy="545929"/>
            </a:xfrm>
            <a:custGeom>
              <a:avLst/>
              <a:gdLst>
                <a:gd name="connsiteX0" fmla="*/ 0 w 469013"/>
                <a:gd name="connsiteY0" fmla="*/ 121877 h 545929"/>
                <a:gd name="connsiteX1" fmla="*/ 953 w 469013"/>
                <a:gd name="connsiteY1" fmla="*/ 119781 h 545929"/>
                <a:gd name="connsiteX2" fmla="*/ 4191 w 469013"/>
                <a:gd name="connsiteY2" fmla="*/ 113685 h 545929"/>
                <a:gd name="connsiteX3" fmla="*/ 18479 w 469013"/>
                <a:gd name="connsiteY3" fmla="*/ 91492 h 545929"/>
                <a:gd name="connsiteX4" fmla="*/ 88773 w 469013"/>
                <a:gd name="connsiteY4" fmla="*/ 24817 h 545929"/>
                <a:gd name="connsiteX5" fmla="*/ 151829 w 469013"/>
                <a:gd name="connsiteY5" fmla="*/ 1576 h 545929"/>
                <a:gd name="connsiteX6" fmla="*/ 228029 w 469013"/>
                <a:gd name="connsiteY6" fmla="*/ 9672 h 545929"/>
                <a:gd name="connsiteX7" fmla="*/ 293561 w 469013"/>
                <a:gd name="connsiteY7" fmla="*/ 63298 h 545929"/>
                <a:gd name="connsiteX8" fmla="*/ 322136 w 469013"/>
                <a:gd name="connsiteY8" fmla="*/ 150071 h 545929"/>
                <a:gd name="connsiteX9" fmla="*/ 340424 w 469013"/>
                <a:gd name="connsiteY9" fmla="*/ 191409 h 545929"/>
                <a:gd name="connsiteX10" fmla="*/ 371570 w 469013"/>
                <a:gd name="connsiteY10" fmla="*/ 222080 h 545929"/>
                <a:gd name="connsiteX11" fmla="*/ 406622 w 469013"/>
                <a:gd name="connsiteY11" fmla="*/ 247607 h 545929"/>
                <a:gd name="connsiteX12" fmla="*/ 435197 w 469013"/>
                <a:gd name="connsiteY12" fmla="*/ 278468 h 545929"/>
                <a:gd name="connsiteX13" fmla="*/ 464439 w 469013"/>
                <a:gd name="connsiteY13" fmla="*/ 349905 h 545929"/>
                <a:gd name="connsiteX14" fmla="*/ 468344 w 469013"/>
                <a:gd name="connsiteY14" fmla="*/ 416580 h 545929"/>
                <a:gd name="connsiteX15" fmla="*/ 451104 w 469013"/>
                <a:gd name="connsiteY15" fmla="*/ 511830 h 545929"/>
                <a:gd name="connsiteX16" fmla="*/ 444055 w 469013"/>
                <a:gd name="connsiteY16" fmla="*/ 537262 h 545929"/>
                <a:gd name="connsiteX17" fmla="*/ 441198 w 469013"/>
                <a:gd name="connsiteY17" fmla="*/ 545930 h 545929"/>
                <a:gd name="connsiteX18" fmla="*/ 443103 w 469013"/>
                <a:gd name="connsiteY18" fmla="*/ 536976 h 545929"/>
                <a:gd name="connsiteX19" fmla="*/ 449104 w 469013"/>
                <a:gd name="connsiteY19" fmla="*/ 511354 h 545929"/>
                <a:gd name="connsiteX20" fmla="*/ 464534 w 469013"/>
                <a:gd name="connsiteY20" fmla="*/ 416104 h 545929"/>
                <a:gd name="connsiteX21" fmla="*/ 460057 w 469013"/>
                <a:gd name="connsiteY21" fmla="*/ 350191 h 545929"/>
                <a:gd name="connsiteX22" fmla="*/ 431482 w 469013"/>
                <a:gd name="connsiteY22" fmla="*/ 280753 h 545929"/>
                <a:gd name="connsiteX23" fmla="*/ 403860 w 469013"/>
                <a:gd name="connsiteY23" fmla="*/ 250940 h 545929"/>
                <a:gd name="connsiteX24" fmla="*/ 368808 w 469013"/>
                <a:gd name="connsiteY24" fmla="*/ 225699 h 545929"/>
                <a:gd name="connsiteX25" fmla="*/ 336423 w 469013"/>
                <a:gd name="connsiteY25" fmla="*/ 193790 h 545929"/>
                <a:gd name="connsiteX26" fmla="*/ 317373 w 469013"/>
                <a:gd name="connsiteY26" fmla="*/ 151023 h 545929"/>
                <a:gd name="connsiteX27" fmla="*/ 288798 w 469013"/>
                <a:gd name="connsiteY27" fmla="*/ 65298 h 545929"/>
                <a:gd name="connsiteX28" fmla="*/ 226124 w 469013"/>
                <a:gd name="connsiteY28" fmla="*/ 13578 h 545929"/>
                <a:gd name="connsiteX29" fmla="*/ 151829 w 469013"/>
                <a:gd name="connsiteY29" fmla="*/ 5291 h 545929"/>
                <a:gd name="connsiteX30" fmla="*/ 90012 w 469013"/>
                <a:gd name="connsiteY30" fmla="*/ 27389 h 545929"/>
                <a:gd name="connsiteX31" fmla="*/ 19431 w 469013"/>
                <a:gd name="connsiteY31" fmla="*/ 91778 h 545929"/>
                <a:gd name="connsiteX32" fmla="*/ 4477 w 469013"/>
                <a:gd name="connsiteY32" fmla="*/ 113304 h 545929"/>
                <a:gd name="connsiteX33" fmla="*/ 0 w 469013"/>
                <a:gd name="connsiteY33" fmla="*/ 121877 h 54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13" h="545929">
                  <a:moveTo>
                    <a:pt x="0" y="121877"/>
                  </a:moveTo>
                  <a:cubicBezTo>
                    <a:pt x="232" y="121142"/>
                    <a:pt x="551" y="120439"/>
                    <a:pt x="953" y="119781"/>
                  </a:cubicBezTo>
                  <a:cubicBezTo>
                    <a:pt x="1810" y="118162"/>
                    <a:pt x="2953" y="116162"/>
                    <a:pt x="4191" y="113685"/>
                  </a:cubicBezTo>
                  <a:cubicBezTo>
                    <a:pt x="7144" y="108447"/>
                    <a:pt x="11811" y="100922"/>
                    <a:pt x="18479" y="91492"/>
                  </a:cubicBezTo>
                  <a:cubicBezTo>
                    <a:pt x="37093" y="64685"/>
                    <a:pt x="61020" y="41990"/>
                    <a:pt x="88773" y="24817"/>
                  </a:cubicBezTo>
                  <a:cubicBezTo>
                    <a:pt x="108065" y="13011"/>
                    <a:pt x="129490" y="5114"/>
                    <a:pt x="151829" y="1576"/>
                  </a:cubicBezTo>
                  <a:cubicBezTo>
                    <a:pt x="177507" y="-2102"/>
                    <a:pt x="203697" y="681"/>
                    <a:pt x="228029" y="9672"/>
                  </a:cubicBezTo>
                  <a:cubicBezTo>
                    <a:pt x="255496" y="19291"/>
                    <a:pt x="278697" y="38277"/>
                    <a:pt x="293561" y="63298"/>
                  </a:cubicBezTo>
                  <a:cubicBezTo>
                    <a:pt x="308610" y="89682"/>
                    <a:pt x="313468" y="120448"/>
                    <a:pt x="322136" y="150071"/>
                  </a:cubicBezTo>
                  <a:cubicBezTo>
                    <a:pt x="326205" y="164660"/>
                    <a:pt x="332365" y="178584"/>
                    <a:pt x="340424" y="191409"/>
                  </a:cubicBezTo>
                  <a:cubicBezTo>
                    <a:pt x="348956" y="203355"/>
                    <a:pt x="359494" y="213732"/>
                    <a:pt x="371570" y="222080"/>
                  </a:cubicBezTo>
                  <a:cubicBezTo>
                    <a:pt x="383286" y="230748"/>
                    <a:pt x="395573" y="238558"/>
                    <a:pt x="406622" y="247607"/>
                  </a:cubicBezTo>
                  <a:cubicBezTo>
                    <a:pt x="417544" y="256506"/>
                    <a:pt x="427163" y="266895"/>
                    <a:pt x="435197" y="278468"/>
                  </a:cubicBezTo>
                  <a:cubicBezTo>
                    <a:pt x="449682" y="300054"/>
                    <a:pt x="459630" y="324358"/>
                    <a:pt x="464439" y="349905"/>
                  </a:cubicBezTo>
                  <a:cubicBezTo>
                    <a:pt x="468648" y="371864"/>
                    <a:pt x="469961" y="394280"/>
                    <a:pt x="468344" y="416580"/>
                  </a:cubicBezTo>
                  <a:cubicBezTo>
                    <a:pt x="465615" y="448803"/>
                    <a:pt x="459842" y="480695"/>
                    <a:pt x="451104" y="511830"/>
                  </a:cubicBezTo>
                  <a:cubicBezTo>
                    <a:pt x="448246" y="522879"/>
                    <a:pt x="445770" y="531452"/>
                    <a:pt x="444055" y="537262"/>
                  </a:cubicBezTo>
                  <a:cubicBezTo>
                    <a:pt x="443394" y="540239"/>
                    <a:pt x="442437" y="543143"/>
                    <a:pt x="441198" y="545930"/>
                  </a:cubicBezTo>
                  <a:cubicBezTo>
                    <a:pt x="441651" y="542909"/>
                    <a:pt x="442287" y="539919"/>
                    <a:pt x="443103" y="536976"/>
                  </a:cubicBezTo>
                  <a:cubicBezTo>
                    <a:pt x="444532" y="530690"/>
                    <a:pt x="446627" y="522117"/>
                    <a:pt x="449104" y="511354"/>
                  </a:cubicBezTo>
                  <a:cubicBezTo>
                    <a:pt x="457056" y="480123"/>
                    <a:pt x="462219" y="448248"/>
                    <a:pt x="464534" y="416104"/>
                  </a:cubicBezTo>
                  <a:cubicBezTo>
                    <a:pt x="465934" y="394032"/>
                    <a:pt x="464429" y="371871"/>
                    <a:pt x="460057" y="350191"/>
                  </a:cubicBezTo>
                  <a:cubicBezTo>
                    <a:pt x="455385" y="325333"/>
                    <a:pt x="445659" y="301700"/>
                    <a:pt x="431482" y="280753"/>
                  </a:cubicBezTo>
                  <a:cubicBezTo>
                    <a:pt x="423714" y="269574"/>
                    <a:pt x="414416" y="259538"/>
                    <a:pt x="403860" y="250940"/>
                  </a:cubicBezTo>
                  <a:cubicBezTo>
                    <a:pt x="393002" y="242178"/>
                    <a:pt x="380810" y="234462"/>
                    <a:pt x="368808" y="225699"/>
                  </a:cubicBezTo>
                  <a:cubicBezTo>
                    <a:pt x="356205" y="217069"/>
                    <a:pt x="345239" y="206264"/>
                    <a:pt x="336423" y="193790"/>
                  </a:cubicBezTo>
                  <a:cubicBezTo>
                    <a:pt x="328027" y="180537"/>
                    <a:pt x="321609" y="166130"/>
                    <a:pt x="317373" y="151023"/>
                  </a:cubicBezTo>
                  <a:cubicBezTo>
                    <a:pt x="308515" y="121020"/>
                    <a:pt x="303657" y="90540"/>
                    <a:pt x="288798" y="65298"/>
                  </a:cubicBezTo>
                  <a:cubicBezTo>
                    <a:pt x="274575" y="41279"/>
                    <a:pt x="252406" y="22984"/>
                    <a:pt x="226124" y="13578"/>
                  </a:cubicBezTo>
                  <a:cubicBezTo>
                    <a:pt x="202431" y="4690"/>
                    <a:pt x="176898" y="1842"/>
                    <a:pt x="151829" y="5291"/>
                  </a:cubicBezTo>
                  <a:cubicBezTo>
                    <a:pt x="129984" y="8574"/>
                    <a:pt x="108987" y="16079"/>
                    <a:pt x="90012" y="27389"/>
                  </a:cubicBezTo>
                  <a:cubicBezTo>
                    <a:pt x="62496" y="44024"/>
                    <a:pt x="38516" y="65901"/>
                    <a:pt x="19431" y="91778"/>
                  </a:cubicBezTo>
                  <a:cubicBezTo>
                    <a:pt x="12668" y="101303"/>
                    <a:pt x="7715" y="108256"/>
                    <a:pt x="4477" y="113304"/>
                  </a:cubicBezTo>
                  <a:cubicBezTo>
                    <a:pt x="3250" y="116293"/>
                    <a:pt x="1752" y="119162"/>
                    <a:pt x="0" y="121877"/>
                  </a:cubicBezTo>
                  <a:close/>
                </a:path>
              </a:pathLst>
            </a:custGeom>
            <a:solidFill>
              <a:srgbClr val="FF725E"/>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76B466D-453E-4A84-923F-1016C0AAA4D6}"/>
                </a:ext>
              </a:extLst>
            </p:cNvPr>
            <p:cNvSpPr/>
            <p:nvPr/>
          </p:nvSpPr>
          <p:spPr>
            <a:xfrm>
              <a:off x="9865410" y="5426140"/>
              <a:ext cx="107285" cy="149271"/>
            </a:xfrm>
            <a:custGeom>
              <a:avLst/>
              <a:gdLst>
                <a:gd name="connsiteX0" fmla="*/ 97739 w 107285"/>
                <a:gd name="connsiteY0" fmla="*/ 3954 h 149271"/>
                <a:gd name="connsiteX1" fmla="*/ 74784 w 107285"/>
                <a:gd name="connsiteY1" fmla="*/ 3954 h 149271"/>
                <a:gd name="connsiteX2" fmla="*/ 45257 w 107285"/>
                <a:gd name="connsiteY2" fmla="*/ 18718 h 149271"/>
                <a:gd name="connsiteX3" fmla="*/ 4966 w 107285"/>
                <a:gd name="connsiteY3" fmla="*/ 149115 h 149271"/>
                <a:gd name="connsiteX4" fmla="*/ 107132 w 107285"/>
                <a:gd name="connsiteY4" fmla="*/ 57850 h 149271"/>
                <a:gd name="connsiteX5" fmla="*/ 94024 w 107285"/>
                <a:gd name="connsiteY5" fmla="*/ 3478 h 1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271">
                  <a:moveTo>
                    <a:pt x="97739" y="3954"/>
                  </a:moveTo>
                  <a:cubicBezTo>
                    <a:pt x="89643" y="-3666"/>
                    <a:pt x="85738" y="1668"/>
                    <a:pt x="74784" y="3954"/>
                  </a:cubicBezTo>
                  <a:cubicBezTo>
                    <a:pt x="63873" y="6361"/>
                    <a:pt x="53728" y="11433"/>
                    <a:pt x="45257" y="18718"/>
                  </a:cubicBezTo>
                  <a:cubicBezTo>
                    <a:pt x="6923" y="50191"/>
                    <a:pt x="-8932" y="101503"/>
                    <a:pt x="4966" y="149115"/>
                  </a:cubicBezTo>
                  <a:cubicBezTo>
                    <a:pt x="58380" y="152125"/>
                    <a:pt x="104122" y="111264"/>
                    <a:pt x="107132" y="57850"/>
                  </a:cubicBezTo>
                  <a:cubicBezTo>
                    <a:pt x="108204" y="38831"/>
                    <a:pt x="103644" y="19919"/>
                    <a:pt x="94024" y="3478"/>
                  </a:cubicBezTo>
                </a:path>
              </a:pathLst>
            </a:custGeom>
            <a:solidFill>
              <a:srgbClr val="FF725E"/>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971E49-E203-4CB7-B44A-2001BE219113}"/>
                </a:ext>
              </a:extLst>
            </p:cNvPr>
            <p:cNvSpPr/>
            <p:nvPr/>
          </p:nvSpPr>
          <p:spPr>
            <a:xfrm>
              <a:off x="9483090" y="5266161"/>
              <a:ext cx="146113" cy="114466"/>
            </a:xfrm>
            <a:custGeom>
              <a:avLst/>
              <a:gdLst>
                <a:gd name="connsiteX0" fmla="*/ 146113 w 146113"/>
                <a:gd name="connsiteY0" fmla="*/ 11914 h 114466"/>
                <a:gd name="connsiteX1" fmla="*/ 125444 w 146113"/>
                <a:gd name="connsiteY1" fmla="*/ 1723 h 114466"/>
                <a:gd name="connsiteX2" fmla="*/ 92488 w 146113"/>
                <a:gd name="connsiteY2" fmla="*/ 2294 h 114466"/>
                <a:gd name="connsiteX3" fmla="*/ 0 w 146113"/>
                <a:gd name="connsiteY3" fmla="*/ 102783 h 114466"/>
                <a:gd name="connsiteX4" fmla="*/ 131529 w 146113"/>
                <a:gd name="connsiteY4" fmla="*/ 63521 h 114466"/>
                <a:gd name="connsiteX5" fmla="*/ 142875 w 146113"/>
                <a:gd name="connsiteY5" fmla="*/ 9533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66">
                  <a:moveTo>
                    <a:pt x="146113" y="11914"/>
                  </a:moveTo>
                  <a:cubicBezTo>
                    <a:pt x="142018" y="1627"/>
                    <a:pt x="136588" y="4675"/>
                    <a:pt x="125444" y="1723"/>
                  </a:cubicBezTo>
                  <a:cubicBezTo>
                    <a:pt x="114574" y="-754"/>
                    <a:pt x="103266" y="-558"/>
                    <a:pt x="92488" y="2294"/>
                  </a:cubicBezTo>
                  <a:cubicBezTo>
                    <a:pt x="44397" y="14381"/>
                    <a:pt x="8065" y="53856"/>
                    <a:pt x="0" y="102783"/>
                  </a:cubicBezTo>
                  <a:cubicBezTo>
                    <a:pt x="47162" y="128262"/>
                    <a:pt x="106050" y="110684"/>
                    <a:pt x="131529" y="63521"/>
                  </a:cubicBezTo>
                  <a:cubicBezTo>
                    <a:pt x="140453" y="47002"/>
                    <a:pt x="144395" y="28248"/>
                    <a:pt x="142875" y="9533"/>
                  </a:cubicBezTo>
                </a:path>
              </a:pathLst>
            </a:custGeom>
            <a:solidFill>
              <a:srgbClr val="FF725E"/>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E70805-0339-4A41-9697-9254B1B8C0A1}"/>
                </a:ext>
              </a:extLst>
            </p:cNvPr>
            <p:cNvSpPr/>
            <p:nvPr/>
          </p:nvSpPr>
          <p:spPr>
            <a:xfrm>
              <a:off x="9860660" y="5597028"/>
              <a:ext cx="183165" cy="83287"/>
            </a:xfrm>
            <a:custGeom>
              <a:avLst/>
              <a:gdLst>
                <a:gd name="connsiteX0" fmla="*/ 175927 w 183165"/>
                <a:gd name="connsiteY0" fmla="*/ 38711 h 83287"/>
                <a:gd name="connsiteX1" fmla="*/ 18203 w 183165"/>
                <a:gd name="connsiteY1" fmla="*/ 27216 h 83287"/>
                <a:gd name="connsiteX2" fmla="*/ 0 w 183165"/>
                <a:gd name="connsiteY2" fmla="*/ 47283 h 83287"/>
                <a:gd name="connsiteX3" fmla="*/ 91249 w 183165"/>
                <a:gd name="connsiteY3" fmla="*/ 83288 h 83287"/>
                <a:gd name="connsiteX4" fmla="*/ 183166 w 183165"/>
                <a:gd name="connsiteY4" fmla="*/ 46140 h 8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7">
                  <a:moveTo>
                    <a:pt x="175927" y="38711"/>
                  </a:moveTo>
                  <a:cubicBezTo>
                    <a:pt x="135547" y="-8018"/>
                    <a:pt x="64931" y="-13164"/>
                    <a:pt x="18203" y="27216"/>
                  </a:cubicBezTo>
                  <a:cubicBezTo>
                    <a:pt x="11344" y="33142"/>
                    <a:pt x="5232" y="39881"/>
                    <a:pt x="0" y="47283"/>
                  </a:cubicBezTo>
                  <a:cubicBezTo>
                    <a:pt x="25000" y="70023"/>
                    <a:pt x="57457" y="82830"/>
                    <a:pt x="91249" y="83288"/>
                  </a:cubicBezTo>
                  <a:cubicBezTo>
                    <a:pt x="125363" y="82383"/>
                    <a:pt x="158002" y="69192"/>
                    <a:pt x="183166" y="46140"/>
                  </a:cubicBezTo>
                </a:path>
              </a:pathLst>
            </a:custGeom>
            <a:solidFill>
              <a:srgbClr val="FF725E"/>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B9E86-5226-49A2-BEC9-247858ABCE12}"/>
                </a:ext>
              </a:extLst>
            </p:cNvPr>
            <p:cNvSpPr/>
            <p:nvPr/>
          </p:nvSpPr>
          <p:spPr>
            <a:xfrm>
              <a:off x="9999276" y="5344222"/>
              <a:ext cx="126396" cy="137916"/>
            </a:xfrm>
            <a:custGeom>
              <a:avLst/>
              <a:gdLst>
                <a:gd name="connsiteX0" fmla="*/ 9975 w 126396"/>
                <a:gd name="connsiteY0" fmla="*/ 137879 h 137916"/>
                <a:gd name="connsiteX1" fmla="*/ 126360 w 126396"/>
                <a:gd name="connsiteY1" fmla="*/ 27262 h 137916"/>
                <a:gd name="connsiteX2" fmla="*/ 124275 w 126396"/>
                <a:gd name="connsiteY2" fmla="*/ 2528 h 137916"/>
                <a:gd name="connsiteX3" fmla="*/ 2506 w 126396"/>
                <a:gd name="connsiteY3" fmla="*/ 79392 h 137916"/>
                <a:gd name="connsiteX4" fmla="*/ 6165 w 126396"/>
                <a:gd name="connsiteY4" fmla="*/ 136736 h 13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137916">
                  <a:moveTo>
                    <a:pt x="9975" y="137879"/>
                  </a:moveTo>
                  <a:cubicBezTo>
                    <a:pt x="72660" y="139472"/>
                    <a:pt x="124768" y="89947"/>
                    <a:pt x="126360" y="27262"/>
                  </a:cubicBezTo>
                  <a:cubicBezTo>
                    <a:pt x="126571" y="18966"/>
                    <a:pt x="125872" y="10672"/>
                    <a:pt x="124275" y="2528"/>
                  </a:cubicBezTo>
                  <a:cubicBezTo>
                    <a:pt x="69424" y="-9872"/>
                    <a:pt x="14906" y="24541"/>
                    <a:pt x="2506" y="79392"/>
                  </a:cubicBezTo>
                  <a:cubicBezTo>
                    <a:pt x="-1805" y="98462"/>
                    <a:pt x="-535" y="118369"/>
                    <a:pt x="6165" y="136736"/>
                  </a:cubicBezTo>
                </a:path>
              </a:pathLst>
            </a:custGeom>
            <a:solidFill>
              <a:srgbClr val="FF725E"/>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91A6CBC-E7CE-473F-BBEC-8E430B3E6DD9}"/>
                </a:ext>
              </a:extLst>
            </p:cNvPr>
            <p:cNvSpPr/>
            <p:nvPr/>
          </p:nvSpPr>
          <p:spPr>
            <a:xfrm>
              <a:off x="9888560" y="5196133"/>
              <a:ext cx="156218" cy="113050"/>
            </a:xfrm>
            <a:custGeom>
              <a:avLst/>
              <a:gdLst>
                <a:gd name="connsiteX0" fmla="*/ 3152 w 156218"/>
                <a:gd name="connsiteY0" fmla="*/ 105469 h 113050"/>
                <a:gd name="connsiteX1" fmla="*/ 149853 w 156218"/>
                <a:gd name="connsiteY1" fmla="*/ 40195 h 113050"/>
                <a:gd name="connsiteX2" fmla="*/ 156219 w 156218"/>
                <a:gd name="connsiteY2" fmla="*/ 15839 h 113050"/>
                <a:gd name="connsiteX3" fmla="*/ 15826 w 156218"/>
                <a:gd name="connsiteY3" fmla="*/ 47248 h 113050"/>
                <a:gd name="connsiteX4" fmla="*/ 9 w 156218"/>
                <a:gd name="connsiteY4" fmla="*/ 103088 h 1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8" h="113050">
                  <a:moveTo>
                    <a:pt x="3152" y="105469"/>
                  </a:moveTo>
                  <a:cubicBezTo>
                    <a:pt x="61687" y="127954"/>
                    <a:pt x="127367" y="98730"/>
                    <a:pt x="149853" y="40195"/>
                  </a:cubicBezTo>
                  <a:cubicBezTo>
                    <a:pt x="152871" y="32337"/>
                    <a:pt x="155006" y="24168"/>
                    <a:pt x="156219" y="15839"/>
                  </a:cubicBezTo>
                  <a:cubicBezTo>
                    <a:pt x="108777" y="-14256"/>
                    <a:pt x="45921" y="-194"/>
                    <a:pt x="15826" y="47248"/>
                  </a:cubicBezTo>
                  <a:cubicBezTo>
                    <a:pt x="5243" y="63930"/>
                    <a:pt x="-253" y="83333"/>
                    <a:pt x="9" y="103088"/>
                  </a:cubicBezTo>
                </a:path>
              </a:pathLst>
            </a:custGeom>
            <a:solidFill>
              <a:srgbClr val="FF725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720ABBC-328B-44FF-8762-2B9FB377BF77}"/>
                </a:ext>
              </a:extLst>
            </p:cNvPr>
            <p:cNvSpPr/>
            <p:nvPr/>
          </p:nvSpPr>
          <p:spPr>
            <a:xfrm>
              <a:off x="9699212" y="5235173"/>
              <a:ext cx="156312" cy="113014"/>
            </a:xfrm>
            <a:custGeom>
              <a:avLst/>
              <a:gdLst>
                <a:gd name="connsiteX0" fmla="*/ 153067 w 156312"/>
                <a:gd name="connsiteY0" fmla="*/ 7659 h 113014"/>
                <a:gd name="connsiteX1" fmla="*/ 6468 w 156312"/>
                <a:gd name="connsiteY1" fmla="*/ 72498 h 113014"/>
                <a:gd name="connsiteX2" fmla="*/ 0 w 156312"/>
                <a:gd name="connsiteY2" fmla="*/ 97194 h 113014"/>
                <a:gd name="connsiteX3" fmla="*/ 140505 w 156312"/>
                <a:gd name="connsiteY3" fmla="*/ 65670 h 113014"/>
                <a:gd name="connsiteX4" fmla="*/ 156305 w 156312"/>
                <a:gd name="connsiteY4" fmla="*/ 9945 h 11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2" h="113014">
                  <a:moveTo>
                    <a:pt x="153067" y="7659"/>
                  </a:moveTo>
                  <a:cubicBezTo>
                    <a:pt x="94680" y="-14918"/>
                    <a:pt x="29045" y="14111"/>
                    <a:pt x="6468" y="72498"/>
                  </a:cubicBezTo>
                  <a:cubicBezTo>
                    <a:pt x="3389" y="80460"/>
                    <a:pt x="1219" y="88745"/>
                    <a:pt x="0" y="97194"/>
                  </a:cubicBezTo>
                  <a:cubicBezTo>
                    <a:pt x="47505" y="127289"/>
                    <a:pt x="110411" y="113175"/>
                    <a:pt x="140505" y="65670"/>
                  </a:cubicBezTo>
                  <a:cubicBezTo>
                    <a:pt x="151056" y="49016"/>
                    <a:pt x="156544" y="29658"/>
                    <a:pt x="156305" y="9945"/>
                  </a:cubicBezTo>
                </a:path>
              </a:pathLst>
            </a:custGeom>
            <a:solidFill>
              <a:srgbClr val="FF725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EC2E16-B904-406D-97C9-2C81AF42E592}"/>
                </a:ext>
              </a:extLst>
            </p:cNvPr>
            <p:cNvSpPr/>
            <p:nvPr/>
          </p:nvSpPr>
          <p:spPr>
            <a:xfrm>
              <a:off x="9776860" y="5044046"/>
              <a:ext cx="105666" cy="167068"/>
            </a:xfrm>
            <a:custGeom>
              <a:avLst/>
              <a:gdLst>
                <a:gd name="connsiteX0" fmla="*/ 28460 w 105666"/>
                <a:gd name="connsiteY0" fmla="*/ 166783 h 167068"/>
                <a:gd name="connsiteX1" fmla="*/ 99709 w 105666"/>
                <a:gd name="connsiteY1" fmla="*/ 23190 h 167068"/>
                <a:gd name="connsiteX2" fmla="*/ 88848 w 105666"/>
                <a:gd name="connsiteY2" fmla="*/ 0 h 167068"/>
                <a:gd name="connsiteX3" fmla="*/ 843 w 105666"/>
                <a:gd name="connsiteY3" fmla="*/ 113976 h 167068"/>
                <a:gd name="connsiteX4" fmla="*/ 24364 w 105666"/>
                <a:gd name="connsiteY4" fmla="*/ 167069 h 1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6" h="167068">
                  <a:moveTo>
                    <a:pt x="28460" y="166783"/>
                  </a:moveTo>
                  <a:cubicBezTo>
                    <a:pt x="87787" y="146806"/>
                    <a:pt x="119686" y="82517"/>
                    <a:pt x="99709" y="23190"/>
                  </a:cubicBezTo>
                  <a:cubicBezTo>
                    <a:pt x="96977" y="15075"/>
                    <a:pt x="93333" y="7295"/>
                    <a:pt x="88848" y="0"/>
                  </a:cubicBezTo>
                  <a:cubicBezTo>
                    <a:pt x="33073" y="7172"/>
                    <a:pt x="-6329" y="58200"/>
                    <a:pt x="843" y="113976"/>
                  </a:cubicBezTo>
                  <a:cubicBezTo>
                    <a:pt x="3363" y="133582"/>
                    <a:pt x="11536" y="152029"/>
                    <a:pt x="24364" y="167069"/>
                  </a:cubicBezTo>
                </a:path>
              </a:pathLst>
            </a:custGeom>
            <a:solidFill>
              <a:srgbClr val="FF725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75A5A7-57AE-4157-8593-96D53F4DFC17}"/>
                </a:ext>
              </a:extLst>
            </p:cNvPr>
            <p:cNvSpPr/>
            <p:nvPr/>
          </p:nvSpPr>
          <p:spPr>
            <a:xfrm>
              <a:off x="9577593" y="5065382"/>
              <a:ext cx="114254" cy="154456"/>
            </a:xfrm>
            <a:custGeom>
              <a:avLst/>
              <a:gdLst>
                <a:gd name="connsiteX0" fmla="*/ 107426 w 114254"/>
                <a:gd name="connsiteY0" fmla="*/ 151257 h 154456"/>
                <a:gd name="connsiteX1" fmla="*/ 39458 w 114254"/>
                <a:gd name="connsiteY1" fmla="*/ 5934 h 154456"/>
                <a:gd name="connsiteX2" fmla="*/ 14748 w 114254"/>
                <a:gd name="connsiteY2" fmla="*/ 0 h 154456"/>
                <a:gd name="connsiteX3" fmla="*/ 49012 w 114254"/>
                <a:gd name="connsiteY3" fmla="*/ 139724 h 154456"/>
                <a:gd name="connsiteX4" fmla="*/ 105141 w 114254"/>
                <a:gd name="connsiteY4" fmla="*/ 154400 h 15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54" h="154456">
                  <a:moveTo>
                    <a:pt x="107426" y="151257"/>
                  </a:moveTo>
                  <a:cubicBezTo>
                    <a:pt x="128787" y="92358"/>
                    <a:pt x="98357" y="27295"/>
                    <a:pt x="39458" y="5934"/>
                  </a:cubicBezTo>
                  <a:cubicBezTo>
                    <a:pt x="31469" y="3037"/>
                    <a:pt x="23181" y="1046"/>
                    <a:pt x="14748" y="0"/>
                  </a:cubicBezTo>
                  <a:cubicBezTo>
                    <a:pt x="-14374" y="48045"/>
                    <a:pt x="967" y="110602"/>
                    <a:pt x="49012" y="139724"/>
                  </a:cubicBezTo>
                  <a:cubicBezTo>
                    <a:pt x="65900" y="149960"/>
                    <a:pt x="85403" y="155060"/>
                    <a:pt x="105141" y="154400"/>
                  </a:cubicBezTo>
                </a:path>
              </a:pathLst>
            </a:custGeom>
            <a:solidFill>
              <a:srgbClr val="FF725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DCA97B7-EF9E-4A81-9005-743B5B7EB556}"/>
                </a:ext>
              </a:extLst>
            </p:cNvPr>
            <p:cNvSpPr/>
            <p:nvPr/>
          </p:nvSpPr>
          <p:spPr>
            <a:xfrm>
              <a:off x="9849231" y="6102464"/>
              <a:ext cx="531494" cy="46577"/>
            </a:xfrm>
            <a:custGeom>
              <a:avLst/>
              <a:gdLst>
                <a:gd name="connsiteX0" fmla="*/ 0 w 531494"/>
                <a:gd name="connsiteY0" fmla="*/ 0 h 46577"/>
                <a:gd name="connsiteX1" fmla="*/ 37624 w 531494"/>
                <a:gd name="connsiteY1" fmla="*/ 46577 h 46577"/>
                <a:gd name="connsiteX2" fmla="*/ 499967 w 531494"/>
                <a:gd name="connsiteY2" fmla="*/ 46577 h 46577"/>
                <a:gd name="connsiteX3" fmla="*/ 531495 w 531494"/>
                <a:gd name="connsiteY3" fmla="*/ 0 h 46577"/>
                <a:gd name="connsiteX4" fmla="*/ 0 w 531494"/>
                <a:gd name="connsiteY4" fmla="*/ 0 h 4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4" h="46577">
                  <a:moveTo>
                    <a:pt x="0" y="0"/>
                  </a:moveTo>
                  <a:lnTo>
                    <a:pt x="37624" y="46577"/>
                  </a:lnTo>
                  <a:lnTo>
                    <a:pt x="499967" y="46577"/>
                  </a:lnTo>
                  <a:lnTo>
                    <a:pt x="531495" y="0"/>
                  </a:lnTo>
                  <a:lnTo>
                    <a:pt x="0" y="0"/>
                  </a:lnTo>
                  <a:close/>
                </a:path>
              </a:pathLst>
            </a:custGeom>
            <a:solidFill>
              <a:srgbClr val="263238"/>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127A477-52F5-49D1-985F-61DA9B485841}"/>
                </a:ext>
              </a:extLst>
            </p:cNvPr>
            <p:cNvSpPr/>
            <p:nvPr/>
          </p:nvSpPr>
          <p:spPr>
            <a:xfrm>
              <a:off x="9863042" y="6099321"/>
              <a:ext cx="507587" cy="5333"/>
            </a:xfrm>
            <a:custGeom>
              <a:avLst/>
              <a:gdLst>
                <a:gd name="connsiteX0" fmla="*/ 507587 w 507587"/>
                <a:gd name="connsiteY0" fmla="*/ 2667 h 5333"/>
                <a:gd name="connsiteX1" fmla="*/ 253746 w 507587"/>
                <a:gd name="connsiteY1" fmla="*/ 5334 h 5333"/>
                <a:gd name="connsiteX2" fmla="*/ 0 w 507587"/>
                <a:gd name="connsiteY2" fmla="*/ 2667 h 5333"/>
                <a:gd name="connsiteX3" fmla="*/ 253746 w 507587"/>
                <a:gd name="connsiteY3" fmla="*/ 0 h 5333"/>
                <a:gd name="connsiteX4" fmla="*/ 507587 w 507587"/>
                <a:gd name="connsiteY4" fmla="*/ 2667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7" h="5333">
                  <a:moveTo>
                    <a:pt x="507587" y="2667"/>
                  </a:moveTo>
                  <a:cubicBezTo>
                    <a:pt x="507587" y="4191"/>
                    <a:pt x="393954" y="5334"/>
                    <a:pt x="253746" y="5334"/>
                  </a:cubicBezTo>
                  <a:cubicBezTo>
                    <a:pt x="113538" y="5334"/>
                    <a:pt x="0" y="4191"/>
                    <a:pt x="0" y="2667"/>
                  </a:cubicBezTo>
                  <a:cubicBezTo>
                    <a:pt x="0" y="1143"/>
                    <a:pt x="113633" y="0"/>
                    <a:pt x="253746" y="0"/>
                  </a:cubicBezTo>
                  <a:cubicBezTo>
                    <a:pt x="393859" y="0"/>
                    <a:pt x="507587" y="1238"/>
                    <a:pt x="507587" y="2667"/>
                  </a:cubicBezTo>
                  <a:close/>
                </a:path>
              </a:pathLst>
            </a:custGeom>
            <a:solidFill>
              <a:srgbClr val="455A64"/>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08227D8-1FC0-4F33-A652-37EA9C544DA1}"/>
                </a:ext>
              </a:extLst>
            </p:cNvPr>
            <p:cNvSpPr/>
            <p:nvPr/>
          </p:nvSpPr>
          <p:spPr>
            <a:xfrm>
              <a:off x="9891413" y="5919701"/>
              <a:ext cx="427210" cy="67303"/>
            </a:xfrm>
            <a:custGeom>
              <a:avLst/>
              <a:gdLst>
                <a:gd name="connsiteX0" fmla="*/ 427210 w 427210"/>
                <a:gd name="connsiteY0" fmla="*/ 6741 h 67303"/>
                <a:gd name="connsiteX1" fmla="*/ 424257 w 427210"/>
                <a:gd name="connsiteY1" fmla="*/ 10551 h 67303"/>
                <a:gd name="connsiteX2" fmla="*/ 414732 w 427210"/>
                <a:gd name="connsiteY2" fmla="*/ 20076 h 67303"/>
                <a:gd name="connsiteX3" fmla="*/ 373394 w 427210"/>
                <a:gd name="connsiteY3" fmla="*/ 48651 h 67303"/>
                <a:gd name="connsiteX4" fmla="*/ 301194 w 427210"/>
                <a:gd name="connsiteY4" fmla="*/ 67130 h 67303"/>
                <a:gd name="connsiteX5" fmla="*/ 257094 w 427210"/>
                <a:gd name="connsiteY5" fmla="*/ 63415 h 67303"/>
                <a:gd name="connsiteX6" fmla="*/ 212040 w 427210"/>
                <a:gd name="connsiteY6" fmla="*/ 48556 h 67303"/>
                <a:gd name="connsiteX7" fmla="*/ 128697 w 427210"/>
                <a:gd name="connsiteY7" fmla="*/ 13028 h 67303"/>
                <a:gd name="connsiteX8" fmla="*/ 56783 w 427210"/>
                <a:gd name="connsiteY8" fmla="*/ 6074 h 67303"/>
                <a:gd name="connsiteX9" fmla="*/ 12682 w 427210"/>
                <a:gd name="connsiteY9" fmla="*/ 26553 h 67303"/>
                <a:gd name="connsiteX10" fmla="*/ 109 w 427210"/>
                <a:gd name="connsiteY10" fmla="*/ 39602 h 67303"/>
                <a:gd name="connsiteX11" fmla="*/ 2395 w 427210"/>
                <a:gd name="connsiteY11" fmla="*/ 35507 h 67303"/>
                <a:gd name="connsiteX12" fmla="*/ 11253 w 427210"/>
                <a:gd name="connsiteY12" fmla="*/ 25029 h 67303"/>
                <a:gd name="connsiteX13" fmla="*/ 56021 w 427210"/>
                <a:gd name="connsiteY13" fmla="*/ 2360 h 67303"/>
                <a:gd name="connsiteX14" fmla="*/ 130221 w 427210"/>
                <a:gd name="connsiteY14" fmla="*/ 8265 h 67303"/>
                <a:gd name="connsiteX15" fmla="*/ 214136 w 427210"/>
                <a:gd name="connsiteY15" fmla="*/ 43603 h 67303"/>
                <a:gd name="connsiteX16" fmla="*/ 258141 w 427210"/>
                <a:gd name="connsiteY16" fmla="*/ 58367 h 67303"/>
                <a:gd name="connsiteX17" fmla="*/ 301004 w 427210"/>
                <a:gd name="connsiteY17" fmla="*/ 62272 h 67303"/>
                <a:gd name="connsiteX18" fmla="*/ 371774 w 427210"/>
                <a:gd name="connsiteY18" fmla="*/ 45222 h 67303"/>
                <a:gd name="connsiteX19" fmla="*/ 427210 w 427210"/>
                <a:gd name="connsiteY19" fmla="*/ 6741 h 6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210" h="67303">
                  <a:moveTo>
                    <a:pt x="427210" y="6741"/>
                  </a:moveTo>
                  <a:cubicBezTo>
                    <a:pt x="426402" y="8138"/>
                    <a:pt x="425409" y="9420"/>
                    <a:pt x="424257" y="10551"/>
                  </a:cubicBezTo>
                  <a:cubicBezTo>
                    <a:pt x="421258" y="13896"/>
                    <a:pt x="418078" y="17076"/>
                    <a:pt x="414732" y="20076"/>
                  </a:cubicBezTo>
                  <a:cubicBezTo>
                    <a:pt x="402414" y="31558"/>
                    <a:pt x="388488" y="41184"/>
                    <a:pt x="373394" y="48651"/>
                  </a:cubicBezTo>
                  <a:cubicBezTo>
                    <a:pt x="350863" y="59735"/>
                    <a:pt x="326279" y="66026"/>
                    <a:pt x="301194" y="67130"/>
                  </a:cubicBezTo>
                  <a:cubicBezTo>
                    <a:pt x="286396" y="67796"/>
                    <a:pt x="271572" y="66548"/>
                    <a:pt x="257094" y="63415"/>
                  </a:cubicBezTo>
                  <a:cubicBezTo>
                    <a:pt x="241650" y="59860"/>
                    <a:pt x="226568" y="54886"/>
                    <a:pt x="212040" y="48556"/>
                  </a:cubicBezTo>
                  <a:cubicBezTo>
                    <a:pt x="182227" y="35793"/>
                    <a:pt x="154890" y="21410"/>
                    <a:pt x="128697" y="13028"/>
                  </a:cubicBezTo>
                  <a:cubicBezTo>
                    <a:pt x="105717" y="4587"/>
                    <a:pt x="80954" y="2193"/>
                    <a:pt x="56783" y="6074"/>
                  </a:cubicBezTo>
                  <a:cubicBezTo>
                    <a:pt x="40530" y="8880"/>
                    <a:pt x="25313" y="15947"/>
                    <a:pt x="12682" y="26553"/>
                  </a:cubicBezTo>
                  <a:cubicBezTo>
                    <a:pt x="3919" y="34268"/>
                    <a:pt x="585" y="39984"/>
                    <a:pt x="109" y="39602"/>
                  </a:cubicBezTo>
                  <a:cubicBezTo>
                    <a:pt x="-367" y="39221"/>
                    <a:pt x="776" y="38078"/>
                    <a:pt x="2395" y="35507"/>
                  </a:cubicBezTo>
                  <a:cubicBezTo>
                    <a:pt x="4955" y="31701"/>
                    <a:pt x="7926" y="28187"/>
                    <a:pt x="11253" y="25029"/>
                  </a:cubicBezTo>
                  <a:cubicBezTo>
                    <a:pt x="23761" y="13433"/>
                    <a:pt x="39271" y="5579"/>
                    <a:pt x="56021" y="2360"/>
                  </a:cubicBezTo>
                  <a:cubicBezTo>
                    <a:pt x="80845" y="-2181"/>
                    <a:pt x="106426" y="-145"/>
                    <a:pt x="130221" y="8265"/>
                  </a:cubicBezTo>
                  <a:cubicBezTo>
                    <a:pt x="157272" y="16647"/>
                    <a:pt x="184608" y="31125"/>
                    <a:pt x="214136" y="43603"/>
                  </a:cubicBezTo>
                  <a:cubicBezTo>
                    <a:pt x="228340" y="49813"/>
                    <a:pt x="243066" y="54754"/>
                    <a:pt x="258141" y="58367"/>
                  </a:cubicBezTo>
                  <a:cubicBezTo>
                    <a:pt x="272215" y="61416"/>
                    <a:pt x="286611" y="62728"/>
                    <a:pt x="301004" y="62272"/>
                  </a:cubicBezTo>
                  <a:cubicBezTo>
                    <a:pt x="325499" y="61391"/>
                    <a:pt x="349566" y="55593"/>
                    <a:pt x="371774" y="45222"/>
                  </a:cubicBezTo>
                  <a:cubicBezTo>
                    <a:pt x="392130" y="35335"/>
                    <a:pt x="410830" y="22354"/>
                    <a:pt x="427210" y="6741"/>
                  </a:cubicBezTo>
                  <a:close/>
                </a:path>
              </a:pathLst>
            </a:custGeom>
            <a:solidFill>
              <a:srgbClr val="455A64"/>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DC00684-5E70-499C-8E59-E72FEE164C44}"/>
                </a:ext>
              </a:extLst>
            </p:cNvPr>
            <p:cNvSpPr/>
            <p:nvPr/>
          </p:nvSpPr>
          <p:spPr>
            <a:xfrm>
              <a:off x="9886568" y="5888112"/>
              <a:ext cx="436625" cy="59762"/>
            </a:xfrm>
            <a:custGeom>
              <a:avLst/>
              <a:gdLst>
                <a:gd name="connsiteX0" fmla="*/ 436626 w 436625"/>
                <a:gd name="connsiteY0" fmla="*/ 2420 h 59762"/>
                <a:gd name="connsiteX1" fmla="*/ 433483 w 436625"/>
                <a:gd name="connsiteY1" fmla="*/ 6040 h 59762"/>
                <a:gd name="connsiteX2" fmla="*/ 423386 w 436625"/>
                <a:gd name="connsiteY2" fmla="*/ 15565 h 59762"/>
                <a:gd name="connsiteX3" fmla="*/ 380524 w 436625"/>
                <a:gd name="connsiteY3" fmla="*/ 42140 h 59762"/>
                <a:gd name="connsiteX4" fmla="*/ 307848 w 436625"/>
                <a:gd name="connsiteY4" fmla="*/ 59570 h 59762"/>
                <a:gd name="connsiteX5" fmla="*/ 263557 w 436625"/>
                <a:gd name="connsiteY5" fmla="*/ 56522 h 59762"/>
                <a:gd name="connsiteX6" fmla="*/ 217837 w 436625"/>
                <a:gd name="connsiteY6" fmla="*/ 43664 h 59762"/>
                <a:gd name="connsiteX7" fmla="*/ 132588 w 436625"/>
                <a:gd name="connsiteY7" fmla="*/ 12327 h 59762"/>
                <a:gd name="connsiteX8" fmla="*/ 60008 w 436625"/>
                <a:gd name="connsiteY8" fmla="*/ 5754 h 59762"/>
                <a:gd name="connsiteX9" fmla="*/ 14192 w 436625"/>
                <a:gd name="connsiteY9" fmla="*/ 23280 h 59762"/>
                <a:gd name="connsiteX10" fmla="*/ 0 w 436625"/>
                <a:gd name="connsiteY10" fmla="*/ 34710 h 59762"/>
                <a:gd name="connsiteX11" fmla="*/ 2953 w 436625"/>
                <a:gd name="connsiteY11" fmla="*/ 30900 h 59762"/>
                <a:gd name="connsiteX12" fmla="*/ 13049 w 436625"/>
                <a:gd name="connsiteY12" fmla="*/ 21375 h 59762"/>
                <a:gd name="connsiteX13" fmla="*/ 59436 w 436625"/>
                <a:gd name="connsiteY13" fmla="*/ 1849 h 59762"/>
                <a:gd name="connsiteX14" fmla="*/ 133921 w 436625"/>
                <a:gd name="connsiteY14" fmla="*/ 7469 h 59762"/>
                <a:gd name="connsiteX15" fmla="*/ 219646 w 436625"/>
                <a:gd name="connsiteY15" fmla="*/ 38425 h 59762"/>
                <a:gd name="connsiteX16" fmla="*/ 264509 w 436625"/>
                <a:gd name="connsiteY16" fmla="*/ 51284 h 59762"/>
                <a:gd name="connsiteX17" fmla="*/ 307657 w 436625"/>
                <a:gd name="connsiteY17" fmla="*/ 54427 h 59762"/>
                <a:gd name="connsiteX18" fmla="*/ 379000 w 436625"/>
                <a:gd name="connsiteY18" fmla="*/ 38520 h 59762"/>
                <a:gd name="connsiteX19" fmla="*/ 436626 w 436625"/>
                <a:gd name="connsiteY19" fmla="*/ 2420 h 5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625" h="59762">
                  <a:moveTo>
                    <a:pt x="436626" y="2420"/>
                  </a:moveTo>
                  <a:cubicBezTo>
                    <a:pt x="435726" y="3748"/>
                    <a:pt x="434671" y="4963"/>
                    <a:pt x="433483" y="6040"/>
                  </a:cubicBezTo>
                  <a:cubicBezTo>
                    <a:pt x="430291" y="9394"/>
                    <a:pt x="426920" y="12574"/>
                    <a:pt x="423386" y="15565"/>
                  </a:cubicBezTo>
                  <a:cubicBezTo>
                    <a:pt x="410350" y="26298"/>
                    <a:pt x="395935" y="35236"/>
                    <a:pt x="380524" y="42140"/>
                  </a:cubicBezTo>
                  <a:cubicBezTo>
                    <a:pt x="357604" y="52449"/>
                    <a:pt x="332951" y="58362"/>
                    <a:pt x="307848" y="59570"/>
                  </a:cubicBezTo>
                  <a:cubicBezTo>
                    <a:pt x="293017" y="60226"/>
                    <a:pt x="278159" y="59204"/>
                    <a:pt x="263557" y="56522"/>
                  </a:cubicBezTo>
                  <a:cubicBezTo>
                    <a:pt x="248000" y="53454"/>
                    <a:pt x="232712" y="49154"/>
                    <a:pt x="217837" y="43664"/>
                  </a:cubicBezTo>
                  <a:cubicBezTo>
                    <a:pt x="187357" y="32520"/>
                    <a:pt x="159353" y="19851"/>
                    <a:pt x="132588" y="12327"/>
                  </a:cubicBezTo>
                  <a:cubicBezTo>
                    <a:pt x="109162" y="4876"/>
                    <a:pt x="84391" y="2634"/>
                    <a:pt x="60008" y="5754"/>
                  </a:cubicBezTo>
                  <a:cubicBezTo>
                    <a:pt x="43601" y="8032"/>
                    <a:pt x="27931" y="14026"/>
                    <a:pt x="14192" y="23280"/>
                  </a:cubicBezTo>
                  <a:cubicBezTo>
                    <a:pt x="4667" y="30043"/>
                    <a:pt x="381" y="35091"/>
                    <a:pt x="0" y="34710"/>
                  </a:cubicBezTo>
                  <a:cubicBezTo>
                    <a:pt x="808" y="33313"/>
                    <a:pt x="1801" y="32031"/>
                    <a:pt x="2953" y="30900"/>
                  </a:cubicBezTo>
                  <a:cubicBezTo>
                    <a:pt x="6014" y="27418"/>
                    <a:pt x="9394" y="24229"/>
                    <a:pt x="13049" y="21375"/>
                  </a:cubicBezTo>
                  <a:cubicBezTo>
                    <a:pt x="26695" y="11195"/>
                    <a:pt x="42617" y="4492"/>
                    <a:pt x="59436" y="1849"/>
                  </a:cubicBezTo>
                  <a:cubicBezTo>
                    <a:pt x="84372" y="-1877"/>
                    <a:pt x="109827" y="44"/>
                    <a:pt x="133921" y="7469"/>
                  </a:cubicBezTo>
                  <a:cubicBezTo>
                    <a:pt x="161163" y="14803"/>
                    <a:pt x="189452" y="27471"/>
                    <a:pt x="219646" y="38425"/>
                  </a:cubicBezTo>
                  <a:cubicBezTo>
                    <a:pt x="234253" y="43843"/>
                    <a:pt x="249250" y="48142"/>
                    <a:pt x="264509" y="51284"/>
                  </a:cubicBezTo>
                  <a:cubicBezTo>
                    <a:pt x="278734" y="53902"/>
                    <a:pt x="293203" y="54956"/>
                    <a:pt x="307657" y="54427"/>
                  </a:cubicBezTo>
                  <a:cubicBezTo>
                    <a:pt x="332206" y="53492"/>
                    <a:pt x="356379" y="48102"/>
                    <a:pt x="379000" y="38520"/>
                  </a:cubicBezTo>
                  <a:cubicBezTo>
                    <a:pt x="399749" y="29142"/>
                    <a:pt x="419134" y="16999"/>
                    <a:pt x="436626" y="2420"/>
                  </a:cubicBezTo>
                  <a:close/>
                </a:path>
              </a:pathLst>
            </a:custGeom>
            <a:solidFill>
              <a:srgbClr val="455A64"/>
            </a:solidFill>
            <a:ln w="9525" cap="flat">
              <a:noFill/>
              <a:prstDash val="solid"/>
              <a:miter/>
            </a:ln>
          </p:spPr>
          <p:txBody>
            <a:bodyPr rtlCol="0" anchor="ctr"/>
            <a:lstStyle/>
            <a:p>
              <a:endParaRPr lang="en-US"/>
            </a:p>
          </p:txBody>
        </p:sp>
      </p:grpSp>
      <p:sp>
        <p:nvSpPr>
          <p:cNvPr id="189"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4425553" y="1510916"/>
            <a:ext cx="7218516" cy="4031873"/>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Câu</a:t>
            </a:r>
            <a:r>
              <a:rPr lang="en-US" sz="3200" b="1" dirty="0">
                <a:solidFill>
                  <a:srgbClr val="7030A0"/>
                </a:solidFill>
                <a:latin typeface="Times New Roman" panose="02020603050405020304" pitchFamily="18" charset="0"/>
                <a:cs typeface="Times New Roman" panose="02020603050405020304" pitchFamily="18" charset="0"/>
              </a:rPr>
              <a:t> 1 – SGK (</a:t>
            </a:r>
            <a:r>
              <a:rPr lang="en-US" sz="3200" b="1" dirty="0" err="1">
                <a:solidFill>
                  <a:srgbClr val="7030A0"/>
                </a:solidFill>
                <a:latin typeface="Times New Roman" panose="02020603050405020304" pitchFamily="18" charset="0"/>
                <a:cs typeface="Times New Roman" panose="02020603050405020304" pitchFamily="18" charset="0"/>
              </a:rPr>
              <a:t>trang</a:t>
            </a:r>
            <a:r>
              <a:rPr lang="en-US" sz="3200" b="1" dirty="0">
                <a:solidFill>
                  <a:srgbClr val="7030A0"/>
                </a:solidFill>
                <a:latin typeface="Times New Roman" panose="02020603050405020304" pitchFamily="18" charset="0"/>
                <a:cs typeface="Times New Roman" panose="02020603050405020304" pitchFamily="18" charset="0"/>
              </a:rPr>
              <a:t> 77):</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Bolivia, Albania, Scotland, Canada, Vietnam, Iceland, Portugal, Greenland, Germany</a:t>
            </a:r>
          </a:p>
          <a:p>
            <a:pPr marL="514350" indent="-514350">
              <a:buAutoNum type="alphaLcParen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endParaRPr lang="en-US" sz="2800" dirty="0">
              <a:latin typeface="Times New Roman" panose="02020603050405020304" pitchFamily="18" charset="0"/>
              <a:cs typeface="Times New Roman" panose="02020603050405020304" pitchFamily="18" charset="0"/>
            </a:endParaRPr>
          </a:p>
          <a:p>
            <a:pPr marL="514350" indent="-514350">
              <a:buAutoNum type="alphaLcParen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Iceland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schs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2739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32" presetClass="emph" presetSubtype="0" repeatCount="3000" fill="hold" nodeType="with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6147582"/>
            <a:ext cx="12211352" cy="810414"/>
          </a:xfrm>
          <a:prstGeom prst="rect">
            <a:avLst/>
          </a:prstGeom>
        </p:spPr>
      </p:pic>
      <p:pic>
        <p:nvPicPr>
          <p:cNvPr id="23" name="图片 22"/>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024916" y="5092504"/>
            <a:ext cx="5167085" cy="1865491"/>
          </a:xfrm>
          <a:prstGeom prst="rect">
            <a:avLst/>
          </a:prstGeom>
        </p:spPr>
      </p:pic>
      <p:sp>
        <p:nvSpPr>
          <p:cNvPr id="45" name="MH_Others_1"/>
          <p:cNvSpPr txBox="1"/>
          <p:nvPr>
            <p:custDataLst>
              <p:tags r:id="rId1"/>
            </p:custDataLst>
          </p:nvPr>
        </p:nvSpPr>
        <p:spPr>
          <a:xfrm>
            <a:off x="23276" y="568010"/>
            <a:ext cx="12084977" cy="5721980"/>
          </a:xfrm>
          <a:prstGeom prst="rect">
            <a:avLst/>
          </a:prstGeom>
          <a:noFill/>
        </p:spPr>
        <p:txBody>
          <a:bodyPr wrap="square" lIns="0" tIns="0" rIns="0" bIns="0" rtlCol="0" anchor="ctr" anchorCtr="0">
            <a:noAutofit/>
          </a:bodyPr>
          <a:lstStyle/>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9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xếp</a:t>
            </a:r>
            <a:r>
              <a:rPr lang="en-US" sz="2800" dirty="0">
                <a:solidFill>
                  <a:srgbClr val="000000"/>
                </a:solidFill>
                <a:effectLst/>
                <a:latin typeface="Times New Roman" panose="02020603050405020304" pitchFamily="18" charset="0"/>
                <a:ea typeface="Calibri" panose="020F0502020204030204" pitchFamily="34" charset="0"/>
              </a:rPr>
              <a:t>:</a:t>
            </a:r>
          </a:p>
          <a:p>
            <a:pPr>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Albania, Bolivia, Canada, Greenland, Germany, Iceland, Portugal, Scotland, Vietnam</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Iceland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toán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1</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dãy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Greenland, So </a:t>
            </a:r>
            <a:r>
              <a:rPr lang="en-US" sz="2800" dirty="0" err="1">
                <a:solidFill>
                  <a:srgbClr val="000000"/>
                </a:solidFill>
                <a:effectLst/>
                <a:latin typeface="Times New Roman" panose="02020603050405020304" pitchFamily="18" charset="0"/>
                <a:ea typeface="Calibri" panose="020F0502020204030204" pitchFamily="34" charset="0"/>
              </a:rPr>
              <a:t>sánh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Anh I &gt; G </a:t>
            </a:r>
            <a:r>
              <a:rPr lang="en-US" sz="2800" dirty="0" err="1">
                <a:solidFill>
                  <a:srgbClr val="000000"/>
                </a:solidFill>
                <a:effectLst/>
                <a:latin typeface="Times New Roman" panose="02020603050405020304" pitchFamily="18" charset="0"/>
                <a:ea typeface="Calibri" panose="020F0502020204030204" pitchFamily="34" charset="0"/>
              </a:rPr>
              <a:t>nên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chọn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7 ở </a:t>
            </a:r>
            <a:r>
              <a:rPr lang="en-US" sz="2800" dirty="0" err="1">
                <a:solidFill>
                  <a:srgbClr val="000000"/>
                </a:solidFill>
                <a:effectLst/>
                <a:latin typeface="Times New Roman" panose="02020603050405020304" pitchFamily="18" charset="0"/>
                <a:ea typeface="Calibri" panose="020F050202020403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Portugal, so </a:t>
            </a:r>
            <a:r>
              <a:rPr lang="en-US" sz="2800" dirty="0" err="1">
                <a:solidFill>
                  <a:srgbClr val="000000"/>
                </a:solidFill>
                <a:effectLst/>
                <a:latin typeface="Times New Roman" panose="02020603050405020304" pitchFamily="18" charset="0"/>
                <a:ea typeface="Calibri" panose="020F0502020204030204" pitchFamily="34" charset="0"/>
              </a:rPr>
              <a:t>sánh</a:t>
            </a:r>
            <a:r>
              <a:rPr lang="en-US" sz="2800" dirty="0">
                <a:solidFill>
                  <a:srgbClr val="000000"/>
                </a:solidFill>
                <a:effectLst/>
                <a:latin typeface="Times New Roman" panose="02020603050405020304" pitchFamily="18" charset="0"/>
                <a:ea typeface="Calibri" panose="020F0502020204030204" pitchFamily="34" charset="0"/>
              </a:rPr>
              <a:t> P &gt; I </a:t>
            </a:r>
            <a:r>
              <a:rPr lang="en-US" sz="2800" dirty="0" err="1">
                <a:solidFill>
                  <a:srgbClr val="000000"/>
                </a:solidFill>
                <a:effectLst/>
                <a:latin typeface="Times New Roman" panose="02020603050405020304" pitchFamily="18" charset="0"/>
                <a:ea typeface="Calibri" panose="020F0502020204030204" pitchFamily="34" charset="0"/>
              </a:rPr>
              <a:t>nên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endParaRPr lang="en-US" sz="2800" dirty="0">
              <a:solidFill>
                <a:srgbClr val="000000"/>
              </a:solidFill>
              <a:effectLst/>
              <a:latin typeface="Times New Roman" panose="02020603050405020304" pitchFamily="18" charset="0"/>
              <a:ea typeface="Calibri" panose="020F0502020204030204" pitchFamily="34" charset="0"/>
            </a:endParaRPr>
          </a:p>
          <a:p>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3</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chọn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tử</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6 so </a:t>
            </a:r>
            <a:r>
              <a:rPr lang="en-US" sz="2800" dirty="0" err="1">
                <a:solidFill>
                  <a:srgbClr val="000000"/>
                </a:solidFill>
                <a:effectLst/>
                <a:latin typeface="Times New Roman" panose="02020603050405020304" pitchFamily="18" charset="0"/>
                <a:ea typeface="Calibri" panose="020F0502020204030204" pitchFamily="34" charset="0"/>
              </a:rPr>
              <a:t>sánh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toán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dừng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a:t>
            </a:r>
          </a:p>
        </p:txBody>
      </p:sp>
      <p:sp>
        <p:nvSpPr>
          <p:cNvPr id="8"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0600291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1000"/>
                                        <p:tgtEl>
                                          <p:spTgt spid="45">
                                            <p:txEl>
                                              <p:pRg st="0" end="0"/>
                                            </p:txEl>
                                          </p:spTgt>
                                        </p:tgtEl>
                                      </p:cBhvr>
                                    </p:animEffect>
                                    <p:anim calcmode="lin" valueType="num">
                                      <p:cBhvr>
                                        <p:cTn id="8"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xEl>
                                              <p:pRg st="1" end="1"/>
                                            </p:txEl>
                                          </p:spTgt>
                                        </p:tgtEl>
                                        <p:attrNameLst>
                                          <p:attrName>style.visibility</p:attrName>
                                        </p:attrNameLst>
                                      </p:cBhvr>
                                      <p:to>
                                        <p:strVal val="visible"/>
                                      </p:to>
                                    </p:set>
                                    <p:animEffect transition="in" filter="fade">
                                      <p:cBhvr>
                                        <p:cTn id="14" dur="1000"/>
                                        <p:tgtEl>
                                          <p:spTgt spid="45">
                                            <p:txEl>
                                              <p:pRg st="1" end="1"/>
                                            </p:txEl>
                                          </p:spTgt>
                                        </p:tgtEl>
                                      </p:cBhvr>
                                    </p:animEffect>
                                    <p:anim calcmode="lin" valueType="num">
                                      <p:cBhvr>
                                        <p:cTn id="15"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xEl>
                                              <p:pRg st="2" end="2"/>
                                            </p:txEl>
                                          </p:spTgt>
                                        </p:tgtEl>
                                        <p:attrNameLst>
                                          <p:attrName>style.visibility</p:attrName>
                                        </p:attrNameLst>
                                      </p:cBhvr>
                                      <p:to>
                                        <p:strVal val="visible"/>
                                      </p:to>
                                    </p:set>
                                    <p:animEffect transition="in" filter="fade">
                                      <p:cBhvr>
                                        <p:cTn id="21" dur="1000"/>
                                        <p:tgtEl>
                                          <p:spTgt spid="45">
                                            <p:txEl>
                                              <p:pRg st="2" end="2"/>
                                            </p:txEl>
                                          </p:spTgt>
                                        </p:tgtEl>
                                      </p:cBhvr>
                                    </p:animEffect>
                                    <p:anim calcmode="lin" valueType="num">
                                      <p:cBhvr>
                                        <p:cTn id="22"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xEl>
                                              <p:pRg st="3" end="3"/>
                                            </p:txEl>
                                          </p:spTgt>
                                        </p:tgtEl>
                                        <p:attrNameLst>
                                          <p:attrName>style.visibility</p:attrName>
                                        </p:attrNameLst>
                                      </p:cBhvr>
                                      <p:to>
                                        <p:strVal val="visible"/>
                                      </p:to>
                                    </p:set>
                                    <p:animEffect transition="in" filter="fade">
                                      <p:cBhvr>
                                        <p:cTn id="28" dur="1000"/>
                                        <p:tgtEl>
                                          <p:spTgt spid="45">
                                            <p:txEl>
                                              <p:pRg st="3" end="3"/>
                                            </p:txEl>
                                          </p:spTgt>
                                        </p:tgtEl>
                                      </p:cBhvr>
                                    </p:animEffect>
                                    <p:anim calcmode="lin" valueType="num">
                                      <p:cBhvr>
                                        <p:cTn id="29" dur="10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xEl>
                                              <p:pRg st="4" end="4"/>
                                            </p:txEl>
                                          </p:spTgt>
                                        </p:tgtEl>
                                        <p:attrNameLst>
                                          <p:attrName>style.visibility</p:attrName>
                                        </p:attrNameLst>
                                      </p:cBhvr>
                                      <p:to>
                                        <p:strVal val="visible"/>
                                      </p:to>
                                    </p:set>
                                    <p:animEffect transition="in" filter="fade">
                                      <p:cBhvr>
                                        <p:cTn id="35" dur="1000"/>
                                        <p:tgtEl>
                                          <p:spTgt spid="45">
                                            <p:txEl>
                                              <p:pRg st="4" end="4"/>
                                            </p:txEl>
                                          </p:spTgt>
                                        </p:tgtEl>
                                      </p:cBhvr>
                                    </p:animEffect>
                                    <p:anim calcmode="lin" valueType="num">
                                      <p:cBhvr>
                                        <p:cTn id="36" dur="1000" fill="hold"/>
                                        <p:tgtEl>
                                          <p:spTgt spid="4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5">
                                            <p:txEl>
                                              <p:pRg st="5" end="5"/>
                                            </p:txEl>
                                          </p:spTgt>
                                        </p:tgtEl>
                                        <p:attrNameLst>
                                          <p:attrName>style.visibility</p:attrName>
                                        </p:attrNameLst>
                                      </p:cBhvr>
                                      <p:to>
                                        <p:strVal val="visible"/>
                                      </p:to>
                                    </p:set>
                                    <p:animEffect transition="in" filter="fade">
                                      <p:cBhvr>
                                        <p:cTn id="42" dur="1000"/>
                                        <p:tgtEl>
                                          <p:spTgt spid="45">
                                            <p:txEl>
                                              <p:pRg st="5" end="5"/>
                                            </p:txEl>
                                          </p:spTgt>
                                        </p:tgtEl>
                                      </p:cBhvr>
                                    </p:animEffect>
                                    <p:anim calcmode="lin" valueType="num">
                                      <p:cBhvr>
                                        <p:cTn id="43" dur="10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6090548"/>
            <a:ext cx="12211352" cy="867448"/>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31" y="404732"/>
            <a:ext cx="4235447" cy="6075793"/>
          </a:xfrm>
          <a:prstGeom prst="rect">
            <a:avLst/>
          </a:prstGeom>
        </p:spPr>
      </p:pic>
      <p:pic>
        <p:nvPicPr>
          <p:cNvPr id="23" name="图片 22"/>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7024916" y="4949820"/>
            <a:ext cx="5167085" cy="2008176"/>
          </a:xfrm>
          <a:prstGeom prst="rect">
            <a:avLst/>
          </a:prstGeom>
        </p:spPr>
      </p:pic>
      <p:sp>
        <p:nvSpPr>
          <p:cNvPr id="46" name="MH_Others_2"/>
          <p:cNvSpPr txBox="1"/>
          <p:nvPr>
            <p:custDataLst>
              <p:tags r:id="rId1"/>
            </p:custDataLst>
          </p:nvPr>
        </p:nvSpPr>
        <p:spPr>
          <a:xfrm>
            <a:off x="187389" y="2452228"/>
            <a:ext cx="3834775" cy="820674"/>
          </a:xfrm>
          <a:prstGeom prst="rect">
            <a:avLst/>
          </a:prstGeom>
          <a:noFill/>
        </p:spPr>
        <p:txBody>
          <a:bodyPr wrap="square">
            <a:spAutoFit/>
          </a:bodyPr>
          <a:lstStyle/>
          <a:p>
            <a:pPr algn="ctr">
              <a:lnSpc>
                <a:spcPct val="150000"/>
              </a:lnSpc>
            </a:pPr>
            <a:r>
              <a:rPr lang="en-US" sz="3600" b="1" dirty="0">
                <a:latin typeface="Times New Roman" panose="02020603050405020304" pitchFamily="18" charset="0"/>
                <a:cs typeface="Times New Roman" panose="02020603050405020304" pitchFamily="18" charset="0"/>
              </a:rPr>
              <a:t>VẬN DỤNG</a:t>
            </a:r>
          </a:p>
        </p:txBody>
      </p:sp>
      <p:grpSp>
        <p:nvGrpSpPr>
          <p:cNvPr id="8" name="Graphic 15">
            <a:extLst>
              <a:ext uri="{FF2B5EF4-FFF2-40B4-BE49-F238E27FC236}">
                <a16:creationId xmlns:a16="http://schemas.microsoft.com/office/drawing/2014/main" id="{8BD2DD6A-8A8E-42A0-91AE-0172B50AE535}"/>
              </a:ext>
            </a:extLst>
          </p:cNvPr>
          <p:cNvGrpSpPr/>
          <p:nvPr/>
        </p:nvGrpSpPr>
        <p:grpSpPr>
          <a:xfrm>
            <a:off x="119200" y="3999424"/>
            <a:ext cx="2467482" cy="2743201"/>
            <a:chOff x="6314825" y="3539041"/>
            <a:chExt cx="2194227" cy="2611143"/>
          </a:xfrm>
        </p:grpSpPr>
        <p:sp>
          <p:nvSpPr>
            <p:cNvPr id="9" name="Freeform: Shape 8">
              <a:extLst>
                <a:ext uri="{FF2B5EF4-FFF2-40B4-BE49-F238E27FC236}">
                  <a16:creationId xmlns:a16="http://schemas.microsoft.com/office/drawing/2014/main" id="{F7AC232C-0589-4AA0-9B47-59596C4B569E}"/>
                </a:ext>
              </a:extLst>
            </p:cNvPr>
            <p:cNvSpPr/>
            <p:nvPr/>
          </p:nvSpPr>
          <p:spPr>
            <a:xfrm>
              <a:off x="6527151" y="4076938"/>
              <a:ext cx="193592" cy="170324"/>
            </a:xfrm>
            <a:custGeom>
              <a:avLst/>
              <a:gdLst>
                <a:gd name="connsiteX0" fmla="*/ 160351 w 193592"/>
                <a:gd name="connsiteY0" fmla="*/ 45183 h 170324"/>
                <a:gd name="connsiteX1" fmla="*/ 45182 w 193592"/>
                <a:gd name="connsiteY1" fmla="*/ 9990 h 170324"/>
                <a:gd name="connsiteX2" fmla="*/ 9990 w 193592"/>
                <a:gd name="connsiteY2" fmla="*/ 125158 h 170324"/>
                <a:gd name="connsiteX3" fmla="*/ 88818 w 193592"/>
                <a:gd name="connsiteY3" fmla="*/ 170246 h 170324"/>
                <a:gd name="connsiteX4" fmla="*/ 193593 w 193592"/>
                <a:gd name="connsiteY4" fmla="*/ 105952 h 1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2" h="170324">
                  <a:moveTo>
                    <a:pt x="160351" y="45183"/>
                  </a:moveTo>
                  <a:cubicBezTo>
                    <a:pt x="138266" y="3661"/>
                    <a:pt x="86703" y="-12095"/>
                    <a:pt x="45182" y="9990"/>
                  </a:cubicBezTo>
                  <a:cubicBezTo>
                    <a:pt x="3662" y="32075"/>
                    <a:pt x="-12095" y="83637"/>
                    <a:pt x="9990" y="125158"/>
                  </a:cubicBezTo>
                  <a:cubicBezTo>
                    <a:pt x="25391" y="154113"/>
                    <a:pt x="56052" y="171651"/>
                    <a:pt x="88818" y="170246"/>
                  </a:cubicBezTo>
                  <a:cubicBezTo>
                    <a:pt x="130823" y="168436"/>
                    <a:pt x="165018" y="136718"/>
                    <a:pt x="193593" y="105952"/>
                  </a:cubicBezTo>
                </a:path>
              </a:pathLst>
            </a:custGeom>
            <a:solidFill>
              <a:srgbClr val="26323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89FEFB-3E1F-4E42-8640-66457395C8EB}"/>
                </a:ext>
              </a:extLst>
            </p:cNvPr>
            <p:cNvSpPr/>
            <p:nvPr/>
          </p:nvSpPr>
          <p:spPr>
            <a:xfrm>
              <a:off x="6680782" y="4092336"/>
              <a:ext cx="56560" cy="97718"/>
            </a:xfrm>
            <a:custGeom>
              <a:avLst/>
              <a:gdLst>
                <a:gd name="connsiteX0" fmla="*/ 40248 w 56560"/>
                <a:gd name="connsiteY0" fmla="*/ 14068 h 97718"/>
                <a:gd name="connsiteX1" fmla="*/ 19779 w 56560"/>
                <a:gd name="connsiteY1" fmla="*/ 331 h 97718"/>
                <a:gd name="connsiteX2" fmla="*/ 19674 w 56560"/>
                <a:gd name="connsiteY2" fmla="*/ 352 h 97718"/>
                <a:gd name="connsiteX3" fmla="*/ 1290 w 56560"/>
                <a:gd name="connsiteY3" fmla="*/ 19402 h 97718"/>
                <a:gd name="connsiteX4" fmla="*/ 2433 w 56560"/>
                <a:gd name="connsiteY4" fmla="*/ 46739 h 97718"/>
                <a:gd name="connsiteX5" fmla="*/ 21483 w 56560"/>
                <a:gd name="connsiteY5" fmla="*/ 84839 h 97718"/>
                <a:gd name="connsiteX6" fmla="*/ 46153 w 56560"/>
                <a:gd name="connsiteY6" fmla="*/ 96841 h 97718"/>
                <a:gd name="connsiteX7" fmla="*/ 56345 w 56560"/>
                <a:gd name="connsiteY7" fmla="*/ 69885 h 97718"/>
                <a:gd name="connsiteX8" fmla="*/ 36533 w 56560"/>
                <a:gd name="connsiteY8" fmla="*/ 3210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0" h="97718">
                  <a:moveTo>
                    <a:pt x="40248" y="14068"/>
                  </a:moveTo>
                  <a:cubicBezTo>
                    <a:pt x="38389" y="4623"/>
                    <a:pt x="29225" y="-1527"/>
                    <a:pt x="19779" y="331"/>
                  </a:cubicBezTo>
                  <a:cubicBezTo>
                    <a:pt x="19744" y="338"/>
                    <a:pt x="19709" y="345"/>
                    <a:pt x="19674" y="352"/>
                  </a:cubicBezTo>
                  <a:cubicBezTo>
                    <a:pt x="10519" y="2856"/>
                    <a:pt x="3466" y="10165"/>
                    <a:pt x="1290" y="19402"/>
                  </a:cubicBezTo>
                  <a:cubicBezTo>
                    <a:pt x="-757" y="28455"/>
                    <a:pt x="-362" y="37889"/>
                    <a:pt x="2433" y="46739"/>
                  </a:cubicBezTo>
                  <a:cubicBezTo>
                    <a:pt x="6288" y="60541"/>
                    <a:pt x="12755" y="73475"/>
                    <a:pt x="21483" y="84839"/>
                  </a:cubicBezTo>
                  <a:cubicBezTo>
                    <a:pt x="27484" y="92650"/>
                    <a:pt x="37009" y="100365"/>
                    <a:pt x="46153" y="96841"/>
                  </a:cubicBezTo>
                  <a:cubicBezTo>
                    <a:pt x="55297" y="93316"/>
                    <a:pt x="57297" y="80172"/>
                    <a:pt x="56345" y="69885"/>
                  </a:cubicBezTo>
                  <a:cubicBezTo>
                    <a:pt x="54100" y="46591"/>
                    <a:pt x="47373" y="23950"/>
                    <a:pt x="36533" y="3210"/>
                  </a:cubicBezTo>
                </a:path>
              </a:pathLst>
            </a:custGeom>
            <a:solidFill>
              <a:srgbClr val="FF725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DD927D1-9AE6-4416-8053-AE61444F6A1B}"/>
                </a:ext>
              </a:extLst>
            </p:cNvPr>
            <p:cNvSpPr/>
            <p:nvPr/>
          </p:nvSpPr>
          <p:spPr>
            <a:xfrm>
              <a:off x="6957917" y="3539041"/>
              <a:ext cx="735603" cy="1312981"/>
            </a:xfrm>
            <a:custGeom>
              <a:avLst/>
              <a:gdLst>
                <a:gd name="connsiteX0" fmla="*/ 0 w 735603"/>
                <a:gd name="connsiteY0" fmla="*/ 194365 h 1312981"/>
                <a:gd name="connsiteX1" fmla="*/ 174784 w 735603"/>
                <a:gd name="connsiteY1" fmla="*/ 35107 h 1312981"/>
                <a:gd name="connsiteX2" fmla="*/ 406813 w 735603"/>
                <a:gd name="connsiteY2" fmla="*/ 13771 h 1312981"/>
                <a:gd name="connsiteX3" fmla="*/ 560546 w 735603"/>
                <a:gd name="connsiteY3" fmla="*/ 182173 h 1312981"/>
                <a:gd name="connsiteX4" fmla="*/ 608171 w 735603"/>
                <a:gd name="connsiteY4" fmla="*/ 383722 h 1312981"/>
                <a:gd name="connsiteX5" fmla="*/ 632936 w 735603"/>
                <a:gd name="connsiteY5" fmla="*/ 732242 h 1312981"/>
                <a:gd name="connsiteX6" fmla="*/ 639794 w 735603"/>
                <a:gd name="connsiteY6" fmla="*/ 933314 h 1312981"/>
                <a:gd name="connsiteX7" fmla="*/ 667226 w 735603"/>
                <a:gd name="connsiteY7" fmla="*/ 1077904 h 1312981"/>
                <a:gd name="connsiteX8" fmla="*/ 698564 w 735603"/>
                <a:gd name="connsiteY8" fmla="*/ 1308695 h 1312981"/>
                <a:gd name="connsiteX9" fmla="*/ 319183 w 735603"/>
                <a:gd name="connsiteY9" fmla="*/ 1266880 h 1312981"/>
                <a:gd name="connsiteX10" fmla="*/ 276797 w 735603"/>
                <a:gd name="connsiteY10" fmla="*/ 837017 h 131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603" h="1312981">
                  <a:moveTo>
                    <a:pt x="0" y="194365"/>
                  </a:moveTo>
                  <a:cubicBezTo>
                    <a:pt x="45053" y="128547"/>
                    <a:pt x="103442" y="70540"/>
                    <a:pt x="174784" y="35107"/>
                  </a:cubicBezTo>
                  <a:cubicBezTo>
                    <a:pt x="246126" y="-326"/>
                    <a:pt x="331280" y="-11661"/>
                    <a:pt x="406813" y="13771"/>
                  </a:cubicBezTo>
                  <a:cubicBezTo>
                    <a:pt x="482346" y="39203"/>
                    <a:pt x="545782" y="103877"/>
                    <a:pt x="560546" y="182173"/>
                  </a:cubicBezTo>
                  <a:cubicBezTo>
                    <a:pt x="572262" y="244276"/>
                    <a:pt x="562165" y="340860"/>
                    <a:pt x="608171" y="383722"/>
                  </a:cubicBezTo>
                  <a:cubicBezTo>
                    <a:pt x="703421" y="471352"/>
                    <a:pt x="688753" y="637373"/>
                    <a:pt x="632936" y="732242"/>
                  </a:cubicBezTo>
                  <a:cubicBezTo>
                    <a:pt x="632936" y="732242"/>
                    <a:pt x="546545" y="837017"/>
                    <a:pt x="639794" y="933314"/>
                  </a:cubicBezTo>
                  <a:cubicBezTo>
                    <a:pt x="639794" y="933314"/>
                    <a:pt x="694753" y="972272"/>
                    <a:pt x="667226" y="1077904"/>
                  </a:cubicBezTo>
                  <a:cubicBezTo>
                    <a:pt x="624364" y="1242782"/>
                    <a:pt x="812102" y="1334412"/>
                    <a:pt x="698564" y="1308695"/>
                  </a:cubicBezTo>
                  <a:lnTo>
                    <a:pt x="319183" y="1266880"/>
                  </a:lnTo>
                  <a:lnTo>
                    <a:pt x="276797" y="837017"/>
                  </a:lnTo>
                </a:path>
              </a:pathLst>
            </a:custGeom>
            <a:solidFill>
              <a:srgbClr val="26323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6404CF2-7C2C-4CF0-8353-1409313B1084}"/>
                </a:ext>
              </a:extLst>
            </p:cNvPr>
            <p:cNvSpPr/>
            <p:nvPr/>
          </p:nvSpPr>
          <p:spPr>
            <a:xfrm>
              <a:off x="6448931" y="3965530"/>
              <a:ext cx="557468" cy="888873"/>
            </a:xfrm>
            <a:custGeom>
              <a:avLst/>
              <a:gdLst>
                <a:gd name="connsiteX0" fmla="*/ 285244 w 557468"/>
                <a:gd name="connsiteY0" fmla="*/ 0 h 888873"/>
                <a:gd name="connsiteX1" fmla="*/ 255335 w 557468"/>
                <a:gd name="connsiteY1" fmla="*/ 79343 h 888873"/>
                <a:gd name="connsiteX2" fmla="*/ 276005 w 557468"/>
                <a:gd name="connsiteY2" fmla="*/ 165068 h 888873"/>
                <a:gd name="connsiteX3" fmla="*/ 276005 w 557468"/>
                <a:gd name="connsiteY3" fmla="*/ 252032 h 888873"/>
                <a:gd name="connsiteX4" fmla="*/ 161705 w 557468"/>
                <a:gd name="connsiteY4" fmla="*/ 347282 h 888873"/>
                <a:gd name="connsiteX5" fmla="*/ 67407 w 557468"/>
                <a:gd name="connsiteY5" fmla="*/ 550069 h 888873"/>
                <a:gd name="connsiteX6" fmla="*/ 66169 w 557468"/>
                <a:gd name="connsiteY6" fmla="*/ 618077 h 888873"/>
                <a:gd name="connsiteX7" fmla="*/ 16639 w 557468"/>
                <a:gd name="connsiteY7" fmla="*/ 678371 h 888873"/>
                <a:gd name="connsiteX8" fmla="*/ 14734 w 557468"/>
                <a:gd name="connsiteY8" fmla="*/ 795338 h 888873"/>
                <a:gd name="connsiteX9" fmla="*/ 93410 w 557468"/>
                <a:gd name="connsiteY9" fmla="*/ 888873 h 888873"/>
                <a:gd name="connsiteX10" fmla="*/ 557468 w 557468"/>
                <a:gd name="connsiteY10" fmla="*/ 585883 h 8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468" h="888873">
                  <a:moveTo>
                    <a:pt x="285244" y="0"/>
                  </a:moveTo>
                  <a:cubicBezTo>
                    <a:pt x="261431" y="17431"/>
                    <a:pt x="253145" y="49911"/>
                    <a:pt x="255335" y="79343"/>
                  </a:cubicBezTo>
                  <a:cubicBezTo>
                    <a:pt x="257526" y="108776"/>
                    <a:pt x="268385" y="136493"/>
                    <a:pt x="276005" y="165068"/>
                  </a:cubicBezTo>
                  <a:cubicBezTo>
                    <a:pt x="283625" y="193643"/>
                    <a:pt x="287530" y="224695"/>
                    <a:pt x="276005" y="252032"/>
                  </a:cubicBezTo>
                  <a:cubicBezTo>
                    <a:pt x="256955" y="298704"/>
                    <a:pt x="202757" y="317754"/>
                    <a:pt x="161705" y="347282"/>
                  </a:cubicBezTo>
                  <a:cubicBezTo>
                    <a:pt x="97258" y="393972"/>
                    <a:pt x="61579" y="470700"/>
                    <a:pt x="67407" y="550069"/>
                  </a:cubicBezTo>
                  <a:cubicBezTo>
                    <a:pt x="69312" y="572929"/>
                    <a:pt x="74551" y="596741"/>
                    <a:pt x="66169" y="618077"/>
                  </a:cubicBezTo>
                  <a:cubicBezTo>
                    <a:pt x="56644" y="642461"/>
                    <a:pt x="31784" y="657035"/>
                    <a:pt x="16639" y="678371"/>
                  </a:cubicBezTo>
                  <a:cubicBezTo>
                    <a:pt x="-6983" y="711803"/>
                    <a:pt x="-3459" y="758666"/>
                    <a:pt x="14734" y="795338"/>
                  </a:cubicBezTo>
                  <a:cubicBezTo>
                    <a:pt x="32927" y="832009"/>
                    <a:pt x="63502" y="860870"/>
                    <a:pt x="93410" y="888873"/>
                  </a:cubicBezTo>
                  <a:cubicBezTo>
                    <a:pt x="233526" y="767148"/>
                    <a:pt x="389665" y="665202"/>
                    <a:pt x="557468" y="585883"/>
                  </a:cubicBezTo>
                </a:path>
              </a:pathLst>
            </a:custGeom>
            <a:solidFill>
              <a:srgbClr val="263238"/>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C9A16A-9B99-4791-B76D-CD6E641D2375}"/>
                </a:ext>
              </a:extLst>
            </p:cNvPr>
            <p:cNvSpPr/>
            <p:nvPr/>
          </p:nvSpPr>
          <p:spPr>
            <a:xfrm>
              <a:off x="6553486" y="4143590"/>
              <a:ext cx="128015" cy="79781"/>
            </a:xfrm>
            <a:custGeom>
              <a:avLst/>
              <a:gdLst>
                <a:gd name="connsiteX0" fmla="*/ 128015 w 128015"/>
                <a:gd name="connsiteY0" fmla="*/ 2058 h 79781"/>
                <a:gd name="connsiteX1" fmla="*/ 103727 w 128015"/>
                <a:gd name="connsiteY1" fmla="*/ 3772 h 79781"/>
                <a:gd name="connsiteX2" fmla="*/ 47339 w 128015"/>
                <a:gd name="connsiteY2" fmla="*/ 17298 h 79781"/>
                <a:gd name="connsiteX3" fmla="*/ 7238 w 128015"/>
                <a:gd name="connsiteY3" fmla="*/ 56827 h 79781"/>
                <a:gd name="connsiteX4" fmla="*/ 380 w 128015"/>
                <a:gd name="connsiteY4" fmla="*/ 79782 h 79781"/>
                <a:gd name="connsiteX5" fmla="*/ 380 w 128015"/>
                <a:gd name="connsiteY5" fmla="*/ 73210 h 79781"/>
                <a:gd name="connsiteX6" fmla="*/ 4476 w 128015"/>
                <a:gd name="connsiteY6" fmla="*/ 55493 h 79781"/>
                <a:gd name="connsiteX7" fmla="*/ 45624 w 128015"/>
                <a:gd name="connsiteY7" fmla="*/ 12821 h 79781"/>
                <a:gd name="connsiteX8" fmla="*/ 103631 w 128015"/>
                <a:gd name="connsiteY8" fmla="*/ 248 h 79781"/>
                <a:gd name="connsiteX9" fmla="*/ 128015 w 128015"/>
                <a:gd name="connsiteY9" fmla="*/ 2058 h 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5" h="79781">
                  <a:moveTo>
                    <a:pt x="128015" y="2058"/>
                  </a:moveTo>
                  <a:cubicBezTo>
                    <a:pt x="119960" y="3109"/>
                    <a:pt x="111850" y="3681"/>
                    <a:pt x="103727" y="3772"/>
                  </a:cubicBezTo>
                  <a:cubicBezTo>
                    <a:pt x="84238" y="4631"/>
                    <a:pt x="65096" y="9222"/>
                    <a:pt x="47339" y="17298"/>
                  </a:cubicBezTo>
                  <a:cubicBezTo>
                    <a:pt x="29924" y="25614"/>
                    <a:pt x="15804" y="39533"/>
                    <a:pt x="7238" y="56827"/>
                  </a:cubicBezTo>
                  <a:cubicBezTo>
                    <a:pt x="4211" y="64237"/>
                    <a:pt x="1914" y="71925"/>
                    <a:pt x="380" y="79782"/>
                  </a:cubicBezTo>
                  <a:cubicBezTo>
                    <a:pt x="-127" y="77621"/>
                    <a:pt x="-127" y="75371"/>
                    <a:pt x="380" y="73210"/>
                  </a:cubicBezTo>
                  <a:cubicBezTo>
                    <a:pt x="803" y="67125"/>
                    <a:pt x="2185" y="61146"/>
                    <a:pt x="4476" y="55493"/>
                  </a:cubicBezTo>
                  <a:cubicBezTo>
                    <a:pt x="12566" y="36752"/>
                    <a:pt x="27189" y="21587"/>
                    <a:pt x="45624" y="12821"/>
                  </a:cubicBezTo>
                  <a:cubicBezTo>
                    <a:pt x="63816" y="4464"/>
                    <a:pt x="83612" y="174"/>
                    <a:pt x="103631" y="248"/>
                  </a:cubicBezTo>
                  <a:cubicBezTo>
                    <a:pt x="111804" y="-395"/>
                    <a:pt x="120027" y="215"/>
                    <a:pt x="128015" y="2058"/>
                  </a:cubicBezTo>
                  <a:close/>
                </a:path>
              </a:pathLst>
            </a:custGeom>
            <a:solidFill>
              <a:srgbClr val="455A6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F71D4FE-D809-49BC-9D5B-E81AC7338152}"/>
                </a:ext>
              </a:extLst>
            </p:cNvPr>
            <p:cNvSpPr/>
            <p:nvPr/>
          </p:nvSpPr>
          <p:spPr>
            <a:xfrm>
              <a:off x="8153400" y="4253241"/>
              <a:ext cx="355653" cy="381515"/>
            </a:xfrm>
            <a:custGeom>
              <a:avLst/>
              <a:gdLst>
                <a:gd name="connsiteX0" fmla="*/ 0 w 355653"/>
                <a:gd name="connsiteY0" fmla="*/ 321508 h 381515"/>
                <a:gd name="connsiteX1" fmla="*/ 185833 w 355653"/>
                <a:gd name="connsiteY1" fmla="*/ 381515 h 381515"/>
                <a:gd name="connsiteX2" fmla="*/ 322231 w 355653"/>
                <a:gd name="connsiteY2" fmla="*/ 273121 h 381515"/>
                <a:gd name="connsiteX3" fmla="*/ 311087 w 355653"/>
                <a:gd name="connsiteY3" fmla="*/ 240069 h 381515"/>
                <a:gd name="connsiteX4" fmla="*/ 332708 w 355653"/>
                <a:gd name="connsiteY4" fmla="*/ 163107 h 381515"/>
                <a:gd name="connsiteX5" fmla="*/ 346138 w 355653"/>
                <a:gd name="connsiteY5" fmla="*/ 93956 h 381515"/>
                <a:gd name="connsiteX6" fmla="*/ 331184 w 355653"/>
                <a:gd name="connsiteY6" fmla="*/ 81764 h 381515"/>
                <a:gd name="connsiteX7" fmla="*/ 335185 w 355653"/>
                <a:gd name="connsiteY7" fmla="*/ 11660 h 381515"/>
                <a:gd name="connsiteX8" fmla="*/ 307181 w 355653"/>
                <a:gd name="connsiteY8" fmla="*/ 1563 h 381515"/>
                <a:gd name="connsiteX9" fmla="*/ 154781 w 355653"/>
                <a:gd name="connsiteY9" fmla="*/ 58142 h 381515"/>
                <a:gd name="connsiteX10" fmla="*/ 57531 w 355653"/>
                <a:gd name="connsiteY10" fmla="*/ 123292 h 3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53" h="381515">
                  <a:moveTo>
                    <a:pt x="0" y="321508"/>
                  </a:moveTo>
                  <a:lnTo>
                    <a:pt x="185833" y="381515"/>
                  </a:lnTo>
                  <a:cubicBezTo>
                    <a:pt x="185833" y="381515"/>
                    <a:pt x="314896" y="302172"/>
                    <a:pt x="322231" y="273121"/>
                  </a:cubicBezTo>
                  <a:cubicBezTo>
                    <a:pt x="329565" y="244070"/>
                    <a:pt x="316039" y="239498"/>
                    <a:pt x="311087" y="240069"/>
                  </a:cubicBezTo>
                  <a:cubicBezTo>
                    <a:pt x="311087" y="240069"/>
                    <a:pt x="357092" y="199874"/>
                    <a:pt x="332708" y="163107"/>
                  </a:cubicBezTo>
                  <a:cubicBezTo>
                    <a:pt x="332708" y="163107"/>
                    <a:pt x="373666" y="119864"/>
                    <a:pt x="346138" y="93956"/>
                  </a:cubicBezTo>
                  <a:lnTo>
                    <a:pt x="331184" y="81764"/>
                  </a:lnTo>
                  <a:cubicBezTo>
                    <a:pt x="331184" y="81764"/>
                    <a:pt x="351092" y="41854"/>
                    <a:pt x="335185" y="11660"/>
                  </a:cubicBezTo>
                  <a:cubicBezTo>
                    <a:pt x="329706" y="1744"/>
                    <a:pt x="317727" y="-2575"/>
                    <a:pt x="307181" y="1563"/>
                  </a:cubicBezTo>
                  <a:lnTo>
                    <a:pt x="154781" y="58142"/>
                  </a:lnTo>
                  <a:lnTo>
                    <a:pt x="57531" y="123292"/>
                  </a:lnTo>
                  <a:close/>
                </a:path>
              </a:pathLst>
            </a:custGeom>
            <a:solidFill>
              <a:srgbClr val="FFBE9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FEFBF0-6BA2-4C84-A2B8-90CC8E394C36}"/>
                </a:ext>
              </a:extLst>
            </p:cNvPr>
            <p:cNvSpPr/>
            <p:nvPr/>
          </p:nvSpPr>
          <p:spPr>
            <a:xfrm>
              <a:off x="8380857" y="4121931"/>
              <a:ext cx="94773" cy="192500"/>
            </a:xfrm>
            <a:custGeom>
              <a:avLst/>
              <a:gdLst>
                <a:gd name="connsiteX0" fmla="*/ 0 w 94773"/>
                <a:gd name="connsiteY0" fmla="*/ 192500 h 192500"/>
                <a:gd name="connsiteX1" fmla="*/ 51911 w 94773"/>
                <a:gd name="connsiteY1" fmla="*/ 4096 h 192500"/>
                <a:gd name="connsiteX2" fmla="*/ 94774 w 94773"/>
                <a:gd name="connsiteY2" fmla="*/ 0 h 192500"/>
                <a:gd name="connsiteX3" fmla="*/ 54197 w 94773"/>
                <a:gd name="connsiteY3" fmla="*/ 149638 h 192500"/>
                <a:gd name="connsiteX4" fmla="*/ 0 w 94773"/>
                <a:gd name="connsiteY4" fmla="*/ 192500 h 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73" h="192500">
                  <a:moveTo>
                    <a:pt x="0" y="192500"/>
                  </a:moveTo>
                  <a:lnTo>
                    <a:pt x="51911" y="4096"/>
                  </a:lnTo>
                  <a:lnTo>
                    <a:pt x="94774" y="0"/>
                  </a:lnTo>
                  <a:lnTo>
                    <a:pt x="54197" y="149638"/>
                  </a:lnTo>
                  <a:lnTo>
                    <a:pt x="0" y="192500"/>
                  </a:lnTo>
                  <a:close/>
                </a:path>
              </a:pathLst>
            </a:custGeom>
            <a:solidFill>
              <a:srgbClr val="FAFAF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AE6FE5-AB5D-4DFB-9834-526FB1BB3307}"/>
                </a:ext>
              </a:extLst>
            </p:cNvPr>
            <p:cNvSpPr/>
            <p:nvPr/>
          </p:nvSpPr>
          <p:spPr>
            <a:xfrm>
              <a:off x="8169592" y="4241088"/>
              <a:ext cx="218045" cy="300418"/>
            </a:xfrm>
            <a:custGeom>
              <a:avLst/>
              <a:gdLst>
                <a:gd name="connsiteX0" fmla="*/ 0 w 218045"/>
                <a:gd name="connsiteY0" fmla="*/ 274987 h 300418"/>
                <a:gd name="connsiteX1" fmla="*/ 45720 w 218045"/>
                <a:gd name="connsiteY1" fmla="*/ 123158 h 300418"/>
                <a:gd name="connsiteX2" fmla="*/ 210312 w 218045"/>
                <a:gd name="connsiteY2" fmla="*/ 0 h 300418"/>
                <a:gd name="connsiteX3" fmla="*/ 210312 w 218045"/>
                <a:gd name="connsiteY3" fmla="*/ 56483 h 300418"/>
                <a:gd name="connsiteX4" fmla="*/ 162211 w 218045"/>
                <a:gd name="connsiteY4" fmla="*/ 121444 h 300418"/>
                <a:gd name="connsiteX5" fmla="*/ 132969 w 218045"/>
                <a:gd name="connsiteY5" fmla="*/ 174974 h 300418"/>
                <a:gd name="connsiteX6" fmla="*/ 138303 w 218045"/>
                <a:gd name="connsiteY6" fmla="*/ 300419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45" h="300418">
                  <a:moveTo>
                    <a:pt x="0" y="274987"/>
                  </a:moveTo>
                  <a:lnTo>
                    <a:pt x="45720" y="123158"/>
                  </a:lnTo>
                  <a:lnTo>
                    <a:pt x="210312" y="0"/>
                  </a:lnTo>
                  <a:cubicBezTo>
                    <a:pt x="220623" y="17416"/>
                    <a:pt x="220623" y="39067"/>
                    <a:pt x="210312" y="56483"/>
                  </a:cubicBezTo>
                  <a:cubicBezTo>
                    <a:pt x="192881" y="87535"/>
                    <a:pt x="167831" y="112776"/>
                    <a:pt x="162211" y="121444"/>
                  </a:cubicBezTo>
                  <a:cubicBezTo>
                    <a:pt x="156591" y="130111"/>
                    <a:pt x="132969" y="174974"/>
                    <a:pt x="132969" y="174974"/>
                  </a:cubicBezTo>
                  <a:cubicBezTo>
                    <a:pt x="148573" y="215048"/>
                    <a:pt x="150449" y="259165"/>
                    <a:pt x="138303" y="300419"/>
                  </a:cubicBezTo>
                </a:path>
              </a:pathLst>
            </a:custGeom>
            <a:solidFill>
              <a:srgbClr val="FFBE9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FF7E65-AA7A-4416-959D-80C746B50951}"/>
                </a:ext>
              </a:extLst>
            </p:cNvPr>
            <p:cNvSpPr/>
            <p:nvPr/>
          </p:nvSpPr>
          <p:spPr>
            <a:xfrm>
              <a:off x="8169783" y="4237945"/>
              <a:ext cx="220148" cy="303561"/>
            </a:xfrm>
            <a:custGeom>
              <a:avLst/>
              <a:gdLst>
                <a:gd name="connsiteX0" fmla="*/ 138017 w 220148"/>
                <a:gd name="connsiteY0" fmla="*/ 303562 h 303561"/>
                <a:gd name="connsiteX1" fmla="*/ 139541 w 220148"/>
                <a:gd name="connsiteY1" fmla="*/ 294799 h 303561"/>
                <a:gd name="connsiteX2" fmla="*/ 141446 w 220148"/>
                <a:gd name="connsiteY2" fmla="*/ 284131 h 303561"/>
                <a:gd name="connsiteX3" fmla="*/ 143256 w 220148"/>
                <a:gd name="connsiteY3" fmla="*/ 269653 h 303561"/>
                <a:gd name="connsiteX4" fmla="*/ 143256 w 220148"/>
                <a:gd name="connsiteY4" fmla="*/ 229648 h 303561"/>
                <a:gd name="connsiteX5" fmla="*/ 130969 w 220148"/>
                <a:gd name="connsiteY5" fmla="*/ 178975 h 303561"/>
                <a:gd name="connsiteX6" fmla="*/ 130969 w 220148"/>
                <a:gd name="connsiteY6" fmla="*/ 178022 h 303561"/>
                <a:gd name="connsiteX7" fmla="*/ 130969 w 220148"/>
                <a:gd name="connsiteY7" fmla="*/ 177260 h 303561"/>
                <a:gd name="connsiteX8" fmla="*/ 151733 w 220148"/>
                <a:gd name="connsiteY8" fmla="*/ 138589 h 303561"/>
                <a:gd name="connsiteX9" fmla="*/ 157258 w 220148"/>
                <a:gd name="connsiteY9" fmla="*/ 128302 h 303561"/>
                <a:gd name="connsiteX10" fmla="*/ 160210 w 220148"/>
                <a:gd name="connsiteY10" fmla="*/ 122968 h 303561"/>
                <a:gd name="connsiteX11" fmla="*/ 163925 w 220148"/>
                <a:gd name="connsiteY11" fmla="*/ 118015 h 303561"/>
                <a:gd name="connsiteX12" fmla="*/ 179832 w 220148"/>
                <a:gd name="connsiteY12" fmla="*/ 98965 h 303561"/>
                <a:gd name="connsiteX13" fmla="*/ 209074 w 220148"/>
                <a:gd name="connsiteY13" fmla="*/ 55817 h 303561"/>
                <a:gd name="connsiteX14" fmla="*/ 208026 w 220148"/>
                <a:gd name="connsiteY14" fmla="*/ 4667 h 303561"/>
                <a:gd name="connsiteX15" fmla="*/ 211550 w 220148"/>
                <a:gd name="connsiteY15" fmla="*/ 5239 h 303561"/>
                <a:gd name="connsiteX16" fmla="*/ 197453 w 220148"/>
                <a:gd name="connsiteY16" fmla="*/ 15812 h 303561"/>
                <a:gd name="connsiteX17" fmla="*/ 46672 w 220148"/>
                <a:gd name="connsiteY17" fmla="*/ 128016 h 303561"/>
                <a:gd name="connsiteX18" fmla="*/ 47434 w 220148"/>
                <a:gd name="connsiteY18" fmla="*/ 126968 h 303561"/>
                <a:gd name="connsiteX19" fmla="*/ 13430 w 220148"/>
                <a:gd name="connsiteY19" fmla="*/ 236982 h 303561"/>
                <a:gd name="connsiteX20" fmla="*/ 3905 w 220148"/>
                <a:gd name="connsiteY20" fmla="*/ 267557 h 303561"/>
                <a:gd name="connsiteX21" fmla="*/ 1143 w 220148"/>
                <a:gd name="connsiteY21" fmla="*/ 275558 h 303561"/>
                <a:gd name="connsiteX22" fmla="*/ 0 w 220148"/>
                <a:gd name="connsiteY22" fmla="*/ 278225 h 303561"/>
                <a:gd name="connsiteX23" fmla="*/ 571 w 220148"/>
                <a:gd name="connsiteY23" fmla="*/ 275368 h 303561"/>
                <a:gd name="connsiteX24" fmla="*/ 2667 w 220148"/>
                <a:gd name="connsiteY24" fmla="*/ 267271 h 303561"/>
                <a:gd name="connsiteX25" fmla="*/ 11430 w 220148"/>
                <a:gd name="connsiteY25" fmla="*/ 236315 h 303561"/>
                <a:gd name="connsiteX26" fmla="*/ 43720 w 220148"/>
                <a:gd name="connsiteY26" fmla="*/ 125730 h 303561"/>
                <a:gd name="connsiteX27" fmla="*/ 43720 w 220148"/>
                <a:gd name="connsiteY27" fmla="*/ 125063 h 303561"/>
                <a:gd name="connsiteX28" fmla="*/ 44291 w 220148"/>
                <a:gd name="connsiteY28" fmla="*/ 125063 h 303561"/>
                <a:gd name="connsiteX29" fmla="*/ 194500 w 220148"/>
                <a:gd name="connsiteY29" fmla="*/ 12192 h 303561"/>
                <a:gd name="connsiteX30" fmla="*/ 208693 w 220148"/>
                <a:gd name="connsiteY30" fmla="*/ 1619 h 303561"/>
                <a:gd name="connsiteX31" fmla="*/ 210884 w 220148"/>
                <a:gd name="connsiteY31" fmla="*/ 0 h 303561"/>
                <a:gd name="connsiteX32" fmla="*/ 212217 w 220148"/>
                <a:gd name="connsiteY32" fmla="*/ 2191 h 303561"/>
                <a:gd name="connsiteX33" fmla="*/ 213550 w 220148"/>
                <a:gd name="connsiteY33" fmla="*/ 58388 h 303561"/>
                <a:gd name="connsiteX34" fmla="*/ 183451 w 220148"/>
                <a:gd name="connsiteY34" fmla="*/ 102203 h 303561"/>
                <a:gd name="connsiteX35" fmla="*/ 167545 w 220148"/>
                <a:gd name="connsiteY35" fmla="*/ 121253 h 303561"/>
                <a:gd name="connsiteX36" fmla="*/ 163925 w 220148"/>
                <a:gd name="connsiteY36" fmla="*/ 125921 h 303561"/>
                <a:gd name="connsiteX37" fmla="*/ 161068 w 220148"/>
                <a:gd name="connsiteY37" fmla="*/ 131064 h 303561"/>
                <a:gd name="connsiteX38" fmla="*/ 155448 w 220148"/>
                <a:gd name="connsiteY38" fmla="*/ 141351 h 303561"/>
                <a:gd name="connsiteX39" fmla="*/ 134398 w 220148"/>
                <a:gd name="connsiteY39" fmla="*/ 179451 h 303561"/>
                <a:gd name="connsiteX40" fmla="*/ 134398 w 220148"/>
                <a:gd name="connsiteY40" fmla="*/ 177737 h 303561"/>
                <a:gd name="connsiteX41" fmla="*/ 146209 w 220148"/>
                <a:gd name="connsiteY41" fmla="*/ 229838 h 303561"/>
                <a:gd name="connsiteX42" fmla="*/ 145352 w 220148"/>
                <a:gd name="connsiteY42" fmla="*/ 270224 h 303561"/>
                <a:gd name="connsiteX43" fmla="*/ 142970 w 220148"/>
                <a:gd name="connsiteY43" fmla="*/ 284797 h 303561"/>
                <a:gd name="connsiteX44" fmla="*/ 140494 w 220148"/>
                <a:gd name="connsiteY44" fmla="*/ 295370 h 303561"/>
                <a:gd name="connsiteX45" fmla="*/ 138017 w 220148"/>
                <a:gd name="connsiteY45" fmla="*/ 303561 h 3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148" h="303561">
                  <a:moveTo>
                    <a:pt x="138017" y="303562"/>
                  </a:moveTo>
                  <a:cubicBezTo>
                    <a:pt x="138245" y="300599"/>
                    <a:pt x="138755" y="297664"/>
                    <a:pt x="139541" y="294799"/>
                  </a:cubicBezTo>
                  <a:cubicBezTo>
                    <a:pt x="140208" y="291941"/>
                    <a:pt x="140875" y="288322"/>
                    <a:pt x="141446" y="284131"/>
                  </a:cubicBezTo>
                  <a:cubicBezTo>
                    <a:pt x="142313" y="279341"/>
                    <a:pt x="142917" y="274508"/>
                    <a:pt x="143256" y="269653"/>
                  </a:cubicBezTo>
                  <a:cubicBezTo>
                    <a:pt x="144551" y="256349"/>
                    <a:pt x="144551" y="242951"/>
                    <a:pt x="143256" y="229648"/>
                  </a:cubicBezTo>
                  <a:cubicBezTo>
                    <a:pt x="141717" y="212237"/>
                    <a:pt x="137575" y="195156"/>
                    <a:pt x="130969" y="178975"/>
                  </a:cubicBezTo>
                  <a:lnTo>
                    <a:pt x="130969" y="178022"/>
                  </a:lnTo>
                  <a:lnTo>
                    <a:pt x="130969" y="177260"/>
                  </a:lnTo>
                  <a:lnTo>
                    <a:pt x="151733" y="138589"/>
                  </a:lnTo>
                  <a:lnTo>
                    <a:pt x="157258" y="128302"/>
                  </a:lnTo>
                  <a:lnTo>
                    <a:pt x="160210" y="122968"/>
                  </a:lnTo>
                  <a:lnTo>
                    <a:pt x="163925" y="118015"/>
                  </a:lnTo>
                  <a:lnTo>
                    <a:pt x="179832" y="98965"/>
                  </a:lnTo>
                  <a:cubicBezTo>
                    <a:pt x="190959" y="85567"/>
                    <a:pt x="200753" y="71116"/>
                    <a:pt x="209074" y="55817"/>
                  </a:cubicBezTo>
                  <a:cubicBezTo>
                    <a:pt x="217511" y="39713"/>
                    <a:pt x="217116" y="20411"/>
                    <a:pt x="208026" y="4667"/>
                  </a:cubicBezTo>
                  <a:lnTo>
                    <a:pt x="211550" y="5239"/>
                  </a:lnTo>
                  <a:lnTo>
                    <a:pt x="197453" y="15812"/>
                  </a:lnTo>
                  <a:lnTo>
                    <a:pt x="46672" y="128016"/>
                  </a:lnTo>
                  <a:lnTo>
                    <a:pt x="47434" y="126968"/>
                  </a:lnTo>
                  <a:cubicBezTo>
                    <a:pt x="33433" y="172212"/>
                    <a:pt x="21717" y="210026"/>
                    <a:pt x="13430" y="236982"/>
                  </a:cubicBezTo>
                  <a:cubicBezTo>
                    <a:pt x="9334" y="249841"/>
                    <a:pt x="6001" y="260032"/>
                    <a:pt x="3905" y="267557"/>
                  </a:cubicBezTo>
                  <a:lnTo>
                    <a:pt x="1143" y="275558"/>
                  </a:lnTo>
                  <a:cubicBezTo>
                    <a:pt x="571" y="277368"/>
                    <a:pt x="191" y="278321"/>
                    <a:pt x="0" y="278225"/>
                  </a:cubicBezTo>
                  <a:cubicBezTo>
                    <a:pt x="66" y="277252"/>
                    <a:pt x="258" y="276291"/>
                    <a:pt x="571" y="275368"/>
                  </a:cubicBezTo>
                  <a:lnTo>
                    <a:pt x="2667" y="267271"/>
                  </a:lnTo>
                  <a:cubicBezTo>
                    <a:pt x="4858" y="259556"/>
                    <a:pt x="7715" y="249269"/>
                    <a:pt x="11430" y="236315"/>
                  </a:cubicBezTo>
                  <a:cubicBezTo>
                    <a:pt x="19336" y="209169"/>
                    <a:pt x="30480" y="171260"/>
                    <a:pt x="43720" y="125730"/>
                  </a:cubicBezTo>
                  <a:lnTo>
                    <a:pt x="43720" y="125063"/>
                  </a:lnTo>
                  <a:lnTo>
                    <a:pt x="44291" y="125063"/>
                  </a:lnTo>
                  <a:lnTo>
                    <a:pt x="194500" y="12192"/>
                  </a:lnTo>
                  <a:lnTo>
                    <a:pt x="208693" y="1619"/>
                  </a:lnTo>
                  <a:lnTo>
                    <a:pt x="210884" y="0"/>
                  </a:lnTo>
                  <a:lnTo>
                    <a:pt x="212217" y="2191"/>
                  </a:lnTo>
                  <a:cubicBezTo>
                    <a:pt x="222297" y="19447"/>
                    <a:pt x="222800" y="40673"/>
                    <a:pt x="213550" y="58388"/>
                  </a:cubicBezTo>
                  <a:cubicBezTo>
                    <a:pt x="204988" y="73950"/>
                    <a:pt x="194906" y="88627"/>
                    <a:pt x="183451" y="102203"/>
                  </a:cubicBezTo>
                  <a:lnTo>
                    <a:pt x="167545" y="121253"/>
                  </a:lnTo>
                  <a:cubicBezTo>
                    <a:pt x="166211" y="122872"/>
                    <a:pt x="164973" y="124396"/>
                    <a:pt x="163925" y="125921"/>
                  </a:cubicBezTo>
                  <a:lnTo>
                    <a:pt x="161068" y="131064"/>
                  </a:lnTo>
                  <a:lnTo>
                    <a:pt x="155448" y="141351"/>
                  </a:lnTo>
                  <a:lnTo>
                    <a:pt x="134398" y="179451"/>
                  </a:lnTo>
                  <a:lnTo>
                    <a:pt x="134398" y="177737"/>
                  </a:lnTo>
                  <a:cubicBezTo>
                    <a:pt x="141002" y="194390"/>
                    <a:pt x="144986" y="211965"/>
                    <a:pt x="146209" y="229838"/>
                  </a:cubicBezTo>
                  <a:cubicBezTo>
                    <a:pt x="147317" y="243294"/>
                    <a:pt x="147029" y="256828"/>
                    <a:pt x="145352" y="270224"/>
                  </a:cubicBezTo>
                  <a:cubicBezTo>
                    <a:pt x="144805" y="275119"/>
                    <a:pt x="144010" y="279983"/>
                    <a:pt x="142970" y="284797"/>
                  </a:cubicBezTo>
                  <a:cubicBezTo>
                    <a:pt x="142362" y="288369"/>
                    <a:pt x="141535" y="291900"/>
                    <a:pt x="140494" y="295370"/>
                  </a:cubicBezTo>
                  <a:cubicBezTo>
                    <a:pt x="139898" y="298165"/>
                    <a:pt x="139070" y="300905"/>
                    <a:pt x="138017" y="303561"/>
                  </a:cubicBezTo>
                  <a:close/>
                </a:path>
              </a:pathLst>
            </a:custGeom>
            <a:solidFill>
              <a:srgbClr val="EB996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B051D0-1CFA-49B8-B354-8B14BD2C654A}"/>
                </a:ext>
              </a:extLst>
            </p:cNvPr>
            <p:cNvSpPr/>
            <p:nvPr/>
          </p:nvSpPr>
          <p:spPr>
            <a:xfrm>
              <a:off x="8344066" y="4258614"/>
              <a:ext cx="140613" cy="139940"/>
            </a:xfrm>
            <a:custGeom>
              <a:avLst/>
              <a:gdLst>
                <a:gd name="connsiteX0" fmla="*/ 140613 w 140613"/>
                <a:gd name="connsiteY0" fmla="*/ 76962 h 139940"/>
                <a:gd name="connsiteX1" fmla="*/ 129659 w 140613"/>
                <a:gd name="connsiteY1" fmla="*/ 84392 h 139940"/>
                <a:gd name="connsiteX2" fmla="*/ 98798 w 140613"/>
                <a:gd name="connsiteY2" fmla="*/ 103442 h 139940"/>
                <a:gd name="connsiteX3" fmla="*/ 52793 w 140613"/>
                <a:gd name="connsiteY3" fmla="*/ 130397 h 139940"/>
                <a:gd name="connsiteX4" fmla="*/ 21646 w 140613"/>
                <a:gd name="connsiteY4" fmla="*/ 139922 h 139940"/>
                <a:gd name="connsiteX5" fmla="*/ 5644 w 140613"/>
                <a:gd name="connsiteY5" fmla="*/ 131540 h 139940"/>
                <a:gd name="connsiteX6" fmla="*/ 24 w 140613"/>
                <a:gd name="connsiteY6" fmla="*/ 113824 h 139940"/>
                <a:gd name="connsiteX7" fmla="*/ 14502 w 140613"/>
                <a:gd name="connsiteY7" fmla="*/ 82201 h 139940"/>
                <a:gd name="connsiteX8" fmla="*/ 35457 w 140613"/>
                <a:gd name="connsiteY8" fmla="*/ 58293 h 139940"/>
                <a:gd name="connsiteX9" fmla="*/ 76510 w 140613"/>
                <a:gd name="connsiteY9" fmla="*/ 23717 h 139940"/>
                <a:gd name="connsiteX10" fmla="*/ 107561 w 140613"/>
                <a:gd name="connsiteY10" fmla="*/ 5143 h 139940"/>
                <a:gd name="connsiteX11" fmla="*/ 119658 w 140613"/>
                <a:gd name="connsiteY11" fmla="*/ 0 h 139940"/>
                <a:gd name="connsiteX12" fmla="*/ 108419 w 140613"/>
                <a:gd name="connsiteY12" fmla="*/ 6858 h 139940"/>
                <a:gd name="connsiteX13" fmla="*/ 78510 w 140613"/>
                <a:gd name="connsiteY13" fmla="*/ 26575 h 139940"/>
                <a:gd name="connsiteX14" fmla="*/ 38791 w 140613"/>
                <a:gd name="connsiteY14" fmla="*/ 61532 h 139940"/>
                <a:gd name="connsiteX15" fmla="*/ 18407 w 140613"/>
                <a:gd name="connsiteY15" fmla="*/ 85154 h 139940"/>
                <a:gd name="connsiteX16" fmla="*/ 4977 w 140613"/>
                <a:gd name="connsiteY16" fmla="*/ 113728 h 139940"/>
                <a:gd name="connsiteX17" fmla="*/ 9454 w 140613"/>
                <a:gd name="connsiteY17" fmla="*/ 128206 h 139940"/>
                <a:gd name="connsiteX18" fmla="*/ 22217 w 140613"/>
                <a:gd name="connsiteY18" fmla="*/ 134874 h 139940"/>
                <a:gd name="connsiteX19" fmla="*/ 50792 w 140613"/>
                <a:gd name="connsiteY19" fmla="*/ 126587 h 139940"/>
                <a:gd name="connsiteX20" fmla="*/ 97370 w 140613"/>
                <a:gd name="connsiteY20" fmla="*/ 100584 h 139940"/>
                <a:gd name="connsiteX21" fmla="*/ 128993 w 140613"/>
                <a:gd name="connsiteY21" fmla="*/ 83344 h 139940"/>
                <a:gd name="connsiteX22" fmla="*/ 140613 w 140613"/>
                <a:gd name="connsiteY22" fmla="*/ 76962 h 1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613" h="139940">
                  <a:moveTo>
                    <a:pt x="140613" y="76962"/>
                  </a:moveTo>
                  <a:cubicBezTo>
                    <a:pt x="137228" y="79810"/>
                    <a:pt x="133557" y="82300"/>
                    <a:pt x="129659" y="84392"/>
                  </a:cubicBezTo>
                  <a:lnTo>
                    <a:pt x="98798" y="103442"/>
                  </a:lnTo>
                  <a:lnTo>
                    <a:pt x="52793" y="130397"/>
                  </a:lnTo>
                  <a:cubicBezTo>
                    <a:pt x="43723" y="136875"/>
                    <a:pt x="32788" y="140219"/>
                    <a:pt x="21646" y="139922"/>
                  </a:cubicBezTo>
                  <a:cubicBezTo>
                    <a:pt x="15433" y="139289"/>
                    <a:pt x="9702" y="136287"/>
                    <a:pt x="5644" y="131540"/>
                  </a:cubicBezTo>
                  <a:cubicBezTo>
                    <a:pt x="1744" y="126480"/>
                    <a:pt x="-246" y="120206"/>
                    <a:pt x="24" y="113824"/>
                  </a:cubicBezTo>
                  <a:cubicBezTo>
                    <a:pt x="1398" y="102021"/>
                    <a:pt x="6465" y="90953"/>
                    <a:pt x="14502" y="82201"/>
                  </a:cubicBezTo>
                  <a:cubicBezTo>
                    <a:pt x="21074" y="73879"/>
                    <a:pt x="28069" y="65899"/>
                    <a:pt x="35457" y="58293"/>
                  </a:cubicBezTo>
                  <a:cubicBezTo>
                    <a:pt x="48035" y="45514"/>
                    <a:pt x="61779" y="33939"/>
                    <a:pt x="76510" y="23717"/>
                  </a:cubicBezTo>
                  <a:cubicBezTo>
                    <a:pt x="86409" y="16801"/>
                    <a:pt x="96786" y="10594"/>
                    <a:pt x="107561" y="5143"/>
                  </a:cubicBezTo>
                  <a:cubicBezTo>
                    <a:pt x="111367" y="2938"/>
                    <a:pt x="115430" y="1211"/>
                    <a:pt x="119658" y="0"/>
                  </a:cubicBezTo>
                  <a:cubicBezTo>
                    <a:pt x="116117" y="2606"/>
                    <a:pt x="112356" y="4901"/>
                    <a:pt x="108419" y="6858"/>
                  </a:cubicBezTo>
                  <a:cubicBezTo>
                    <a:pt x="101180" y="11144"/>
                    <a:pt x="90702" y="17621"/>
                    <a:pt x="78510" y="26575"/>
                  </a:cubicBezTo>
                  <a:cubicBezTo>
                    <a:pt x="64275" y="37044"/>
                    <a:pt x="50984" y="48741"/>
                    <a:pt x="38791" y="61532"/>
                  </a:cubicBezTo>
                  <a:cubicBezTo>
                    <a:pt x="31539" y="68999"/>
                    <a:pt x="24733" y="76887"/>
                    <a:pt x="18407" y="85154"/>
                  </a:cubicBezTo>
                  <a:cubicBezTo>
                    <a:pt x="11056" y="93042"/>
                    <a:pt x="6360" y="103035"/>
                    <a:pt x="4977" y="113728"/>
                  </a:cubicBezTo>
                  <a:cubicBezTo>
                    <a:pt x="4733" y="118929"/>
                    <a:pt x="6316" y="124051"/>
                    <a:pt x="9454" y="128206"/>
                  </a:cubicBezTo>
                  <a:cubicBezTo>
                    <a:pt x="12672" y="132013"/>
                    <a:pt x="17254" y="134407"/>
                    <a:pt x="22217" y="134874"/>
                  </a:cubicBezTo>
                  <a:cubicBezTo>
                    <a:pt x="32393" y="135317"/>
                    <a:pt x="42433" y="132405"/>
                    <a:pt x="50792" y="126587"/>
                  </a:cubicBezTo>
                  <a:lnTo>
                    <a:pt x="97370" y="100584"/>
                  </a:lnTo>
                  <a:lnTo>
                    <a:pt x="128993" y="83344"/>
                  </a:lnTo>
                  <a:cubicBezTo>
                    <a:pt x="132651" y="80847"/>
                    <a:pt x="136543" y="78710"/>
                    <a:pt x="140613" y="76962"/>
                  </a:cubicBezTo>
                  <a:close/>
                </a:path>
              </a:pathLst>
            </a:custGeom>
            <a:solidFill>
              <a:srgbClr val="EB996E"/>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043D7-5606-48C1-8757-C0AB27290F64}"/>
                </a:ext>
              </a:extLst>
            </p:cNvPr>
            <p:cNvSpPr/>
            <p:nvPr/>
          </p:nvSpPr>
          <p:spPr>
            <a:xfrm>
              <a:off x="8364316" y="4336624"/>
              <a:ext cx="122458" cy="137832"/>
            </a:xfrm>
            <a:custGeom>
              <a:avLst/>
              <a:gdLst>
                <a:gd name="connsiteX0" fmla="*/ 122459 w 122458"/>
                <a:gd name="connsiteY0" fmla="*/ 79724 h 137832"/>
                <a:gd name="connsiteX1" fmla="*/ 112934 w 122458"/>
                <a:gd name="connsiteY1" fmla="*/ 87535 h 137832"/>
                <a:gd name="connsiteX2" fmla="*/ 85026 w 122458"/>
                <a:gd name="connsiteY2" fmla="*/ 106585 h 137832"/>
                <a:gd name="connsiteX3" fmla="*/ 41782 w 122458"/>
                <a:gd name="connsiteY3" fmla="*/ 132302 h 137832"/>
                <a:gd name="connsiteX4" fmla="*/ 27495 w 122458"/>
                <a:gd name="connsiteY4" fmla="*/ 137636 h 137832"/>
                <a:gd name="connsiteX5" fmla="*/ 11493 w 122458"/>
                <a:gd name="connsiteY5" fmla="*/ 133445 h 137832"/>
                <a:gd name="connsiteX6" fmla="*/ 634 w 122458"/>
                <a:gd name="connsiteY6" fmla="*/ 102489 h 137832"/>
                <a:gd name="connsiteX7" fmla="*/ 16541 w 122458"/>
                <a:gd name="connsiteY7" fmla="*/ 73914 h 137832"/>
                <a:gd name="connsiteX8" fmla="*/ 38163 w 122458"/>
                <a:gd name="connsiteY8" fmla="*/ 53150 h 137832"/>
                <a:gd name="connsiteX9" fmla="*/ 78739 w 122458"/>
                <a:gd name="connsiteY9" fmla="*/ 23336 h 137832"/>
                <a:gd name="connsiteX10" fmla="*/ 107314 w 122458"/>
                <a:gd name="connsiteY10" fmla="*/ 5715 h 137832"/>
                <a:gd name="connsiteX11" fmla="*/ 118363 w 122458"/>
                <a:gd name="connsiteY11" fmla="*/ 0 h 137832"/>
                <a:gd name="connsiteX12" fmla="*/ 108838 w 122458"/>
                <a:gd name="connsiteY12" fmla="*/ 7334 h 137832"/>
                <a:gd name="connsiteX13" fmla="*/ 80835 w 122458"/>
                <a:gd name="connsiteY13" fmla="*/ 26384 h 137832"/>
                <a:gd name="connsiteX14" fmla="*/ 41306 w 122458"/>
                <a:gd name="connsiteY14" fmla="*/ 56864 h 137832"/>
                <a:gd name="connsiteX15" fmla="*/ 20351 w 122458"/>
                <a:gd name="connsiteY15" fmla="*/ 77343 h 137832"/>
                <a:gd name="connsiteX16" fmla="*/ 5683 w 122458"/>
                <a:gd name="connsiteY16" fmla="*/ 103537 h 137832"/>
                <a:gd name="connsiteX17" fmla="*/ 14636 w 122458"/>
                <a:gd name="connsiteY17" fmla="*/ 129826 h 137832"/>
                <a:gd name="connsiteX18" fmla="*/ 27114 w 122458"/>
                <a:gd name="connsiteY18" fmla="*/ 133160 h 137832"/>
                <a:gd name="connsiteX19" fmla="*/ 39877 w 122458"/>
                <a:gd name="connsiteY19" fmla="*/ 128397 h 137832"/>
                <a:gd name="connsiteX20" fmla="*/ 83311 w 122458"/>
                <a:gd name="connsiteY20" fmla="*/ 103823 h 137832"/>
                <a:gd name="connsiteX21" fmla="*/ 111886 w 122458"/>
                <a:gd name="connsiteY21" fmla="*/ 85916 h 137832"/>
                <a:gd name="connsiteX22" fmla="*/ 122459 w 122458"/>
                <a:gd name="connsiteY22" fmla="*/ 7972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458" h="137832">
                  <a:moveTo>
                    <a:pt x="122459" y="79724"/>
                  </a:moveTo>
                  <a:cubicBezTo>
                    <a:pt x="119600" y="82691"/>
                    <a:pt x="116403" y="85313"/>
                    <a:pt x="112934" y="87535"/>
                  </a:cubicBezTo>
                  <a:cubicBezTo>
                    <a:pt x="106457" y="92297"/>
                    <a:pt x="96932" y="98869"/>
                    <a:pt x="85026" y="106585"/>
                  </a:cubicBezTo>
                  <a:cubicBezTo>
                    <a:pt x="71083" y="115926"/>
                    <a:pt x="56647" y="124511"/>
                    <a:pt x="41782" y="132302"/>
                  </a:cubicBezTo>
                  <a:cubicBezTo>
                    <a:pt x="37373" y="134913"/>
                    <a:pt x="32536" y="136719"/>
                    <a:pt x="27495" y="137636"/>
                  </a:cubicBezTo>
                  <a:cubicBezTo>
                    <a:pt x="21817" y="138405"/>
                    <a:pt x="16065" y="136898"/>
                    <a:pt x="11493" y="133445"/>
                  </a:cubicBezTo>
                  <a:cubicBezTo>
                    <a:pt x="2476" y="125895"/>
                    <a:pt x="-1691" y="114018"/>
                    <a:pt x="634" y="102489"/>
                  </a:cubicBezTo>
                  <a:cubicBezTo>
                    <a:pt x="3207" y="91682"/>
                    <a:pt x="8711" y="81795"/>
                    <a:pt x="16541" y="73914"/>
                  </a:cubicBezTo>
                  <a:cubicBezTo>
                    <a:pt x="23339" y="66579"/>
                    <a:pt x="30559" y="59646"/>
                    <a:pt x="38163" y="53150"/>
                  </a:cubicBezTo>
                  <a:cubicBezTo>
                    <a:pt x="51037" y="42355"/>
                    <a:pt x="64591" y="32397"/>
                    <a:pt x="78739" y="23336"/>
                  </a:cubicBezTo>
                  <a:cubicBezTo>
                    <a:pt x="90741" y="15526"/>
                    <a:pt x="100647" y="9620"/>
                    <a:pt x="107314" y="5715"/>
                  </a:cubicBezTo>
                  <a:cubicBezTo>
                    <a:pt x="110778" y="3414"/>
                    <a:pt x="114483" y="1497"/>
                    <a:pt x="118363" y="0"/>
                  </a:cubicBezTo>
                  <a:cubicBezTo>
                    <a:pt x="115426" y="2739"/>
                    <a:pt x="112236" y="5194"/>
                    <a:pt x="108838" y="7334"/>
                  </a:cubicBezTo>
                  <a:lnTo>
                    <a:pt x="80835" y="26384"/>
                  </a:lnTo>
                  <a:cubicBezTo>
                    <a:pt x="67114" y="35818"/>
                    <a:pt x="53918" y="45993"/>
                    <a:pt x="41306" y="56864"/>
                  </a:cubicBezTo>
                  <a:cubicBezTo>
                    <a:pt x="33946" y="63297"/>
                    <a:pt x="26951" y="70133"/>
                    <a:pt x="20351" y="77343"/>
                  </a:cubicBezTo>
                  <a:cubicBezTo>
                    <a:pt x="13188" y="84591"/>
                    <a:pt x="8120" y="93642"/>
                    <a:pt x="5683" y="103537"/>
                  </a:cubicBezTo>
                  <a:cubicBezTo>
                    <a:pt x="3765" y="113269"/>
                    <a:pt x="7177" y="123287"/>
                    <a:pt x="14636" y="129826"/>
                  </a:cubicBezTo>
                  <a:cubicBezTo>
                    <a:pt x="18211" y="132503"/>
                    <a:pt x="22680" y="133697"/>
                    <a:pt x="27114" y="133160"/>
                  </a:cubicBezTo>
                  <a:cubicBezTo>
                    <a:pt x="31620" y="132352"/>
                    <a:pt x="35943" y="130739"/>
                    <a:pt x="39877" y="128397"/>
                  </a:cubicBezTo>
                  <a:cubicBezTo>
                    <a:pt x="56736" y="120015"/>
                    <a:pt x="71119" y="111252"/>
                    <a:pt x="83311" y="103823"/>
                  </a:cubicBezTo>
                  <a:lnTo>
                    <a:pt x="111886" y="85916"/>
                  </a:lnTo>
                  <a:cubicBezTo>
                    <a:pt x="115218" y="83540"/>
                    <a:pt x="118757" y="81468"/>
                    <a:pt x="122459" y="79724"/>
                  </a:cubicBezTo>
                  <a:close/>
                </a:path>
              </a:pathLst>
            </a:custGeom>
            <a:solidFill>
              <a:srgbClr val="EB996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53E396-9FFE-4E10-B0FE-FD7DCDB2CAAF}"/>
                </a:ext>
              </a:extLst>
            </p:cNvPr>
            <p:cNvSpPr/>
            <p:nvPr/>
          </p:nvSpPr>
          <p:spPr>
            <a:xfrm>
              <a:off x="8355601" y="4443685"/>
              <a:ext cx="109171" cy="94509"/>
            </a:xfrm>
            <a:custGeom>
              <a:avLst/>
              <a:gdLst>
                <a:gd name="connsiteX0" fmla="*/ 109171 w 109171"/>
                <a:gd name="connsiteY0" fmla="*/ 49625 h 94509"/>
                <a:gd name="connsiteX1" fmla="*/ 101265 w 109171"/>
                <a:gd name="connsiteY1" fmla="*/ 55435 h 94509"/>
                <a:gd name="connsiteX2" fmla="*/ 78977 w 109171"/>
                <a:gd name="connsiteY2" fmla="*/ 69437 h 94509"/>
                <a:gd name="connsiteX3" fmla="*/ 43830 w 109171"/>
                <a:gd name="connsiteY3" fmla="*/ 87249 h 94509"/>
                <a:gd name="connsiteX4" fmla="*/ 21160 w 109171"/>
                <a:gd name="connsiteY4" fmla="*/ 94202 h 94509"/>
                <a:gd name="connsiteX5" fmla="*/ 7825 w 109171"/>
                <a:gd name="connsiteY5" fmla="*/ 92297 h 94509"/>
                <a:gd name="connsiteX6" fmla="*/ 205 w 109171"/>
                <a:gd name="connsiteY6" fmla="*/ 80201 h 94509"/>
                <a:gd name="connsiteX7" fmla="*/ 1348 w 109171"/>
                <a:gd name="connsiteY7" fmla="*/ 66675 h 94509"/>
                <a:gd name="connsiteX8" fmla="*/ 8016 w 109171"/>
                <a:gd name="connsiteY8" fmla="*/ 55340 h 94509"/>
                <a:gd name="connsiteX9" fmla="*/ 25161 w 109171"/>
                <a:gd name="connsiteY9" fmla="*/ 39338 h 94509"/>
                <a:gd name="connsiteX10" fmla="*/ 57546 w 109171"/>
                <a:gd name="connsiteY10" fmla="*/ 16954 h 94509"/>
                <a:gd name="connsiteX11" fmla="*/ 80501 w 109171"/>
                <a:gd name="connsiteY11" fmla="*/ 3905 h 94509"/>
                <a:gd name="connsiteX12" fmla="*/ 89454 w 109171"/>
                <a:gd name="connsiteY12" fmla="*/ 0 h 94509"/>
                <a:gd name="connsiteX13" fmla="*/ 81549 w 109171"/>
                <a:gd name="connsiteY13" fmla="*/ 5524 h 94509"/>
                <a:gd name="connsiteX14" fmla="*/ 59451 w 109171"/>
                <a:gd name="connsiteY14" fmla="*/ 19907 h 94509"/>
                <a:gd name="connsiteX15" fmla="*/ 28113 w 109171"/>
                <a:gd name="connsiteY15" fmla="*/ 42863 h 94509"/>
                <a:gd name="connsiteX16" fmla="*/ 5158 w 109171"/>
                <a:gd name="connsiteY16" fmla="*/ 79438 h 94509"/>
                <a:gd name="connsiteX17" fmla="*/ 10111 w 109171"/>
                <a:gd name="connsiteY17" fmla="*/ 88011 h 94509"/>
                <a:gd name="connsiteX18" fmla="*/ 20589 w 109171"/>
                <a:gd name="connsiteY18" fmla="*/ 89345 h 94509"/>
                <a:gd name="connsiteX19" fmla="*/ 42115 w 109171"/>
                <a:gd name="connsiteY19" fmla="*/ 83058 h 94509"/>
                <a:gd name="connsiteX20" fmla="*/ 77167 w 109171"/>
                <a:gd name="connsiteY20" fmla="*/ 66389 h 94509"/>
                <a:gd name="connsiteX21" fmla="*/ 109171 w 109171"/>
                <a:gd name="connsiteY21" fmla="*/ 49625 h 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71" h="94509">
                  <a:moveTo>
                    <a:pt x="109171" y="49625"/>
                  </a:moveTo>
                  <a:cubicBezTo>
                    <a:pt x="106784" y="51878"/>
                    <a:pt x="104129" y="53830"/>
                    <a:pt x="101265" y="55435"/>
                  </a:cubicBezTo>
                  <a:cubicBezTo>
                    <a:pt x="96122" y="58864"/>
                    <a:pt x="88502" y="63722"/>
                    <a:pt x="78977" y="69437"/>
                  </a:cubicBezTo>
                  <a:cubicBezTo>
                    <a:pt x="67748" y="76291"/>
                    <a:pt x="55996" y="82246"/>
                    <a:pt x="43830" y="87249"/>
                  </a:cubicBezTo>
                  <a:cubicBezTo>
                    <a:pt x="36564" y="90426"/>
                    <a:pt x="28958" y="92759"/>
                    <a:pt x="21160" y="94202"/>
                  </a:cubicBezTo>
                  <a:cubicBezTo>
                    <a:pt x="16625" y="94964"/>
                    <a:pt x="11965" y="94299"/>
                    <a:pt x="7825" y="92297"/>
                  </a:cubicBezTo>
                  <a:cubicBezTo>
                    <a:pt x="3469" y="89744"/>
                    <a:pt x="627" y="85232"/>
                    <a:pt x="205" y="80201"/>
                  </a:cubicBezTo>
                  <a:cubicBezTo>
                    <a:pt x="-284" y="75661"/>
                    <a:pt x="104" y="71069"/>
                    <a:pt x="1348" y="66675"/>
                  </a:cubicBezTo>
                  <a:cubicBezTo>
                    <a:pt x="2586" y="62398"/>
                    <a:pt x="4879" y="58500"/>
                    <a:pt x="8016" y="55340"/>
                  </a:cubicBezTo>
                  <a:cubicBezTo>
                    <a:pt x="13225" y="49489"/>
                    <a:pt x="18965" y="44133"/>
                    <a:pt x="25161" y="39338"/>
                  </a:cubicBezTo>
                  <a:cubicBezTo>
                    <a:pt x="35456" y="31179"/>
                    <a:pt x="46274" y="23702"/>
                    <a:pt x="57546" y="16954"/>
                  </a:cubicBezTo>
                  <a:cubicBezTo>
                    <a:pt x="67071" y="11049"/>
                    <a:pt x="74976" y="6763"/>
                    <a:pt x="80501" y="3905"/>
                  </a:cubicBezTo>
                  <a:cubicBezTo>
                    <a:pt x="83287" y="2189"/>
                    <a:pt x="86301" y="874"/>
                    <a:pt x="89454" y="0"/>
                  </a:cubicBezTo>
                  <a:cubicBezTo>
                    <a:pt x="87057" y="2160"/>
                    <a:pt x="84401" y="4016"/>
                    <a:pt x="81549" y="5524"/>
                  </a:cubicBezTo>
                  <a:lnTo>
                    <a:pt x="59451" y="19907"/>
                  </a:lnTo>
                  <a:cubicBezTo>
                    <a:pt x="48594" y="26982"/>
                    <a:pt x="38133" y="34645"/>
                    <a:pt x="28113" y="42863"/>
                  </a:cubicBezTo>
                  <a:cubicBezTo>
                    <a:pt x="17636" y="52388"/>
                    <a:pt x="2396" y="62865"/>
                    <a:pt x="5158" y="79438"/>
                  </a:cubicBezTo>
                  <a:cubicBezTo>
                    <a:pt x="5287" y="82940"/>
                    <a:pt x="7142" y="86151"/>
                    <a:pt x="10111" y="88011"/>
                  </a:cubicBezTo>
                  <a:cubicBezTo>
                    <a:pt x="13398" y="89471"/>
                    <a:pt x="17041" y="89934"/>
                    <a:pt x="20589" y="89345"/>
                  </a:cubicBezTo>
                  <a:cubicBezTo>
                    <a:pt x="27963" y="88003"/>
                    <a:pt x="35178" y="85896"/>
                    <a:pt x="42115" y="83058"/>
                  </a:cubicBezTo>
                  <a:cubicBezTo>
                    <a:pt x="54166" y="78308"/>
                    <a:pt x="65877" y="72739"/>
                    <a:pt x="77167" y="66389"/>
                  </a:cubicBezTo>
                  <a:cubicBezTo>
                    <a:pt x="87444" y="60084"/>
                    <a:pt x="98137" y="54483"/>
                    <a:pt x="109171" y="49625"/>
                  </a:cubicBezTo>
                  <a:close/>
                </a:path>
              </a:pathLst>
            </a:custGeom>
            <a:solidFill>
              <a:srgbClr val="EB996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607CF-BA40-4674-AE52-CE8160AD71A9}"/>
                </a:ext>
              </a:extLst>
            </p:cNvPr>
            <p:cNvSpPr/>
            <p:nvPr/>
          </p:nvSpPr>
          <p:spPr>
            <a:xfrm>
              <a:off x="8368163" y="4519409"/>
              <a:ext cx="106038" cy="83054"/>
            </a:xfrm>
            <a:custGeom>
              <a:avLst/>
              <a:gdLst>
                <a:gd name="connsiteX0" fmla="*/ 106038 w 106038"/>
                <a:gd name="connsiteY0" fmla="*/ 9049 h 83054"/>
                <a:gd name="connsiteX1" fmla="*/ 101752 w 106038"/>
                <a:gd name="connsiteY1" fmla="*/ 16764 h 83054"/>
                <a:gd name="connsiteX2" fmla="*/ 86608 w 106038"/>
                <a:gd name="connsiteY2" fmla="*/ 35814 h 83054"/>
                <a:gd name="connsiteX3" fmla="*/ 60033 w 106038"/>
                <a:gd name="connsiteY3" fmla="*/ 59817 h 83054"/>
                <a:gd name="connsiteX4" fmla="*/ 42792 w 106038"/>
                <a:gd name="connsiteY4" fmla="*/ 72009 h 83054"/>
                <a:gd name="connsiteX5" fmla="*/ 21933 w 106038"/>
                <a:gd name="connsiteY5" fmla="*/ 82487 h 83054"/>
                <a:gd name="connsiteX6" fmla="*/ 9169 w 106038"/>
                <a:gd name="connsiteY6" fmla="*/ 81058 h 83054"/>
                <a:gd name="connsiteX7" fmla="*/ 1168 w 106038"/>
                <a:gd name="connsiteY7" fmla="*/ 71533 h 83054"/>
                <a:gd name="connsiteX8" fmla="*/ 3454 w 106038"/>
                <a:gd name="connsiteY8" fmla="*/ 49340 h 83054"/>
                <a:gd name="connsiteX9" fmla="*/ 23362 w 106038"/>
                <a:gd name="connsiteY9" fmla="*/ 18574 h 83054"/>
                <a:gd name="connsiteX10" fmla="*/ 42412 w 106038"/>
                <a:gd name="connsiteY10" fmla="*/ 3334 h 83054"/>
                <a:gd name="connsiteX11" fmla="*/ 50603 w 106038"/>
                <a:gd name="connsiteY11" fmla="*/ 0 h 83054"/>
                <a:gd name="connsiteX12" fmla="*/ 7741 w 106038"/>
                <a:gd name="connsiteY12" fmla="*/ 50482 h 83054"/>
                <a:gd name="connsiteX13" fmla="*/ 5836 w 106038"/>
                <a:gd name="connsiteY13" fmla="*/ 69056 h 83054"/>
                <a:gd name="connsiteX14" fmla="*/ 20980 w 106038"/>
                <a:gd name="connsiteY14" fmla="*/ 77153 h 83054"/>
                <a:gd name="connsiteX15" fmla="*/ 40030 w 106038"/>
                <a:gd name="connsiteY15" fmla="*/ 67628 h 83054"/>
                <a:gd name="connsiteX16" fmla="*/ 57175 w 106038"/>
                <a:gd name="connsiteY16" fmla="*/ 55721 h 83054"/>
                <a:gd name="connsiteX17" fmla="*/ 84036 w 106038"/>
                <a:gd name="connsiteY17" fmla="*/ 33052 h 83054"/>
                <a:gd name="connsiteX18" fmla="*/ 106038 w 106038"/>
                <a:gd name="connsiteY18" fmla="*/ 9049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038" h="83054">
                  <a:moveTo>
                    <a:pt x="106038" y="9049"/>
                  </a:moveTo>
                  <a:cubicBezTo>
                    <a:pt x="105085" y="11857"/>
                    <a:pt x="103633" y="14471"/>
                    <a:pt x="101752" y="16764"/>
                  </a:cubicBezTo>
                  <a:cubicBezTo>
                    <a:pt x="97207" y="23498"/>
                    <a:pt x="92143" y="29867"/>
                    <a:pt x="86608" y="35814"/>
                  </a:cubicBezTo>
                  <a:cubicBezTo>
                    <a:pt x="78437" y="44545"/>
                    <a:pt x="69547" y="52574"/>
                    <a:pt x="60033" y="59817"/>
                  </a:cubicBezTo>
                  <a:cubicBezTo>
                    <a:pt x="54604" y="63913"/>
                    <a:pt x="48888" y="68009"/>
                    <a:pt x="42792" y="72009"/>
                  </a:cubicBezTo>
                  <a:cubicBezTo>
                    <a:pt x="36551" y="76767"/>
                    <a:pt x="29477" y="80321"/>
                    <a:pt x="21933" y="82487"/>
                  </a:cubicBezTo>
                  <a:cubicBezTo>
                    <a:pt x="17647" y="83587"/>
                    <a:pt x="13106" y="83078"/>
                    <a:pt x="9169" y="81058"/>
                  </a:cubicBezTo>
                  <a:cubicBezTo>
                    <a:pt x="5433" y="78961"/>
                    <a:pt x="2589" y="75575"/>
                    <a:pt x="1168" y="71533"/>
                  </a:cubicBezTo>
                  <a:cubicBezTo>
                    <a:pt x="-971" y="64118"/>
                    <a:pt x="-151" y="56163"/>
                    <a:pt x="3454" y="49340"/>
                  </a:cubicBezTo>
                  <a:cubicBezTo>
                    <a:pt x="8392" y="38081"/>
                    <a:pt x="15114" y="27692"/>
                    <a:pt x="23362" y="18574"/>
                  </a:cubicBezTo>
                  <a:cubicBezTo>
                    <a:pt x="28912" y="12568"/>
                    <a:pt x="35334" y="7431"/>
                    <a:pt x="42412" y="3334"/>
                  </a:cubicBezTo>
                  <a:cubicBezTo>
                    <a:pt x="44868" y="1642"/>
                    <a:pt x="47663" y="504"/>
                    <a:pt x="50603" y="0"/>
                  </a:cubicBezTo>
                  <a:cubicBezTo>
                    <a:pt x="31466" y="12021"/>
                    <a:pt x="16499" y="29649"/>
                    <a:pt x="7741" y="50482"/>
                  </a:cubicBezTo>
                  <a:cubicBezTo>
                    <a:pt x="4716" y="56191"/>
                    <a:pt x="4033" y="62853"/>
                    <a:pt x="5836" y="69056"/>
                  </a:cubicBezTo>
                  <a:cubicBezTo>
                    <a:pt x="7847" y="75420"/>
                    <a:pt x="14571" y="79015"/>
                    <a:pt x="20980" y="77153"/>
                  </a:cubicBezTo>
                  <a:cubicBezTo>
                    <a:pt x="27831" y="75098"/>
                    <a:pt x="34276" y="71876"/>
                    <a:pt x="40030" y="67628"/>
                  </a:cubicBezTo>
                  <a:cubicBezTo>
                    <a:pt x="46031" y="63627"/>
                    <a:pt x="51841" y="59722"/>
                    <a:pt x="57175" y="55721"/>
                  </a:cubicBezTo>
                  <a:cubicBezTo>
                    <a:pt x="66665" y="48824"/>
                    <a:pt x="75642" y="41247"/>
                    <a:pt x="84036" y="33052"/>
                  </a:cubicBezTo>
                  <a:cubicBezTo>
                    <a:pt x="98419" y="19145"/>
                    <a:pt x="105277" y="9049"/>
                    <a:pt x="106038" y="9049"/>
                  </a:cubicBezTo>
                  <a:close/>
                </a:path>
              </a:pathLst>
            </a:custGeom>
            <a:solidFill>
              <a:srgbClr val="EB996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A003B2-086F-478D-B583-9CAC8314BFE7}"/>
                </a:ext>
              </a:extLst>
            </p:cNvPr>
            <p:cNvSpPr/>
            <p:nvPr/>
          </p:nvSpPr>
          <p:spPr>
            <a:xfrm>
              <a:off x="6672071" y="4531506"/>
              <a:ext cx="1682877" cy="1618678"/>
            </a:xfrm>
            <a:custGeom>
              <a:avLst/>
              <a:gdLst>
                <a:gd name="connsiteX0" fmla="*/ 1466564 w 1682877"/>
                <a:gd name="connsiteY0" fmla="*/ 38100 h 1618678"/>
                <a:gd name="connsiteX1" fmla="*/ 1237964 w 1682877"/>
                <a:gd name="connsiteY1" fmla="*/ 527113 h 1618678"/>
                <a:gd name="connsiteX2" fmla="*/ 1037939 w 1682877"/>
                <a:gd name="connsiteY2" fmla="*/ 265938 h 1618678"/>
                <a:gd name="connsiteX3" fmla="*/ 809911 w 1682877"/>
                <a:gd name="connsiteY3" fmla="*/ 68294 h 1618678"/>
                <a:gd name="connsiteX4" fmla="*/ 628364 w 1682877"/>
                <a:gd name="connsiteY4" fmla="*/ 19717 h 1618678"/>
                <a:gd name="connsiteX5" fmla="*/ 256413 w 1682877"/>
                <a:gd name="connsiteY5" fmla="*/ 0 h 1618678"/>
                <a:gd name="connsiteX6" fmla="*/ 224028 w 1682877"/>
                <a:gd name="connsiteY6" fmla="*/ 18574 h 1618678"/>
                <a:gd name="connsiteX7" fmla="*/ 0 w 1682877"/>
                <a:gd name="connsiteY7" fmla="*/ 112966 h 1618678"/>
                <a:gd name="connsiteX8" fmla="*/ 63627 w 1682877"/>
                <a:gd name="connsiteY8" fmla="*/ 547116 h 1618678"/>
                <a:gd name="connsiteX9" fmla="*/ 141256 w 1682877"/>
                <a:gd name="connsiteY9" fmla="*/ 949452 h 1618678"/>
                <a:gd name="connsiteX10" fmla="*/ 54102 w 1682877"/>
                <a:gd name="connsiteY10" fmla="*/ 1618679 h 1618678"/>
                <a:gd name="connsiteX11" fmla="*/ 1079278 w 1682877"/>
                <a:gd name="connsiteY11" fmla="*/ 1618679 h 1618678"/>
                <a:gd name="connsiteX12" fmla="*/ 860203 w 1682877"/>
                <a:gd name="connsiteY12" fmla="*/ 959167 h 1618678"/>
                <a:gd name="connsiteX13" fmla="*/ 922592 w 1682877"/>
                <a:gd name="connsiteY13" fmla="*/ 714756 h 1618678"/>
                <a:gd name="connsiteX14" fmla="*/ 922592 w 1682877"/>
                <a:gd name="connsiteY14" fmla="*/ 714756 h 1618678"/>
                <a:gd name="connsiteX15" fmla="*/ 1113092 w 1682877"/>
                <a:gd name="connsiteY15" fmla="*/ 844772 h 1618678"/>
                <a:gd name="connsiteX16" fmla="*/ 1502855 w 1682877"/>
                <a:gd name="connsiteY16" fmla="*/ 735425 h 1618678"/>
                <a:gd name="connsiteX17" fmla="*/ 1682877 w 1682877"/>
                <a:gd name="connsiteY17" fmla="*/ 106775 h 16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2877" h="1618678">
                  <a:moveTo>
                    <a:pt x="1466564" y="38100"/>
                  </a:moveTo>
                  <a:lnTo>
                    <a:pt x="1237964" y="527113"/>
                  </a:lnTo>
                  <a:lnTo>
                    <a:pt x="1037939" y="265938"/>
                  </a:lnTo>
                  <a:cubicBezTo>
                    <a:pt x="912781" y="106394"/>
                    <a:pt x="809911" y="68294"/>
                    <a:pt x="809911" y="68294"/>
                  </a:cubicBezTo>
                  <a:lnTo>
                    <a:pt x="628364" y="19717"/>
                  </a:lnTo>
                  <a:lnTo>
                    <a:pt x="256413" y="0"/>
                  </a:lnTo>
                  <a:lnTo>
                    <a:pt x="224028" y="18574"/>
                  </a:lnTo>
                  <a:lnTo>
                    <a:pt x="0" y="112966"/>
                  </a:lnTo>
                  <a:cubicBezTo>
                    <a:pt x="0" y="112966"/>
                    <a:pt x="21336" y="354901"/>
                    <a:pt x="63627" y="547116"/>
                  </a:cubicBezTo>
                  <a:cubicBezTo>
                    <a:pt x="105918" y="739330"/>
                    <a:pt x="141256" y="949452"/>
                    <a:pt x="141256" y="949452"/>
                  </a:cubicBezTo>
                  <a:cubicBezTo>
                    <a:pt x="156686" y="1087850"/>
                    <a:pt x="54102" y="1618679"/>
                    <a:pt x="54102" y="1618679"/>
                  </a:cubicBezTo>
                  <a:lnTo>
                    <a:pt x="1079278" y="1618679"/>
                  </a:lnTo>
                  <a:lnTo>
                    <a:pt x="860203" y="959167"/>
                  </a:lnTo>
                  <a:cubicBezTo>
                    <a:pt x="885302" y="878856"/>
                    <a:pt x="906128" y="797271"/>
                    <a:pt x="922592" y="714756"/>
                  </a:cubicBezTo>
                  <a:lnTo>
                    <a:pt x="922592" y="714756"/>
                  </a:lnTo>
                  <a:lnTo>
                    <a:pt x="1113092" y="844772"/>
                  </a:lnTo>
                  <a:cubicBezTo>
                    <a:pt x="1113092" y="844772"/>
                    <a:pt x="1398842" y="1005364"/>
                    <a:pt x="1502855" y="735425"/>
                  </a:cubicBezTo>
                  <a:lnTo>
                    <a:pt x="1682877" y="106775"/>
                  </a:lnTo>
                  <a:close/>
                </a:path>
              </a:pathLst>
            </a:custGeom>
            <a:solidFill>
              <a:srgbClr val="FF725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8FB024C-6D5B-45DA-8261-3072AA4F491D}"/>
                </a:ext>
              </a:extLst>
            </p:cNvPr>
            <p:cNvSpPr/>
            <p:nvPr/>
          </p:nvSpPr>
          <p:spPr>
            <a:xfrm>
              <a:off x="7485697" y="4914030"/>
              <a:ext cx="100012" cy="342423"/>
            </a:xfrm>
            <a:custGeom>
              <a:avLst/>
              <a:gdLst>
                <a:gd name="connsiteX0" fmla="*/ 97155 w 100012"/>
                <a:gd name="connsiteY0" fmla="*/ 342424 h 342423"/>
                <a:gd name="connsiteX1" fmla="*/ 97155 w 100012"/>
                <a:gd name="connsiteY1" fmla="*/ 328136 h 342423"/>
                <a:gd name="connsiteX2" fmla="*/ 97155 w 100012"/>
                <a:gd name="connsiteY2" fmla="*/ 311372 h 342423"/>
                <a:gd name="connsiteX3" fmla="*/ 97155 w 100012"/>
                <a:gd name="connsiteY3" fmla="*/ 289274 h 342423"/>
                <a:gd name="connsiteX4" fmla="*/ 92583 w 100012"/>
                <a:gd name="connsiteY4" fmla="*/ 232124 h 342423"/>
                <a:gd name="connsiteX5" fmla="*/ 78200 w 100012"/>
                <a:gd name="connsiteY5" fmla="*/ 163258 h 342423"/>
                <a:gd name="connsiteX6" fmla="*/ 54483 w 100012"/>
                <a:gd name="connsiteY6" fmla="*/ 96583 h 342423"/>
                <a:gd name="connsiteX7" fmla="*/ 28575 w 100012"/>
                <a:gd name="connsiteY7" fmla="*/ 45243 h 342423"/>
                <a:gd name="connsiteX8" fmla="*/ 17145 w 100012"/>
                <a:gd name="connsiteY8" fmla="*/ 26194 h 342423"/>
                <a:gd name="connsiteX9" fmla="*/ 7620 w 100012"/>
                <a:gd name="connsiteY9" fmla="*/ 12097 h 342423"/>
                <a:gd name="connsiteX10" fmla="*/ 0 w 100012"/>
                <a:gd name="connsiteY10" fmla="*/ 0 h 342423"/>
                <a:gd name="connsiteX11" fmla="*/ 9525 w 100012"/>
                <a:gd name="connsiteY11" fmla="*/ 10954 h 342423"/>
                <a:gd name="connsiteX12" fmla="*/ 19050 w 100012"/>
                <a:gd name="connsiteY12" fmla="*/ 24670 h 342423"/>
                <a:gd name="connsiteX13" fmla="*/ 31242 w 100012"/>
                <a:gd name="connsiteY13" fmla="*/ 43720 h 342423"/>
                <a:gd name="connsiteX14" fmla="*/ 58293 w 100012"/>
                <a:gd name="connsiteY14" fmla="*/ 94964 h 342423"/>
                <a:gd name="connsiteX15" fmla="*/ 96393 w 100012"/>
                <a:gd name="connsiteY15" fmla="*/ 231267 h 342423"/>
                <a:gd name="connsiteX16" fmla="*/ 100013 w 100012"/>
                <a:gd name="connsiteY16" fmla="*/ 289179 h 342423"/>
                <a:gd name="connsiteX17" fmla="*/ 99441 w 100012"/>
                <a:gd name="connsiteY17" fmla="*/ 311372 h 342423"/>
                <a:gd name="connsiteX18" fmla="*/ 98203 w 100012"/>
                <a:gd name="connsiteY18" fmla="*/ 328136 h 342423"/>
                <a:gd name="connsiteX19" fmla="*/ 97155 w 100012"/>
                <a:gd name="connsiteY19" fmla="*/ 342424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12" h="342423">
                  <a:moveTo>
                    <a:pt x="97155" y="342424"/>
                  </a:moveTo>
                  <a:cubicBezTo>
                    <a:pt x="96762" y="337669"/>
                    <a:pt x="96762" y="332890"/>
                    <a:pt x="97155" y="328136"/>
                  </a:cubicBezTo>
                  <a:cubicBezTo>
                    <a:pt x="97155" y="323564"/>
                    <a:pt x="97727" y="317944"/>
                    <a:pt x="97155" y="311372"/>
                  </a:cubicBezTo>
                  <a:cubicBezTo>
                    <a:pt x="96583" y="304800"/>
                    <a:pt x="97155" y="297466"/>
                    <a:pt x="97155" y="289274"/>
                  </a:cubicBezTo>
                  <a:cubicBezTo>
                    <a:pt x="96664" y="270156"/>
                    <a:pt x="95138" y="251078"/>
                    <a:pt x="92583" y="232124"/>
                  </a:cubicBezTo>
                  <a:cubicBezTo>
                    <a:pt x="89227" y="208892"/>
                    <a:pt x="84423" y="185892"/>
                    <a:pt x="78200" y="163258"/>
                  </a:cubicBezTo>
                  <a:cubicBezTo>
                    <a:pt x="71745" y="140544"/>
                    <a:pt x="63823" y="118272"/>
                    <a:pt x="54483" y="96583"/>
                  </a:cubicBezTo>
                  <a:cubicBezTo>
                    <a:pt x="46779" y="79016"/>
                    <a:pt x="38130" y="61877"/>
                    <a:pt x="28575" y="45243"/>
                  </a:cubicBezTo>
                  <a:cubicBezTo>
                    <a:pt x="24670" y="38100"/>
                    <a:pt x="20574" y="31909"/>
                    <a:pt x="17145" y="26194"/>
                  </a:cubicBezTo>
                  <a:cubicBezTo>
                    <a:pt x="13716" y="20479"/>
                    <a:pt x="10668" y="15907"/>
                    <a:pt x="7620" y="12097"/>
                  </a:cubicBezTo>
                  <a:cubicBezTo>
                    <a:pt x="4781" y="8261"/>
                    <a:pt x="2233" y="4217"/>
                    <a:pt x="0" y="0"/>
                  </a:cubicBezTo>
                  <a:cubicBezTo>
                    <a:pt x="3537" y="3320"/>
                    <a:pt x="6729" y="6990"/>
                    <a:pt x="9525" y="10954"/>
                  </a:cubicBezTo>
                  <a:cubicBezTo>
                    <a:pt x="12383" y="14668"/>
                    <a:pt x="15812" y="19145"/>
                    <a:pt x="19050" y="24670"/>
                  </a:cubicBezTo>
                  <a:cubicBezTo>
                    <a:pt x="22289" y="30194"/>
                    <a:pt x="27051" y="36100"/>
                    <a:pt x="31242" y="43720"/>
                  </a:cubicBezTo>
                  <a:cubicBezTo>
                    <a:pt x="41325" y="60217"/>
                    <a:pt x="50360" y="77332"/>
                    <a:pt x="58293" y="94964"/>
                  </a:cubicBezTo>
                  <a:cubicBezTo>
                    <a:pt x="77695" y="138253"/>
                    <a:pt x="90536" y="184192"/>
                    <a:pt x="96393" y="231267"/>
                  </a:cubicBezTo>
                  <a:cubicBezTo>
                    <a:pt x="98820" y="250475"/>
                    <a:pt x="100028" y="269818"/>
                    <a:pt x="100013" y="289179"/>
                  </a:cubicBezTo>
                  <a:cubicBezTo>
                    <a:pt x="100013" y="297371"/>
                    <a:pt x="100013" y="304895"/>
                    <a:pt x="99441" y="311372"/>
                  </a:cubicBezTo>
                  <a:cubicBezTo>
                    <a:pt x="98870" y="317849"/>
                    <a:pt x="98679" y="323564"/>
                    <a:pt x="98203" y="328136"/>
                  </a:cubicBezTo>
                  <a:cubicBezTo>
                    <a:pt x="98290" y="332921"/>
                    <a:pt x="97939" y="337703"/>
                    <a:pt x="97155" y="342424"/>
                  </a:cubicBezTo>
                  <a:close/>
                </a:path>
              </a:pathLst>
            </a:custGeom>
            <a:solidFill>
              <a:srgbClr val="263238"/>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D108511-0A03-4D15-9ADF-3F9F8A431425}"/>
                </a:ext>
              </a:extLst>
            </p:cNvPr>
            <p:cNvSpPr/>
            <p:nvPr/>
          </p:nvSpPr>
          <p:spPr>
            <a:xfrm>
              <a:off x="7504842" y="4850974"/>
              <a:ext cx="41186" cy="92011"/>
            </a:xfrm>
            <a:custGeom>
              <a:avLst/>
              <a:gdLst>
                <a:gd name="connsiteX0" fmla="*/ 40958 w 41186"/>
                <a:gd name="connsiteY0" fmla="*/ 0 h 92011"/>
                <a:gd name="connsiteX1" fmla="*/ 23146 w 41186"/>
                <a:gd name="connsiteY1" fmla="*/ 47149 h 92011"/>
                <a:gd name="connsiteX2" fmla="*/ 0 w 41186"/>
                <a:gd name="connsiteY2" fmla="*/ 92012 h 92011"/>
                <a:gd name="connsiteX3" fmla="*/ 19050 w 41186"/>
                <a:gd name="connsiteY3" fmla="*/ 45148 h 92011"/>
                <a:gd name="connsiteX4" fmla="*/ 34290 w 41186"/>
                <a:gd name="connsiteY4" fmla="*/ 12954 h 92011"/>
                <a:gd name="connsiteX5" fmla="*/ 40957 w 41186"/>
                <a:gd name="connsiteY5" fmla="*/ 0 h 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 h="92011">
                  <a:moveTo>
                    <a:pt x="40958" y="0"/>
                  </a:moveTo>
                  <a:cubicBezTo>
                    <a:pt x="42672" y="572"/>
                    <a:pt x="34576" y="21908"/>
                    <a:pt x="23146" y="47149"/>
                  </a:cubicBezTo>
                  <a:cubicBezTo>
                    <a:pt x="16985" y="62855"/>
                    <a:pt x="9229" y="77888"/>
                    <a:pt x="0" y="92012"/>
                  </a:cubicBezTo>
                  <a:cubicBezTo>
                    <a:pt x="4846" y="75820"/>
                    <a:pt x="11225" y="60129"/>
                    <a:pt x="19050" y="45148"/>
                  </a:cubicBezTo>
                  <a:cubicBezTo>
                    <a:pt x="24860" y="32480"/>
                    <a:pt x="30194" y="21050"/>
                    <a:pt x="34290" y="12954"/>
                  </a:cubicBezTo>
                  <a:cubicBezTo>
                    <a:pt x="35980" y="8382"/>
                    <a:pt x="38219" y="4032"/>
                    <a:pt x="40957" y="0"/>
                  </a:cubicBezTo>
                  <a:close/>
                </a:path>
              </a:pathLst>
            </a:custGeom>
            <a:solidFill>
              <a:srgbClr val="26323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FC2AA4D-FDB3-4671-806C-31BD1ABDB6F5}"/>
                </a:ext>
              </a:extLst>
            </p:cNvPr>
            <p:cNvSpPr/>
            <p:nvPr/>
          </p:nvSpPr>
          <p:spPr>
            <a:xfrm>
              <a:off x="7901122" y="5051856"/>
              <a:ext cx="25201" cy="147256"/>
            </a:xfrm>
            <a:custGeom>
              <a:avLst/>
              <a:gdLst>
                <a:gd name="connsiteX0" fmla="*/ 25202 w 25201"/>
                <a:gd name="connsiteY0" fmla="*/ 147257 h 147256"/>
                <a:gd name="connsiteX1" fmla="*/ 14629 w 25201"/>
                <a:gd name="connsiteY1" fmla="*/ 127635 h 147256"/>
                <a:gd name="connsiteX2" fmla="*/ 1199 w 25201"/>
                <a:gd name="connsiteY2" fmla="*/ 75438 h 147256"/>
                <a:gd name="connsiteX3" fmla="*/ 2723 w 25201"/>
                <a:gd name="connsiteY3" fmla="*/ 21431 h 147256"/>
                <a:gd name="connsiteX4" fmla="*/ 8628 w 25201"/>
                <a:gd name="connsiteY4" fmla="*/ 0 h 147256"/>
                <a:gd name="connsiteX5" fmla="*/ 6152 w 25201"/>
                <a:gd name="connsiteY5" fmla="*/ 74866 h 147256"/>
                <a:gd name="connsiteX6" fmla="*/ 25202 w 25201"/>
                <a:gd name="connsiteY6" fmla="*/ 147256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1" h="147256">
                  <a:moveTo>
                    <a:pt x="25202" y="147257"/>
                  </a:moveTo>
                  <a:cubicBezTo>
                    <a:pt x="20673" y="141310"/>
                    <a:pt x="17105" y="134689"/>
                    <a:pt x="14629" y="127635"/>
                  </a:cubicBezTo>
                  <a:cubicBezTo>
                    <a:pt x="7709" y="110958"/>
                    <a:pt x="3187" y="93384"/>
                    <a:pt x="1199" y="75438"/>
                  </a:cubicBezTo>
                  <a:cubicBezTo>
                    <a:pt x="-807" y="57453"/>
                    <a:pt x="-294" y="39275"/>
                    <a:pt x="2723" y="21431"/>
                  </a:cubicBezTo>
                  <a:cubicBezTo>
                    <a:pt x="3496" y="14011"/>
                    <a:pt x="5491" y="6769"/>
                    <a:pt x="8628" y="0"/>
                  </a:cubicBezTo>
                  <a:cubicBezTo>
                    <a:pt x="5044" y="24788"/>
                    <a:pt x="4213" y="49896"/>
                    <a:pt x="6152" y="74866"/>
                  </a:cubicBezTo>
                  <a:cubicBezTo>
                    <a:pt x="9772" y="99633"/>
                    <a:pt x="16162" y="123916"/>
                    <a:pt x="25202" y="147256"/>
                  </a:cubicBezTo>
                  <a:close/>
                </a:path>
              </a:pathLst>
            </a:custGeom>
            <a:solidFill>
              <a:srgbClr val="26323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F659A9-1BE3-444C-BABB-70B038809F44}"/>
                </a:ext>
              </a:extLst>
            </p:cNvPr>
            <p:cNvSpPr/>
            <p:nvPr/>
          </p:nvSpPr>
          <p:spPr>
            <a:xfrm>
              <a:off x="7709391" y="4993944"/>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8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390" y="54070"/>
                    <a:pt x="16373" y="77811"/>
                    <a:pt x="23956" y="101060"/>
                  </a:cubicBezTo>
                  <a:cubicBezTo>
                    <a:pt x="31543" y="124310"/>
                    <a:pt x="40741" y="147003"/>
                    <a:pt x="51483" y="168973"/>
                  </a:cubicBezTo>
                  <a:cubicBezTo>
                    <a:pt x="56350" y="177909"/>
                    <a:pt x="60737" y="187098"/>
                    <a:pt x="64628" y="196501"/>
                  </a:cubicBezTo>
                  <a:cubicBezTo>
                    <a:pt x="64627" y="196501"/>
                    <a:pt x="62627" y="194310"/>
                    <a:pt x="59674" y="189929"/>
                  </a:cubicBezTo>
                  <a:cubicBezTo>
                    <a:pt x="56722" y="185547"/>
                    <a:pt x="52816" y="178879"/>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BAE9063-077B-417A-844B-62C3685F27C1}"/>
                </a:ext>
              </a:extLst>
            </p:cNvPr>
            <p:cNvSpPr/>
            <p:nvPr/>
          </p:nvSpPr>
          <p:spPr>
            <a:xfrm>
              <a:off x="7742433" y="5009660"/>
              <a:ext cx="32182" cy="106692"/>
            </a:xfrm>
            <a:custGeom>
              <a:avLst/>
              <a:gdLst>
                <a:gd name="connsiteX0" fmla="*/ 3011 w 32182"/>
                <a:gd name="connsiteY0" fmla="*/ 106680 h 106692"/>
                <a:gd name="connsiteX1" fmla="*/ 17775 w 32182"/>
                <a:gd name="connsiteY1" fmla="*/ 80105 h 106692"/>
                <a:gd name="connsiteX2" fmla="*/ 24633 w 32182"/>
                <a:gd name="connsiteY2" fmla="*/ 8954 h 106692"/>
                <a:gd name="connsiteX3" fmla="*/ 24061 w 32182"/>
                <a:gd name="connsiteY3" fmla="*/ 6572 h 106692"/>
                <a:gd name="connsiteX4" fmla="*/ 28538 w 32182"/>
                <a:gd name="connsiteY4" fmla="*/ 7429 h 106692"/>
                <a:gd name="connsiteX5" fmla="*/ 3678 w 32182"/>
                <a:gd name="connsiteY5" fmla="*/ 73343 h 106692"/>
                <a:gd name="connsiteX6" fmla="*/ 2820 w 32182"/>
                <a:gd name="connsiteY6" fmla="*/ 102965 h 106692"/>
                <a:gd name="connsiteX7" fmla="*/ 1010 w 32182"/>
                <a:gd name="connsiteY7" fmla="*/ 95060 h 106692"/>
                <a:gd name="connsiteX8" fmla="*/ 248 w 32182"/>
                <a:gd name="connsiteY8" fmla="*/ 73057 h 106692"/>
                <a:gd name="connsiteX9" fmla="*/ 24442 w 32182"/>
                <a:gd name="connsiteY9" fmla="*/ 4477 h 106692"/>
                <a:gd name="connsiteX10" fmla="*/ 27680 w 32182"/>
                <a:gd name="connsiteY10" fmla="*/ 0 h 106692"/>
                <a:gd name="connsiteX11" fmla="*/ 28919 w 32182"/>
                <a:gd name="connsiteY11" fmla="*/ 5334 h 106692"/>
                <a:gd name="connsiteX12" fmla="*/ 29490 w 32182"/>
                <a:gd name="connsiteY12" fmla="*/ 7811 h 106692"/>
                <a:gd name="connsiteX13" fmla="*/ 20918 w 32182"/>
                <a:gd name="connsiteY13" fmla="*/ 81534 h 106692"/>
                <a:gd name="connsiteX14" fmla="*/ 8916 w 32182"/>
                <a:gd name="connsiteY14" fmla="*/ 100584 h 106692"/>
                <a:gd name="connsiteX15" fmla="*/ 3011 w 32182"/>
                <a:gd name="connsiteY15" fmla="*/ 106680 h 1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692">
                  <a:moveTo>
                    <a:pt x="3011" y="106680"/>
                  </a:moveTo>
                  <a:cubicBezTo>
                    <a:pt x="8418" y="98101"/>
                    <a:pt x="13347" y="89229"/>
                    <a:pt x="17775" y="80105"/>
                  </a:cubicBezTo>
                  <a:cubicBezTo>
                    <a:pt x="27435" y="57686"/>
                    <a:pt x="29834" y="32805"/>
                    <a:pt x="24633" y="8954"/>
                  </a:cubicBezTo>
                  <a:lnTo>
                    <a:pt x="24061" y="6572"/>
                  </a:lnTo>
                  <a:lnTo>
                    <a:pt x="28538" y="7429"/>
                  </a:lnTo>
                  <a:cubicBezTo>
                    <a:pt x="14708" y="26891"/>
                    <a:pt x="6145" y="49596"/>
                    <a:pt x="3678" y="73343"/>
                  </a:cubicBezTo>
                  <a:cubicBezTo>
                    <a:pt x="1772" y="91535"/>
                    <a:pt x="3678" y="102870"/>
                    <a:pt x="2820" y="102965"/>
                  </a:cubicBezTo>
                  <a:cubicBezTo>
                    <a:pt x="1737" y="100464"/>
                    <a:pt x="1123" y="97784"/>
                    <a:pt x="1010" y="95060"/>
                  </a:cubicBezTo>
                  <a:cubicBezTo>
                    <a:pt x="4" y="87771"/>
                    <a:pt x="-252" y="80398"/>
                    <a:pt x="248" y="73057"/>
                  </a:cubicBezTo>
                  <a:cubicBezTo>
                    <a:pt x="1733" y="48383"/>
                    <a:pt x="10116" y="24621"/>
                    <a:pt x="24442" y="4477"/>
                  </a:cubicBezTo>
                  <a:lnTo>
                    <a:pt x="27680" y="0"/>
                  </a:lnTo>
                  <a:lnTo>
                    <a:pt x="28919" y="5334"/>
                  </a:lnTo>
                  <a:lnTo>
                    <a:pt x="29490" y="7811"/>
                  </a:lnTo>
                  <a:cubicBezTo>
                    <a:pt x="35010" y="32649"/>
                    <a:pt x="31990" y="58624"/>
                    <a:pt x="20918" y="81534"/>
                  </a:cubicBezTo>
                  <a:cubicBezTo>
                    <a:pt x="17628" y="88305"/>
                    <a:pt x="13603" y="94693"/>
                    <a:pt x="8916" y="100584"/>
                  </a:cubicBezTo>
                  <a:cubicBezTo>
                    <a:pt x="5487" y="104870"/>
                    <a:pt x="3297" y="106871"/>
                    <a:pt x="3011" y="106680"/>
                  </a:cubicBezTo>
                  <a:close/>
                </a:path>
              </a:pathLst>
            </a:custGeom>
            <a:solidFill>
              <a:srgbClr val="FAFAFA"/>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E91931-5759-4235-AAA1-5B07535D09CA}"/>
                </a:ext>
              </a:extLst>
            </p:cNvPr>
            <p:cNvSpPr/>
            <p:nvPr/>
          </p:nvSpPr>
          <p:spPr>
            <a:xfrm>
              <a:off x="7636895" y="4997625"/>
              <a:ext cx="79697" cy="81568"/>
            </a:xfrm>
            <a:custGeom>
              <a:avLst/>
              <a:gdLst>
                <a:gd name="connsiteX0" fmla="*/ 79688 w 79697"/>
                <a:gd name="connsiteY0" fmla="*/ 81568 h 81568"/>
                <a:gd name="connsiteX1" fmla="*/ 71306 w 79697"/>
                <a:gd name="connsiteY1" fmla="*/ 78616 h 81568"/>
                <a:gd name="connsiteX2" fmla="*/ 50255 w 79697"/>
                <a:gd name="connsiteY2" fmla="*/ 66900 h 81568"/>
                <a:gd name="connsiteX3" fmla="*/ 22633 w 79697"/>
                <a:gd name="connsiteY3" fmla="*/ 43849 h 81568"/>
                <a:gd name="connsiteX4" fmla="*/ 8822 w 79697"/>
                <a:gd name="connsiteY4" fmla="*/ 27656 h 81568"/>
                <a:gd name="connsiteX5" fmla="*/ 2345 w 79697"/>
                <a:gd name="connsiteY5" fmla="*/ 18131 h 81568"/>
                <a:gd name="connsiteX6" fmla="*/ 726 w 79697"/>
                <a:gd name="connsiteY6" fmla="*/ 4987 h 81568"/>
                <a:gd name="connsiteX7" fmla="*/ 6917 w 79697"/>
                <a:gd name="connsiteY7" fmla="*/ 129 h 81568"/>
                <a:gd name="connsiteX8" fmla="*/ 13870 w 79697"/>
                <a:gd name="connsiteY8" fmla="*/ 1082 h 81568"/>
                <a:gd name="connsiteX9" fmla="*/ 23395 w 79697"/>
                <a:gd name="connsiteY9" fmla="*/ 7368 h 81568"/>
                <a:gd name="connsiteX10" fmla="*/ 39587 w 79697"/>
                <a:gd name="connsiteY10" fmla="*/ 21180 h 81568"/>
                <a:gd name="connsiteX11" fmla="*/ 62447 w 79697"/>
                <a:gd name="connsiteY11" fmla="*/ 48897 h 81568"/>
                <a:gd name="connsiteX12" fmla="*/ 73973 w 79697"/>
                <a:gd name="connsiteY12" fmla="*/ 70138 h 81568"/>
                <a:gd name="connsiteX13" fmla="*/ 76830 w 79697"/>
                <a:gd name="connsiteY13" fmla="*/ 78520 h 81568"/>
                <a:gd name="connsiteX14" fmla="*/ 59590 w 79697"/>
                <a:gd name="connsiteY14" fmla="*/ 50898 h 81568"/>
                <a:gd name="connsiteX15" fmla="*/ 36444 w 79697"/>
                <a:gd name="connsiteY15" fmla="*/ 24514 h 81568"/>
                <a:gd name="connsiteX16" fmla="*/ 20442 w 79697"/>
                <a:gd name="connsiteY16" fmla="*/ 11274 h 81568"/>
                <a:gd name="connsiteX17" fmla="*/ 11679 w 79697"/>
                <a:gd name="connsiteY17" fmla="*/ 5654 h 81568"/>
                <a:gd name="connsiteX18" fmla="*/ 4821 w 79697"/>
                <a:gd name="connsiteY18" fmla="*/ 7083 h 81568"/>
                <a:gd name="connsiteX19" fmla="*/ 6345 w 79697"/>
                <a:gd name="connsiteY19" fmla="*/ 15846 h 81568"/>
                <a:gd name="connsiteX20" fmla="*/ 12346 w 79697"/>
                <a:gd name="connsiteY20" fmla="*/ 24704 h 81568"/>
                <a:gd name="connsiteX21" fmla="*/ 25586 w 79697"/>
                <a:gd name="connsiteY21" fmla="*/ 40706 h 81568"/>
                <a:gd name="connsiteX22" fmla="*/ 51875 w 79697"/>
                <a:gd name="connsiteY22" fmla="*/ 63947 h 81568"/>
                <a:gd name="connsiteX23" fmla="*/ 79688 w 79697"/>
                <a:gd name="connsiteY23" fmla="*/ 81568 h 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97" h="81568">
                  <a:moveTo>
                    <a:pt x="79688" y="81568"/>
                  </a:moveTo>
                  <a:cubicBezTo>
                    <a:pt x="76757" y="81027"/>
                    <a:pt x="73929" y="80031"/>
                    <a:pt x="71306" y="78616"/>
                  </a:cubicBezTo>
                  <a:cubicBezTo>
                    <a:pt x="63980" y="75293"/>
                    <a:pt x="56940" y="71374"/>
                    <a:pt x="50255" y="66900"/>
                  </a:cubicBezTo>
                  <a:cubicBezTo>
                    <a:pt x="40262" y="60210"/>
                    <a:pt x="31003" y="52484"/>
                    <a:pt x="22633" y="43849"/>
                  </a:cubicBezTo>
                  <a:cubicBezTo>
                    <a:pt x="17692" y="38748"/>
                    <a:pt x="13079" y="33340"/>
                    <a:pt x="8822" y="27656"/>
                  </a:cubicBezTo>
                  <a:cubicBezTo>
                    <a:pt x="6499" y="24596"/>
                    <a:pt x="4337" y="21417"/>
                    <a:pt x="2345" y="18131"/>
                  </a:cubicBezTo>
                  <a:cubicBezTo>
                    <a:pt x="-56" y="14185"/>
                    <a:pt x="-646" y="9398"/>
                    <a:pt x="726" y="4987"/>
                  </a:cubicBezTo>
                  <a:cubicBezTo>
                    <a:pt x="1917" y="2489"/>
                    <a:pt x="4208" y="692"/>
                    <a:pt x="6917" y="129"/>
                  </a:cubicBezTo>
                  <a:cubicBezTo>
                    <a:pt x="9278" y="-209"/>
                    <a:pt x="11687" y="121"/>
                    <a:pt x="13870" y="1082"/>
                  </a:cubicBezTo>
                  <a:cubicBezTo>
                    <a:pt x="17254" y="2843"/>
                    <a:pt x="20445" y="4949"/>
                    <a:pt x="23395" y="7368"/>
                  </a:cubicBezTo>
                  <a:cubicBezTo>
                    <a:pt x="29101" y="11598"/>
                    <a:pt x="34511" y="16212"/>
                    <a:pt x="39587" y="21180"/>
                  </a:cubicBezTo>
                  <a:cubicBezTo>
                    <a:pt x="48225" y="29530"/>
                    <a:pt x="55893" y="38828"/>
                    <a:pt x="62447" y="48897"/>
                  </a:cubicBezTo>
                  <a:cubicBezTo>
                    <a:pt x="66882" y="55639"/>
                    <a:pt x="70738" y="62745"/>
                    <a:pt x="73973" y="70138"/>
                  </a:cubicBezTo>
                  <a:cubicBezTo>
                    <a:pt x="75340" y="72773"/>
                    <a:pt x="76303" y="75599"/>
                    <a:pt x="76830" y="78520"/>
                  </a:cubicBezTo>
                  <a:cubicBezTo>
                    <a:pt x="75973" y="78520"/>
                    <a:pt x="71211" y="67281"/>
                    <a:pt x="59590" y="50898"/>
                  </a:cubicBezTo>
                  <a:cubicBezTo>
                    <a:pt x="52758" y="41366"/>
                    <a:pt x="45005" y="32529"/>
                    <a:pt x="36444" y="24514"/>
                  </a:cubicBezTo>
                  <a:cubicBezTo>
                    <a:pt x="31403" y="19758"/>
                    <a:pt x="26058" y="15335"/>
                    <a:pt x="20442" y="11274"/>
                  </a:cubicBezTo>
                  <a:cubicBezTo>
                    <a:pt x="17748" y="9069"/>
                    <a:pt x="14807" y="7183"/>
                    <a:pt x="11679" y="5654"/>
                  </a:cubicBezTo>
                  <a:cubicBezTo>
                    <a:pt x="8536" y="4320"/>
                    <a:pt x="5869" y="4892"/>
                    <a:pt x="4821" y="7083"/>
                  </a:cubicBezTo>
                  <a:cubicBezTo>
                    <a:pt x="4168" y="10091"/>
                    <a:pt x="4715" y="13235"/>
                    <a:pt x="6345" y="15846"/>
                  </a:cubicBezTo>
                  <a:cubicBezTo>
                    <a:pt x="7965" y="18703"/>
                    <a:pt x="10346" y="21846"/>
                    <a:pt x="12346" y="24704"/>
                  </a:cubicBezTo>
                  <a:cubicBezTo>
                    <a:pt x="16436" y="30297"/>
                    <a:pt x="20858" y="35641"/>
                    <a:pt x="25586" y="40706"/>
                  </a:cubicBezTo>
                  <a:cubicBezTo>
                    <a:pt x="33615" y="49245"/>
                    <a:pt x="42416" y="57025"/>
                    <a:pt x="51875" y="63947"/>
                  </a:cubicBezTo>
                  <a:cubicBezTo>
                    <a:pt x="68829" y="75853"/>
                    <a:pt x="80069" y="80806"/>
                    <a:pt x="79688" y="81568"/>
                  </a:cubicBezTo>
                  <a:close/>
                </a:path>
              </a:pathLst>
            </a:custGeom>
            <a:solidFill>
              <a:srgbClr val="FAFAF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4C6B9D-BCAF-4965-8835-EBF5E06BD6A9}"/>
                </a:ext>
              </a:extLst>
            </p:cNvPr>
            <p:cNvSpPr/>
            <p:nvPr/>
          </p:nvSpPr>
          <p:spPr>
            <a:xfrm>
              <a:off x="7639050" y="5129115"/>
              <a:ext cx="101092" cy="34146"/>
            </a:xfrm>
            <a:custGeom>
              <a:avLst/>
              <a:gdLst>
                <a:gd name="connsiteX0" fmla="*/ 90392 w 101092"/>
                <a:gd name="connsiteY0" fmla="*/ 29993 h 34146"/>
                <a:gd name="connsiteX1" fmla="*/ 83439 w 101092"/>
                <a:gd name="connsiteY1" fmla="*/ 32279 h 34146"/>
                <a:gd name="connsiteX2" fmla="*/ 63532 w 101092"/>
                <a:gd name="connsiteY2" fmla="*/ 34089 h 34146"/>
                <a:gd name="connsiteX3" fmla="*/ 3048 w 101092"/>
                <a:gd name="connsiteY3" fmla="*/ 8085 h 34146"/>
                <a:gd name="connsiteX4" fmla="*/ 0 w 101092"/>
                <a:gd name="connsiteY4" fmla="*/ 5133 h 34146"/>
                <a:gd name="connsiteX5" fmla="*/ 4000 w 101092"/>
                <a:gd name="connsiteY5" fmla="*/ 3990 h 34146"/>
                <a:gd name="connsiteX6" fmla="*/ 10573 w 101092"/>
                <a:gd name="connsiteY6" fmla="*/ 2180 h 34146"/>
                <a:gd name="connsiteX7" fmla="*/ 79629 w 101092"/>
                <a:gd name="connsiteY7" fmla="*/ 13896 h 34146"/>
                <a:gd name="connsiteX8" fmla="*/ 96393 w 101092"/>
                <a:gd name="connsiteY8" fmla="*/ 27422 h 34146"/>
                <a:gd name="connsiteX9" fmla="*/ 101060 w 101092"/>
                <a:gd name="connsiteY9" fmla="*/ 33803 h 34146"/>
                <a:gd name="connsiteX10" fmla="*/ 77915 w 101092"/>
                <a:gd name="connsiteY10" fmla="*/ 16848 h 34146"/>
                <a:gd name="connsiteX11" fmla="*/ 11240 w 101092"/>
                <a:gd name="connsiteY11" fmla="*/ 7323 h 34146"/>
                <a:gd name="connsiteX12" fmla="*/ 5048 w 101092"/>
                <a:gd name="connsiteY12" fmla="*/ 9038 h 34146"/>
                <a:gd name="connsiteX13" fmla="*/ 6096 w 101092"/>
                <a:gd name="connsiteY13" fmla="*/ 4942 h 34146"/>
                <a:gd name="connsiteX14" fmla="*/ 63246 w 101092"/>
                <a:gd name="connsiteY14" fmla="*/ 30946 h 34146"/>
                <a:gd name="connsiteX15" fmla="*/ 90392 w 101092"/>
                <a:gd name="connsiteY15" fmla="*/ 29993 h 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2" h="34146">
                  <a:moveTo>
                    <a:pt x="90392" y="29993"/>
                  </a:moveTo>
                  <a:cubicBezTo>
                    <a:pt x="88235" y="31176"/>
                    <a:pt x="85878" y="31951"/>
                    <a:pt x="83439" y="32279"/>
                  </a:cubicBezTo>
                  <a:cubicBezTo>
                    <a:pt x="76909" y="33740"/>
                    <a:pt x="70218" y="34348"/>
                    <a:pt x="63532" y="34089"/>
                  </a:cubicBezTo>
                  <a:cubicBezTo>
                    <a:pt x="40850" y="33195"/>
                    <a:pt x="19302" y="23931"/>
                    <a:pt x="3048" y="8085"/>
                  </a:cubicBezTo>
                  <a:lnTo>
                    <a:pt x="0" y="5133"/>
                  </a:lnTo>
                  <a:lnTo>
                    <a:pt x="4000" y="3990"/>
                  </a:lnTo>
                  <a:lnTo>
                    <a:pt x="10573" y="2180"/>
                  </a:lnTo>
                  <a:cubicBezTo>
                    <a:pt x="34240" y="-3026"/>
                    <a:pt x="59004" y="1175"/>
                    <a:pt x="79629" y="13896"/>
                  </a:cubicBezTo>
                  <a:cubicBezTo>
                    <a:pt x="85811" y="17615"/>
                    <a:pt x="91452" y="22166"/>
                    <a:pt x="96393" y="27422"/>
                  </a:cubicBezTo>
                  <a:cubicBezTo>
                    <a:pt x="99727" y="31231"/>
                    <a:pt x="101346" y="33613"/>
                    <a:pt x="101060" y="33803"/>
                  </a:cubicBezTo>
                  <a:cubicBezTo>
                    <a:pt x="93802" y="27553"/>
                    <a:pt x="86063" y="21884"/>
                    <a:pt x="77915" y="16848"/>
                  </a:cubicBezTo>
                  <a:cubicBezTo>
                    <a:pt x="57591" y="5660"/>
                    <a:pt x="33883" y="2273"/>
                    <a:pt x="11240" y="7323"/>
                  </a:cubicBezTo>
                  <a:lnTo>
                    <a:pt x="5048" y="9038"/>
                  </a:lnTo>
                  <a:lnTo>
                    <a:pt x="6096" y="4942"/>
                  </a:lnTo>
                  <a:cubicBezTo>
                    <a:pt x="21590" y="19923"/>
                    <a:pt x="41773" y="29106"/>
                    <a:pt x="63246" y="30946"/>
                  </a:cubicBezTo>
                  <a:cubicBezTo>
                    <a:pt x="72305" y="31145"/>
                    <a:pt x="81369" y="30827"/>
                    <a:pt x="90392" y="29993"/>
                  </a:cubicBezTo>
                  <a:close/>
                </a:path>
              </a:pathLst>
            </a:custGeom>
            <a:solidFill>
              <a:srgbClr val="FAFAF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A37F68-CF90-4F7F-AD45-01A3DFC0B078}"/>
                </a:ext>
              </a:extLst>
            </p:cNvPr>
            <p:cNvSpPr/>
            <p:nvPr/>
          </p:nvSpPr>
          <p:spPr>
            <a:xfrm>
              <a:off x="6851713" y="5197684"/>
              <a:ext cx="64595" cy="196026"/>
            </a:xfrm>
            <a:custGeom>
              <a:avLst/>
              <a:gdLst>
                <a:gd name="connsiteX0" fmla="*/ 64294 w 64595"/>
                <a:gd name="connsiteY0" fmla="*/ 0 h 196026"/>
                <a:gd name="connsiteX1" fmla="*/ 64294 w 64595"/>
                <a:gd name="connsiteY1" fmla="*/ 8287 h 196026"/>
                <a:gd name="connsiteX2" fmla="*/ 62008 w 64595"/>
                <a:gd name="connsiteY2" fmla="*/ 30575 h 196026"/>
                <a:gd name="connsiteX3" fmla="*/ 45529 w 64595"/>
                <a:gd name="connsiteY3" fmla="*/ 102298 h 196026"/>
                <a:gd name="connsiteX4" fmla="*/ 16383 w 64595"/>
                <a:gd name="connsiteY4" fmla="*/ 170307 h 196026"/>
                <a:gd name="connsiteX5" fmla="*/ 4953 w 64595"/>
                <a:gd name="connsiteY5" fmla="*/ 189357 h 196026"/>
                <a:gd name="connsiteX6" fmla="*/ 0 w 64595"/>
                <a:gd name="connsiteY6" fmla="*/ 196024 h 196026"/>
                <a:gd name="connsiteX7" fmla="*/ 13240 w 64595"/>
                <a:gd name="connsiteY7" fmla="*/ 168973 h 196026"/>
                <a:gd name="connsiteX8" fmla="*/ 40767 w 64595"/>
                <a:gd name="connsiteY8" fmla="*/ 100965 h 196026"/>
                <a:gd name="connsiteX9" fmla="*/ 58674 w 64595"/>
                <a:gd name="connsiteY9" fmla="*/ 29908 h 196026"/>
                <a:gd name="connsiteX10" fmla="*/ 64294 w 64595"/>
                <a:gd name="connsiteY10" fmla="*/ 0 h 1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95" h="196026">
                  <a:moveTo>
                    <a:pt x="64294" y="0"/>
                  </a:moveTo>
                  <a:cubicBezTo>
                    <a:pt x="64696" y="2748"/>
                    <a:pt x="64696" y="5539"/>
                    <a:pt x="64294" y="8287"/>
                  </a:cubicBezTo>
                  <a:cubicBezTo>
                    <a:pt x="64294" y="13621"/>
                    <a:pt x="63341" y="21241"/>
                    <a:pt x="62008" y="30575"/>
                  </a:cubicBezTo>
                  <a:cubicBezTo>
                    <a:pt x="58644" y="54923"/>
                    <a:pt x="53130" y="78924"/>
                    <a:pt x="45529" y="102298"/>
                  </a:cubicBezTo>
                  <a:cubicBezTo>
                    <a:pt x="37819" y="125775"/>
                    <a:pt x="28066" y="148532"/>
                    <a:pt x="16383" y="170307"/>
                  </a:cubicBezTo>
                  <a:cubicBezTo>
                    <a:pt x="11811" y="178594"/>
                    <a:pt x="7906" y="185166"/>
                    <a:pt x="4953" y="189357"/>
                  </a:cubicBezTo>
                  <a:cubicBezTo>
                    <a:pt x="2000" y="193548"/>
                    <a:pt x="381" y="196120"/>
                    <a:pt x="0" y="196024"/>
                  </a:cubicBezTo>
                  <a:cubicBezTo>
                    <a:pt x="3924" y="186776"/>
                    <a:pt x="8343" y="177746"/>
                    <a:pt x="13240" y="168973"/>
                  </a:cubicBezTo>
                  <a:cubicBezTo>
                    <a:pt x="23882" y="146926"/>
                    <a:pt x="33077" y="124208"/>
                    <a:pt x="40767" y="100965"/>
                  </a:cubicBezTo>
                  <a:cubicBezTo>
                    <a:pt x="48315" y="77705"/>
                    <a:pt x="54298" y="53967"/>
                    <a:pt x="58674" y="29908"/>
                  </a:cubicBezTo>
                  <a:cubicBezTo>
                    <a:pt x="62103" y="11525"/>
                    <a:pt x="63437" y="0"/>
                    <a:pt x="64294" y="0"/>
                  </a:cubicBezTo>
                  <a:close/>
                </a:path>
              </a:pathLst>
            </a:custGeom>
            <a:solidFill>
              <a:srgbClr val="FAFAF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CD10D6-F58C-4D50-856E-0D7FE25716D9}"/>
                </a:ext>
              </a:extLst>
            </p:cNvPr>
            <p:cNvSpPr/>
            <p:nvPr/>
          </p:nvSpPr>
          <p:spPr>
            <a:xfrm>
              <a:off x="6851210" y="5213591"/>
              <a:ext cx="32149" cy="106489"/>
            </a:xfrm>
            <a:custGeom>
              <a:avLst/>
              <a:gdLst>
                <a:gd name="connsiteX0" fmla="*/ 29173 w 32149"/>
                <a:gd name="connsiteY0" fmla="*/ 106489 h 106489"/>
                <a:gd name="connsiteX1" fmla="*/ 23267 w 32149"/>
                <a:gd name="connsiteY1" fmla="*/ 100584 h 106489"/>
                <a:gd name="connsiteX2" fmla="*/ 11171 w 32149"/>
                <a:gd name="connsiteY2" fmla="*/ 81534 h 106489"/>
                <a:gd name="connsiteX3" fmla="*/ 2693 w 32149"/>
                <a:gd name="connsiteY3" fmla="*/ 7906 h 106489"/>
                <a:gd name="connsiteX4" fmla="*/ 3265 w 32149"/>
                <a:gd name="connsiteY4" fmla="*/ 5334 h 106489"/>
                <a:gd name="connsiteX5" fmla="*/ 4408 w 32149"/>
                <a:gd name="connsiteY5" fmla="*/ 0 h 106489"/>
                <a:gd name="connsiteX6" fmla="*/ 7646 w 32149"/>
                <a:gd name="connsiteY6" fmla="*/ 4572 h 106489"/>
                <a:gd name="connsiteX7" fmla="*/ 31935 w 32149"/>
                <a:gd name="connsiteY7" fmla="*/ 73057 h 106489"/>
                <a:gd name="connsiteX8" fmla="*/ 31173 w 32149"/>
                <a:gd name="connsiteY8" fmla="*/ 95155 h 106489"/>
                <a:gd name="connsiteX9" fmla="*/ 29363 w 32149"/>
                <a:gd name="connsiteY9" fmla="*/ 102966 h 106489"/>
                <a:gd name="connsiteX10" fmla="*/ 28506 w 32149"/>
                <a:gd name="connsiteY10" fmla="*/ 73343 h 106489"/>
                <a:gd name="connsiteX11" fmla="*/ 3646 w 32149"/>
                <a:gd name="connsiteY11" fmla="*/ 7429 h 106489"/>
                <a:gd name="connsiteX12" fmla="*/ 8027 w 32149"/>
                <a:gd name="connsiteY12" fmla="*/ 6572 h 106489"/>
                <a:gd name="connsiteX13" fmla="*/ 8027 w 32149"/>
                <a:gd name="connsiteY13" fmla="*/ 8954 h 106489"/>
                <a:gd name="connsiteX14" fmla="*/ 14885 w 32149"/>
                <a:gd name="connsiteY14" fmla="*/ 80105 h 106489"/>
                <a:gd name="connsiteX15" fmla="*/ 29173 w 32149"/>
                <a:gd name="connsiteY15" fmla="*/ 10648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9" h="106489">
                  <a:moveTo>
                    <a:pt x="29173" y="106489"/>
                  </a:moveTo>
                  <a:cubicBezTo>
                    <a:pt x="29173" y="106489"/>
                    <a:pt x="26696" y="104680"/>
                    <a:pt x="23267" y="100584"/>
                  </a:cubicBezTo>
                  <a:cubicBezTo>
                    <a:pt x="18523" y="94715"/>
                    <a:pt x="14464" y="88324"/>
                    <a:pt x="11171" y="81534"/>
                  </a:cubicBezTo>
                  <a:cubicBezTo>
                    <a:pt x="174" y="58635"/>
                    <a:pt x="-2811" y="32705"/>
                    <a:pt x="2693" y="7906"/>
                  </a:cubicBezTo>
                  <a:lnTo>
                    <a:pt x="3265" y="5334"/>
                  </a:lnTo>
                  <a:lnTo>
                    <a:pt x="4408" y="0"/>
                  </a:lnTo>
                  <a:lnTo>
                    <a:pt x="7646" y="4572"/>
                  </a:lnTo>
                  <a:cubicBezTo>
                    <a:pt x="21967" y="24691"/>
                    <a:pt x="30379" y="48411"/>
                    <a:pt x="31935" y="73057"/>
                  </a:cubicBezTo>
                  <a:cubicBezTo>
                    <a:pt x="32384" y="80430"/>
                    <a:pt x="32129" y="87830"/>
                    <a:pt x="31173" y="95155"/>
                  </a:cubicBezTo>
                  <a:cubicBezTo>
                    <a:pt x="31033" y="97844"/>
                    <a:pt x="30420" y="100488"/>
                    <a:pt x="29363" y="102966"/>
                  </a:cubicBezTo>
                  <a:cubicBezTo>
                    <a:pt x="28506" y="102965"/>
                    <a:pt x="30316" y="91535"/>
                    <a:pt x="28506" y="73343"/>
                  </a:cubicBezTo>
                  <a:cubicBezTo>
                    <a:pt x="25964" y="49614"/>
                    <a:pt x="17407" y="26927"/>
                    <a:pt x="3646" y="7429"/>
                  </a:cubicBezTo>
                  <a:lnTo>
                    <a:pt x="8027" y="6572"/>
                  </a:lnTo>
                  <a:lnTo>
                    <a:pt x="8027" y="8954"/>
                  </a:lnTo>
                  <a:cubicBezTo>
                    <a:pt x="2826" y="32805"/>
                    <a:pt x="5224" y="57686"/>
                    <a:pt x="14885" y="80105"/>
                  </a:cubicBezTo>
                  <a:cubicBezTo>
                    <a:pt x="19138" y="89167"/>
                    <a:pt x="23908" y="97976"/>
                    <a:pt x="29173" y="106489"/>
                  </a:cubicBezTo>
                  <a:close/>
                </a:path>
              </a:pathLst>
            </a:custGeom>
            <a:solidFill>
              <a:srgbClr val="FAFAF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89DED90-348A-40DB-886F-F091E84F2842}"/>
                </a:ext>
              </a:extLst>
            </p:cNvPr>
            <p:cNvSpPr/>
            <p:nvPr/>
          </p:nvSpPr>
          <p:spPr>
            <a:xfrm>
              <a:off x="6909149" y="5201527"/>
              <a:ext cx="79404" cy="81406"/>
            </a:xfrm>
            <a:custGeom>
              <a:avLst/>
              <a:gdLst>
                <a:gd name="connsiteX0" fmla="*/ 0 w 79404"/>
                <a:gd name="connsiteY0" fmla="*/ 81406 h 81406"/>
                <a:gd name="connsiteX1" fmla="*/ 27527 w 79404"/>
                <a:gd name="connsiteY1" fmla="*/ 63880 h 81406"/>
                <a:gd name="connsiteX2" fmla="*/ 53626 w 79404"/>
                <a:gd name="connsiteY2" fmla="*/ 40544 h 81406"/>
                <a:gd name="connsiteX3" fmla="*/ 66770 w 79404"/>
                <a:gd name="connsiteY3" fmla="*/ 24637 h 81406"/>
                <a:gd name="connsiteX4" fmla="*/ 72771 w 79404"/>
                <a:gd name="connsiteY4" fmla="*/ 15683 h 81406"/>
                <a:gd name="connsiteX5" fmla="*/ 74295 w 79404"/>
                <a:gd name="connsiteY5" fmla="*/ 6920 h 81406"/>
                <a:gd name="connsiteX6" fmla="*/ 67532 w 79404"/>
                <a:gd name="connsiteY6" fmla="*/ 5587 h 81406"/>
                <a:gd name="connsiteX7" fmla="*/ 58674 w 79404"/>
                <a:gd name="connsiteY7" fmla="*/ 11112 h 81406"/>
                <a:gd name="connsiteX8" fmla="*/ 42767 w 79404"/>
                <a:gd name="connsiteY8" fmla="*/ 24351 h 81406"/>
                <a:gd name="connsiteX9" fmla="*/ 19812 w 79404"/>
                <a:gd name="connsiteY9" fmla="*/ 50831 h 81406"/>
                <a:gd name="connsiteX10" fmla="*/ 2572 w 79404"/>
                <a:gd name="connsiteY10" fmla="*/ 78549 h 81406"/>
                <a:gd name="connsiteX11" fmla="*/ 5429 w 79404"/>
                <a:gd name="connsiteY11" fmla="*/ 70167 h 81406"/>
                <a:gd name="connsiteX12" fmla="*/ 16954 w 79404"/>
                <a:gd name="connsiteY12" fmla="*/ 48831 h 81406"/>
                <a:gd name="connsiteX13" fmla="*/ 39815 w 79404"/>
                <a:gd name="connsiteY13" fmla="*/ 21113 h 81406"/>
                <a:gd name="connsiteX14" fmla="*/ 56007 w 79404"/>
                <a:gd name="connsiteY14" fmla="*/ 7302 h 81406"/>
                <a:gd name="connsiteX15" fmla="*/ 65532 w 79404"/>
                <a:gd name="connsiteY15" fmla="*/ 1110 h 81406"/>
                <a:gd name="connsiteX16" fmla="*/ 72485 w 79404"/>
                <a:gd name="connsiteY16" fmla="*/ 158 h 81406"/>
                <a:gd name="connsiteX17" fmla="*/ 78677 w 79404"/>
                <a:gd name="connsiteY17" fmla="*/ 4920 h 81406"/>
                <a:gd name="connsiteX18" fmla="*/ 76962 w 79404"/>
                <a:gd name="connsiteY18" fmla="*/ 18065 h 81406"/>
                <a:gd name="connsiteX19" fmla="*/ 70485 w 79404"/>
                <a:gd name="connsiteY19" fmla="*/ 27590 h 81406"/>
                <a:gd name="connsiteX20" fmla="*/ 29147 w 79404"/>
                <a:gd name="connsiteY20" fmla="*/ 66833 h 81406"/>
                <a:gd name="connsiteX21" fmla="*/ 8001 w 79404"/>
                <a:gd name="connsiteY21" fmla="*/ 78549 h 81406"/>
                <a:gd name="connsiteX22" fmla="*/ 0 w 79404"/>
                <a:gd name="connsiteY22" fmla="*/ 81406 h 8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04" h="81406">
                  <a:moveTo>
                    <a:pt x="0" y="81406"/>
                  </a:moveTo>
                  <a:cubicBezTo>
                    <a:pt x="0" y="80644"/>
                    <a:pt x="11240" y="75691"/>
                    <a:pt x="27527" y="63880"/>
                  </a:cubicBezTo>
                  <a:cubicBezTo>
                    <a:pt x="36944" y="56942"/>
                    <a:pt x="45682" y="49129"/>
                    <a:pt x="53626" y="40544"/>
                  </a:cubicBezTo>
                  <a:cubicBezTo>
                    <a:pt x="58323" y="35510"/>
                    <a:pt x="62712" y="30199"/>
                    <a:pt x="66770" y="24637"/>
                  </a:cubicBezTo>
                  <a:cubicBezTo>
                    <a:pt x="68965" y="21788"/>
                    <a:pt x="70970" y="18797"/>
                    <a:pt x="72771" y="15683"/>
                  </a:cubicBezTo>
                  <a:cubicBezTo>
                    <a:pt x="74452" y="13092"/>
                    <a:pt x="75002" y="9927"/>
                    <a:pt x="74295" y="6920"/>
                  </a:cubicBezTo>
                  <a:cubicBezTo>
                    <a:pt x="73342" y="4730"/>
                    <a:pt x="70580" y="4254"/>
                    <a:pt x="67532" y="5587"/>
                  </a:cubicBezTo>
                  <a:cubicBezTo>
                    <a:pt x="64395" y="7115"/>
                    <a:pt x="61426" y="8966"/>
                    <a:pt x="58674" y="11112"/>
                  </a:cubicBezTo>
                  <a:cubicBezTo>
                    <a:pt x="53134" y="15231"/>
                    <a:pt x="47824" y="19651"/>
                    <a:pt x="42767" y="24351"/>
                  </a:cubicBezTo>
                  <a:cubicBezTo>
                    <a:pt x="34261" y="32399"/>
                    <a:pt x="26572" y="41269"/>
                    <a:pt x="19812" y="50831"/>
                  </a:cubicBezTo>
                  <a:cubicBezTo>
                    <a:pt x="8192" y="67214"/>
                    <a:pt x="3429" y="78930"/>
                    <a:pt x="2572" y="78549"/>
                  </a:cubicBezTo>
                  <a:cubicBezTo>
                    <a:pt x="3040" y="75612"/>
                    <a:pt x="4006" y="72778"/>
                    <a:pt x="5429" y="70167"/>
                  </a:cubicBezTo>
                  <a:cubicBezTo>
                    <a:pt x="8620" y="62722"/>
                    <a:pt x="12478" y="55581"/>
                    <a:pt x="16954" y="48831"/>
                  </a:cubicBezTo>
                  <a:cubicBezTo>
                    <a:pt x="23478" y="38740"/>
                    <a:pt x="31149" y="29438"/>
                    <a:pt x="39815" y="21113"/>
                  </a:cubicBezTo>
                  <a:cubicBezTo>
                    <a:pt x="44940" y="16199"/>
                    <a:pt x="50346" y="11588"/>
                    <a:pt x="56007" y="7302"/>
                  </a:cubicBezTo>
                  <a:cubicBezTo>
                    <a:pt x="58924" y="4865"/>
                    <a:pt x="62121" y="2787"/>
                    <a:pt x="65532" y="1110"/>
                  </a:cubicBezTo>
                  <a:cubicBezTo>
                    <a:pt x="67701" y="101"/>
                    <a:pt x="70124" y="-230"/>
                    <a:pt x="72485" y="158"/>
                  </a:cubicBezTo>
                  <a:cubicBezTo>
                    <a:pt x="75169" y="714"/>
                    <a:pt x="77451" y="2469"/>
                    <a:pt x="78677" y="4920"/>
                  </a:cubicBezTo>
                  <a:cubicBezTo>
                    <a:pt x="80071" y="9340"/>
                    <a:pt x="79444" y="14151"/>
                    <a:pt x="76962" y="18065"/>
                  </a:cubicBezTo>
                  <a:cubicBezTo>
                    <a:pt x="75026" y="21386"/>
                    <a:pt x="72862" y="24569"/>
                    <a:pt x="70485" y="27590"/>
                  </a:cubicBezTo>
                  <a:cubicBezTo>
                    <a:pt x="59072" y="42958"/>
                    <a:pt x="45086" y="56234"/>
                    <a:pt x="29147" y="66833"/>
                  </a:cubicBezTo>
                  <a:cubicBezTo>
                    <a:pt x="22466" y="71368"/>
                    <a:pt x="15389" y="75289"/>
                    <a:pt x="8001" y="78549"/>
                  </a:cubicBezTo>
                  <a:cubicBezTo>
                    <a:pt x="5526" y="79971"/>
                    <a:pt x="2816" y="80939"/>
                    <a:pt x="0" y="81406"/>
                  </a:cubicBezTo>
                  <a:close/>
                </a:path>
              </a:pathLst>
            </a:custGeom>
            <a:solidFill>
              <a:srgbClr val="FAFAF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E5B7105-E626-430D-BC65-9B1E7AF79A07}"/>
                </a:ext>
              </a:extLst>
            </p:cNvPr>
            <p:cNvSpPr/>
            <p:nvPr/>
          </p:nvSpPr>
          <p:spPr>
            <a:xfrm>
              <a:off x="6885622" y="5332927"/>
              <a:ext cx="101155" cy="33797"/>
            </a:xfrm>
            <a:custGeom>
              <a:avLst/>
              <a:gdLst>
                <a:gd name="connsiteX0" fmla="*/ 10477 w 101155"/>
                <a:gd name="connsiteY0" fmla="*/ 29920 h 33797"/>
                <a:gd name="connsiteX1" fmla="*/ 37052 w 101155"/>
                <a:gd name="connsiteY1" fmla="*/ 30587 h 33797"/>
                <a:gd name="connsiteX2" fmla="*/ 94202 w 101155"/>
                <a:gd name="connsiteY2" fmla="*/ 4584 h 33797"/>
                <a:gd name="connsiteX3" fmla="*/ 95155 w 101155"/>
                <a:gd name="connsiteY3" fmla="*/ 8680 h 33797"/>
                <a:gd name="connsiteX4" fmla="*/ 89059 w 101155"/>
                <a:gd name="connsiteY4" fmla="*/ 7060 h 33797"/>
                <a:gd name="connsiteX5" fmla="*/ 22384 w 101155"/>
                <a:gd name="connsiteY5" fmla="*/ 16585 h 33797"/>
                <a:gd name="connsiteX6" fmla="*/ 0 w 101155"/>
                <a:gd name="connsiteY6" fmla="*/ 33730 h 33797"/>
                <a:gd name="connsiteX7" fmla="*/ 4763 w 101155"/>
                <a:gd name="connsiteY7" fmla="*/ 27444 h 33797"/>
                <a:gd name="connsiteX8" fmla="*/ 21431 w 101155"/>
                <a:gd name="connsiteY8" fmla="*/ 13823 h 33797"/>
                <a:gd name="connsiteX9" fmla="*/ 90583 w 101155"/>
                <a:gd name="connsiteY9" fmla="*/ 2203 h 33797"/>
                <a:gd name="connsiteX10" fmla="*/ 97060 w 101155"/>
                <a:gd name="connsiteY10" fmla="*/ 4012 h 33797"/>
                <a:gd name="connsiteX11" fmla="*/ 101155 w 101155"/>
                <a:gd name="connsiteY11" fmla="*/ 5060 h 33797"/>
                <a:gd name="connsiteX12" fmla="*/ 98107 w 101155"/>
                <a:gd name="connsiteY12" fmla="*/ 8108 h 33797"/>
                <a:gd name="connsiteX13" fmla="*/ 37528 w 101155"/>
                <a:gd name="connsiteY13" fmla="*/ 33730 h 33797"/>
                <a:gd name="connsiteX14" fmla="*/ 17621 w 101155"/>
                <a:gd name="connsiteY14" fmla="*/ 32016 h 33797"/>
                <a:gd name="connsiteX15" fmla="*/ 10477 w 101155"/>
                <a:gd name="connsiteY15" fmla="*/ 29920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55" h="33797">
                  <a:moveTo>
                    <a:pt x="10477" y="29920"/>
                  </a:moveTo>
                  <a:cubicBezTo>
                    <a:pt x="19310" y="30759"/>
                    <a:pt x="28189" y="30982"/>
                    <a:pt x="37052" y="30587"/>
                  </a:cubicBezTo>
                  <a:cubicBezTo>
                    <a:pt x="58550" y="28841"/>
                    <a:pt x="78763" y="19644"/>
                    <a:pt x="94202" y="4584"/>
                  </a:cubicBezTo>
                  <a:lnTo>
                    <a:pt x="95155" y="8680"/>
                  </a:lnTo>
                  <a:lnTo>
                    <a:pt x="89059" y="7060"/>
                  </a:lnTo>
                  <a:cubicBezTo>
                    <a:pt x="66420" y="1901"/>
                    <a:pt x="42673" y="5294"/>
                    <a:pt x="22384" y="16585"/>
                  </a:cubicBezTo>
                  <a:cubicBezTo>
                    <a:pt x="14521" y="21756"/>
                    <a:pt x="7040" y="27486"/>
                    <a:pt x="0" y="33730"/>
                  </a:cubicBezTo>
                  <a:cubicBezTo>
                    <a:pt x="1213" y="31376"/>
                    <a:pt x="2824" y="29249"/>
                    <a:pt x="4763" y="27444"/>
                  </a:cubicBezTo>
                  <a:cubicBezTo>
                    <a:pt x="9681" y="22174"/>
                    <a:pt x="15288" y="17593"/>
                    <a:pt x="21431" y="13823"/>
                  </a:cubicBezTo>
                  <a:cubicBezTo>
                    <a:pt x="42106" y="1139"/>
                    <a:pt x="66897" y="-3027"/>
                    <a:pt x="90583" y="2203"/>
                  </a:cubicBezTo>
                  <a:lnTo>
                    <a:pt x="97060" y="4012"/>
                  </a:lnTo>
                  <a:lnTo>
                    <a:pt x="101155" y="5060"/>
                  </a:lnTo>
                  <a:lnTo>
                    <a:pt x="98107" y="8108"/>
                  </a:lnTo>
                  <a:cubicBezTo>
                    <a:pt x="81766" y="23829"/>
                    <a:pt x="60191" y="32954"/>
                    <a:pt x="37528" y="33730"/>
                  </a:cubicBezTo>
                  <a:cubicBezTo>
                    <a:pt x="30847" y="34007"/>
                    <a:pt x="24157" y="33431"/>
                    <a:pt x="17621" y="32016"/>
                  </a:cubicBezTo>
                  <a:cubicBezTo>
                    <a:pt x="15114" y="31858"/>
                    <a:pt x="12673" y="31142"/>
                    <a:pt x="10477" y="29920"/>
                  </a:cubicBezTo>
                  <a:close/>
                </a:path>
              </a:pathLst>
            </a:custGeom>
            <a:solidFill>
              <a:srgbClr val="FAFAF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F2EFBD-9791-4628-B432-B87FFCD10F9D}"/>
                </a:ext>
              </a:extLst>
            </p:cNvPr>
            <p:cNvSpPr/>
            <p:nvPr/>
          </p:nvSpPr>
          <p:spPr>
            <a:xfrm>
              <a:off x="7269638" y="4861833"/>
              <a:ext cx="90900" cy="185642"/>
            </a:xfrm>
            <a:custGeom>
              <a:avLst/>
              <a:gdLst>
                <a:gd name="connsiteX0" fmla="*/ 32 w 90900"/>
                <a:gd name="connsiteY0" fmla="*/ 0 h 185642"/>
                <a:gd name="connsiteX1" fmla="*/ 5938 w 90900"/>
                <a:gd name="connsiteY1" fmla="*/ 5905 h 185642"/>
                <a:gd name="connsiteX2" fmla="*/ 19844 w 90900"/>
                <a:gd name="connsiteY2" fmla="*/ 23431 h 185642"/>
                <a:gd name="connsiteX3" fmla="*/ 57944 w 90900"/>
                <a:gd name="connsiteY3" fmla="*/ 86678 h 185642"/>
                <a:gd name="connsiteX4" fmla="*/ 84519 w 90900"/>
                <a:gd name="connsiteY4" fmla="*/ 155734 h 185642"/>
                <a:gd name="connsiteX5" fmla="*/ 89758 w 90900"/>
                <a:gd name="connsiteY5" fmla="*/ 177451 h 185642"/>
                <a:gd name="connsiteX6" fmla="*/ 90901 w 90900"/>
                <a:gd name="connsiteY6" fmla="*/ 185642 h 185642"/>
                <a:gd name="connsiteX7" fmla="*/ 81376 w 90900"/>
                <a:gd name="connsiteY7" fmla="*/ 157067 h 185642"/>
                <a:gd name="connsiteX8" fmla="*/ 53753 w 90900"/>
                <a:gd name="connsiteY8" fmla="*/ 89154 h 185642"/>
                <a:gd name="connsiteX9" fmla="*/ 17082 w 90900"/>
                <a:gd name="connsiteY9" fmla="*/ 25717 h 185642"/>
                <a:gd name="connsiteX10" fmla="*/ 32 w 90900"/>
                <a:gd name="connsiteY10"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00" h="185642">
                  <a:moveTo>
                    <a:pt x="32" y="0"/>
                  </a:moveTo>
                  <a:cubicBezTo>
                    <a:pt x="32" y="0"/>
                    <a:pt x="2414" y="1905"/>
                    <a:pt x="5938" y="5905"/>
                  </a:cubicBezTo>
                  <a:cubicBezTo>
                    <a:pt x="9462" y="9906"/>
                    <a:pt x="14225" y="15430"/>
                    <a:pt x="19844" y="23431"/>
                  </a:cubicBezTo>
                  <a:cubicBezTo>
                    <a:pt x="34418" y="43326"/>
                    <a:pt x="47170" y="64494"/>
                    <a:pt x="57944" y="86678"/>
                  </a:cubicBezTo>
                  <a:cubicBezTo>
                    <a:pt x="68831" y="108863"/>
                    <a:pt x="77725" y="131973"/>
                    <a:pt x="84519" y="155734"/>
                  </a:cubicBezTo>
                  <a:cubicBezTo>
                    <a:pt x="86996" y="165259"/>
                    <a:pt x="88805" y="172307"/>
                    <a:pt x="89758" y="177451"/>
                  </a:cubicBezTo>
                  <a:cubicBezTo>
                    <a:pt x="90524" y="180114"/>
                    <a:pt x="90909" y="182871"/>
                    <a:pt x="90901" y="185642"/>
                  </a:cubicBezTo>
                  <a:cubicBezTo>
                    <a:pt x="87238" y="176287"/>
                    <a:pt x="84058" y="166749"/>
                    <a:pt x="81376" y="157067"/>
                  </a:cubicBezTo>
                  <a:cubicBezTo>
                    <a:pt x="73733" y="133824"/>
                    <a:pt x="64504" y="111133"/>
                    <a:pt x="53753" y="89154"/>
                  </a:cubicBezTo>
                  <a:cubicBezTo>
                    <a:pt x="42960" y="67213"/>
                    <a:pt x="30708" y="46020"/>
                    <a:pt x="17082" y="25717"/>
                  </a:cubicBezTo>
                  <a:cubicBezTo>
                    <a:pt x="6509" y="9525"/>
                    <a:pt x="-539" y="0"/>
                    <a:pt x="32" y="0"/>
                  </a:cubicBezTo>
                  <a:close/>
                </a:path>
              </a:pathLst>
            </a:custGeom>
            <a:solidFill>
              <a:srgbClr val="FAFAF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2490A82-2B2C-47B9-B9A1-EEA6ECDD598A}"/>
                </a:ext>
              </a:extLst>
            </p:cNvPr>
            <p:cNvSpPr/>
            <p:nvPr/>
          </p:nvSpPr>
          <p:spPr>
            <a:xfrm>
              <a:off x="7237666" y="4915268"/>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858 w 91820"/>
                <a:gd name="connsiteY4" fmla="*/ 4667 h 59413"/>
                <a:gd name="connsiteX5" fmla="*/ 0 w 91820"/>
                <a:gd name="connsiteY5" fmla="*/ 0 h 59413"/>
                <a:gd name="connsiteX6" fmla="*/ 5525 w 91820"/>
                <a:gd name="connsiteY6" fmla="*/ 953 h 59413"/>
                <a:gd name="connsiteX7" fmla="*/ 70675 w 91820"/>
                <a:gd name="connsiteY7" fmla="*/ 33242 h 59413"/>
                <a:gd name="connsiteX8" fmla="*/ 85439 w 91820"/>
                <a:gd name="connsiteY8" fmla="*/ 49530 h 59413"/>
                <a:gd name="connsiteX9" fmla="*/ 89630 w 91820"/>
                <a:gd name="connsiteY9" fmla="*/ 56388 h 59413"/>
                <a:gd name="connsiteX10" fmla="*/ 68390 w 91820"/>
                <a:gd name="connsiteY10" fmla="*/ 35814 h 59413"/>
                <a:gd name="connsiteX11" fmla="*/ 4572 w 91820"/>
                <a:gd name="connsiteY11" fmla="*/ 5810 h 59413"/>
                <a:gd name="connsiteX12" fmla="*/ 7239 w 91820"/>
                <a:gd name="connsiteY12" fmla="*/ 2191 h 59413"/>
                <a:gd name="connsiteX13" fmla="*/ 8477 w 91820"/>
                <a:gd name="connsiteY13" fmla="*/ 4286 h 59413"/>
                <a:gd name="connsiteX14" fmla="*/ 62960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79" y="58183"/>
                    <a:pt x="68558" y="56392"/>
                    <a:pt x="61436" y="53721"/>
                  </a:cubicBezTo>
                  <a:cubicBezTo>
                    <a:pt x="37678" y="44937"/>
                    <a:pt x="17554" y="28435"/>
                    <a:pt x="4286" y="6858"/>
                  </a:cubicBezTo>
                  <a:lnTo>
                    <a:pt x="2858" y="4667"/>
                  </a:lnTo>
                  <a:lnTo>
                    <a:pt x="0" y="0"/>
                  </a:lnTo>
                  <a:lnTo>
                    <a:pt x="5525" y="953"/>
                  </a:lnTo>
                  <a:cubicBezTo>
                    <a:pt x="29813" y="5473"/>
                    <a:pt x="52369" y="16652"/>
                    <a:pt x="70675" y="33242"/>
                  </a:cubicBezTo>
                  <a:cubicBezTo>
                    <a:pt x="76145" y="38148"/>
                    <a:pt x="81093" y="43606"/>
                    <a:pt x="85439" y="49530"/>
                  </a:cubicBezTo>
                  <a:cubicBezTo>
                    <a:pt x="88583" y="53721"/>
                    <a:pt x="89916" y="56293"/>
                    <a:pt x="89630" y="56388"/>
                  </a:cubicBezTo>
                  <a:cubicBezTo>
                    <a:pt x="89345" y="56483"/>
                    <a:pt x="82391" y="47530"/>
                    <a:pt x="68390" y="35814"/>
                  </a:cubicBezTo>
                  <a:cubicBezTo>
                    <a:pt x="50037" y="20514"/>
                    <a:pt x="28062" y="10183"/>
                    <a:pt x="4572" y="5810"/>
                  </a:cubicBezTo>
                  <a:lnTo>
                    <a:pt x="7239" y="2191"/>
                  </a:lnTo>
                  <a:lnTo>
                    <a:pt x="8477" y="4286"/>
                  </a:lnTo>
                  <a:cubicBezTo>
                    <a:pt x="21367" y="24998"/>
                    <a:pt x="40420" y="41153"/>
                    <a:pt x="62960" y="50483"/>
                  </a:cubicBezTo>
                  <a:cubicBezTo>
                    <a:pt x="72418" y="53862"/>
                    <a:pt x="82052" y="56723"/>
                    <a:pt x="91821" y="59055"/>
                  </a:cubicBezTo>
                  <a:close/>
                </a:path>
              </a:pathLst>
            </a:custGeom>
            <a:solidFill>
              <a:srgbClr val="FAFAFA"/>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BD1100E-15B5-421E-8130-2F0EE89113B8}"/>
                </a:ext>
              </a:extLst>
            </p:cNvPr>
            <p:cNvSpPr/>
            <p:nvPr/>
          </p:nvSpPr>
          <p:spPr>
            <a:xfrm>
              <a:off x="7311033" y="4816879"/>
              <a:ext cx="27603" cy="110770"/>
            </a:xfrm>
            <a:custGeom>
              <a:avLst/>
              <a:gdLst>
                <a:gd name="connsiteX0" fmla="*/ 13691 w 27603"/>
                <a:gd name="connsiteY0" fmla="*/ 110771 h 110770"/>
                <a:gd name="connsiteX1" fmla="*/ 21121 w 27603"/>
                <a:gd name="connsiteY1" fmla="*/ 78957 h 110770"/>
                <a:gd name="connsiteX2" fmla="*/ 23693 w 27603"/>
                <a:gd name="connsiteY2" fmla="*/ 43905 h 110770"/>
                <a:gd name="connsiteX3" fmla="*/ 22073 w 27603"/>
                <a:gd name="connsiteY3" fmla="*/ 23331 h 110770"/>
                <a:gd name="connsiteX4" fmla="*/ 20168 w 27603"/>
                <a:gd name="connsiteY4" fmla="*/ 12759 h 110770"/>
                <a:gd name="connsiteX5" fmla="*/ 15120 w 27603"/>
                <a:gd name="connsiteY5" fmla="*/ 5329 h 110770"/>
                <a:gd name="connsiteX6" fmla="*/ 9310 w 27603"/>
                <a:gd name="connsiteY6" fmla="*/ 9139 h 110770"/>
                <a:gd name="connsiteX7" fmla="*/ 6833 w 27603"/>
                <a:gd name="connsiteY7" fmla="*/ 19331 h 110770"/>
                <a:gd name="connsiteX8" fmla="*/ 4643 w 27603"/>
                <a:gd name="connsiteY8" fmla="*/ 39905 h 110770"/>
                <a:gd name="connsiteX9" fmla="*/ 6453 w 27603"/>
                <a:gd name="connsiteY9" fmla="*/ 74957 h 110770"/>
                <a:gd name="connsiteX10" fmla="*/ 13406 w 27603"/>
                <a:gd name="connsiteY10" fmla="*/ 106770 h 110770"/>
                <a:gd name="connsiteX11" fmla="*/ 9596 w 27603"/>
                <a:gd name="connsiteY11" fmla="*/ 98769 h 110770"/>
                <a:gd name="connsiteX12" fmla="*/ 3023 w 27603"/>
                <a:gd name="connsiteY12" fmla="*/ 75528 h 110770"/>
                <a:gd name="connsiteX13" fmla="*/ 71 w 27603"/>
                <a:gd name="connsiteY13" fmla="*/ 39714 h 110770"/>
                <a:gd name="connsiteX14" fmla="*/ 2071 w 27603"/>
                <a:gd name="connsiteY14" fmla="*/ 18473 h 110770"/>
                <a:gd name="connsiteX15" fmla="*/ 4166 w 27603"/>
                <a:gd name="connsiteY15" fmla="*/ 6853 h 110770"/>
                <a:gd name="connsiteX16" fmla="*/ 8453 w 27603"/>
                <a:gd name="connsiteY16" fmla="*/ 1328 h 110770"/>
                <a:gd name="connsiteX17" fmla="*/ 16263 w 27603"/>
                <a:gd name="connsiteY17" fmla="*/ 471 h 110770"/>
                <a:gd name="connsiteX18" fmla="*/ 24264 w 27603"/>
                <a:gd name="connsiteY18" fmla="*/ 11044 h 110770"/>
                <a:gd name="connsiteX19" fmla="*/ 26265 w 27603"/>
                <a:gd name="connsiteY19" fmla="*/ 22379 h 110770"/>
                <a:gd name="connsiteX20" fmla="*/ 27598 w 27603"/>
                <a:gd name="connsiteY20" fmla="*/ 43619 h 110770"/>
                <a:gd name="connsiteX21" fmla="*/ 23883 w 27603"/>
                <a:gd name="connsiteY21" fmla="*/ 79338 h 110770"/>
                <a:gd name="connsiteX22" fmla="*/ 17025 w 27603"/>
                <a:gd name="connsiteY22" fmla="*/ 102484 h 110770"/>
                <a:gd name="connsiteX23" fmla="*/ 13691 w 27603"/>
                <a:gd name="connsiteY23" fmla="*/ 110771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03" h="110770">
                  <a:moveTo>
                    <a:pt x="13691" y="110771"/>
                  </a:moveTo>
                  <a:cubicBezTo>
                    <a:pt x="12834" y="110771"/>
                    <a:pt x="17787" y="98769"/>
                    <a:pt x="21121" y="78957"/>
                  </a:cubicBezTo>
                  <a:cubicBezTo>
                    <a:pt x="23098" y="67383"/>
                    <a:pt x="23959" y="55645"/>
                    <a:pt x="23693" y="43905"/>
                  </a:cubicBezTo>
                  <a:cubicBezTo>
                    <a:pt x="23561" y="37022"/>
                    <a:pt x="23020" y="30151"/>
                    <a:pt x="22073" y="23331"/>
                  </a:cubicBezTo>
                  <a:cubicBezTo>
                    <a:pt x="21502" y="19807"/>
                    <a:pt x="21026" y="15902"/>
                    <a:pt x="20168" y="12759"/>
                  </a:cubicBezTo>
                  <a:cubicBezTo>
                    <a:pt x="19581" y="9692"/>
                    <a:pt x="17754" y="7005"/>
                    <a:pt x="15120" y="5329"/>
                  </a:cubicBezTo>
                  <a:cubicBezTo>
                    <a:pt x="12929" y="4567"/>
                    <a:pt x="10643" y="5996"/>
                    <a:pt x="9310" y="9139"/>
                  </a:cubicBezTo>
                  <a:cubicBezTo>
                    <a:pt x="8129" y="12440"/>
                    <a:pt x="7299" y="15856"/>
                    <a:pt x="6833" y="19331"/>
                  </a:cubicBezTo>
                  <a:cubicBezTo>
                    <a:pt x="5752" y="26147"/>
                    <a:pt x="5021" y="33014"/>
                    <a:pt x="4643" y="39905"/>
                  </a:cubicBezTo>
                  <a:cubicBezTo>
                    <a:pt x="4159" y="51620"/>
                    <a:pt x="4765" y="63354"/>
                    <a:pt x="6453" y="74957"/>
                  </a:cubicBezTo>
                  <a:cubicBezTo>
                    <a:pt x="9500" y="94769"/>
                    <a:pt x="14263" y="106484"/>
                    <a:pt x="13406" y="106770"/>
                  </a:cubicBezTo>
                  <a:cubicBezTo>
                    <a:pt x="11686" y="104342"/>
                    <a:pt x="10397" y="101635"/>
                    <a:pt x="9596" y="98769"/>
                  </a:cubicBezTo>
                  <a:cubicBezTo>
                    <a:pt x="6759" y="91219"/>
                    <a:pt x="4561" y="83445"/>
                    <a:pt x="3023" y="75528"/>
                  </a:cubicBezTo>
                  <a:cubicBezTo>
                    <a:pt x="705" y="63738"/>
                    <a:pt x="-286" y="51725"/>
                    <a:pt x="71" y="39714"/>
                  </a:cubicBezTo>
                  <a:cubicBezTo>
                    <a:pt x="291" y="32599"/>
                    <a:pt x="959" y="25505"/>
                    <a:pt x="2071" y="18473"/>
                  </a:cubicBezTo>
                  <a:cubicBezTo>
                    <a:pt x="2310" y="14531"/>
                    <a:pt x="3013" y="10630"/>
                    <a:pt x="4166" y="6853"/>
                  </a:cubicBezTo>
                  <a:cubicBezTo>
                    <a:pt x="5005" y="4621"/>
                    <a:pt x="6499" y="2695"/>
                    <a:pt x="8453" y="1328"/>
                  </a:cubicBezTo>
                  <a:cubicBezTo>
                    <a:pt x="10812" y="-68"/>
                    <a:pt x="13658" y="-380"/>
                    <a:pt x="16263" y="471"/>
                  </a:cubicBezTo>
                  <a:cubicBezTo>
                    <a:pt x="20350" y="2653"/>
                    <a:pt x="23275" y="6518"/>
                    <a:pt x="24264" y="11044"/>
                  </a:cubicBezTo>
                  <a:cubicBezTo>
                    <a:pt x="25137" y="14783"/>
                    <a:pt x="25805" y="18567"/>
                    <a:pt x="26265" y="22379"/>
                  </a:cubicBezTo>
                  <a:cubicBezTo>
                    <a:pt x="27215" y="29418"/>
                    <a:pt x="27661" y="36516"/>
                    <a:pt x="27598" y="43619"/>
                  </a:cubicBezTo>
                  <a:cubicBezTo>
                    <a:pt x="27682" y="55626"/>
                    <a:pt x="26436" y="67605"/>
                    <a:pt x="23883" y="79338"/>
                  </a:cubicBezTo>
                  <a:cubicBezTo>
                    <a:pt x="22263" y="87235"/>
                    <a:pt x="19969" y="94979"/>
                    <a:pt x="17025" y="102484"/>
                  </a:cubicBezTo>
                  <a:cubicBezTo>
                    <a:pt x="16355" y="105404"/>
                    <a:pt x="15230" y="108200"/>
                    <a:pt x="13691" y="110771"/>
                  </a:cubicBezTo>
                  <a:close/>
                </a:path>
              </a:pathLst>
            </a:custGeom>
            <a:solidFill>
              <a:srgbClr val="FAFAFA"/>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EC973B-66BE-4A9C-8092-8F14FC585D56}"/>
                </a:ext>
              </a:extLst>
            </p:cNvPr>
            <p:cNvSpPr/>
            <p:nvPr/>
          </p:nvSpPr>
          <p:spPr>
            <a:xfrm>
              <a:off x="7364222" y="4913267"/>
              <a:ext cx="53561" cy="91058"/>
            </a:xfrm>
            <a:custGeom>
              <a:avLst/>
              <a:gdLst>
                <a:gd name="connsiteX0" fmla="*/ 6603 w 53561"/>
                <a:gd name="connsiteY0" fmla="*/ 80581 h 91058"/>
                <a:gd name="connsiteX1" fmla="*/ 25653 w 53561"/>
                <a:gd name="connsiteY1" fmla="*/ 62484 h 91058"/>
                <a:gd name="connsiteX2" fmla="*/ 48513 w 53561"/>
                <a:gd name="connsiteY2" fmla="*/ 3905 h 91058"/>
                <a:gd name="connsiteX3" fmla="*/ 52037 w 53561"/>
                <a:gd name="connsiteY3" fmla="*/ 6191 h 91058"/>
                <a:gd name="connsiteX4" fmla="*/ 46513 w 53561"/>
                <a:gd name="connsiteY4" fmla="*/ 9239 h 91058"/>
                <a:gd name="connsiteX5" fmla="*/ 5936 w 53561"/>
                <a:gd name="connsiteY5" fmla="*/ 62484 h 91058"/>
                <a:gd name="connsiteX6" fmla="*/ 1079 w 53561"/>
                <a:gd name="connsiteY6" fmla="*/ 91059 h 91058"/>
                <a:gd name="connsiteX7" fmla="*/ 31 w 53561"/>
                <a:gd name="connsiteY7" fmla="*/ 83248 h 91058"/>
                <a:gd name="connsiteX8" fmla="*/ 2507 w 53561"/>
                <a:gd name="connsiteY8" fmla="*/ 61817 h 91058"/>
                <a:gd name="connsiteX9" fmla="*/ 43941 w 53561"/>
                <a:gd name="connsiteY9" fmla="*/ 5239 h 91058"/>
                <a:gd name="connsiteX10" fmla="*/ 49847 w 53561"/>
                <a:gd name="connsiteY10" fmla="*/ 2000 h 91058"/>
                <a:gd name="connsiteX11" fmla="*/ 53561 w 53561"/>
                <a:gd name="connsiteY11" fmla="*/ 0 h 91058"/>
                <a:gd name="connsiteX12" fmla="*/ 53561 w 53561"/>
                <a:gd name="connsiteY12" fmla="*/ 4286 h 91058"/>
                <a:gd name="connsiteX13" fmla="*/ 28225 w 53561"/>
                <a:gd name="connsiteY13" fmla="*/ 65056 h 91058"/>
                <a:gd name="connsiteX14" fmla="*/ 12794 w 53561"/>
                <a:gd name="connsiteY14" fmla="*/ 77724 h 91058"/>
                <a:gd name="connsiteX15" fmla="*/ 6603 w 53561"/>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61" h="91058">
                  <a:moveTo>
                    <a:pt x="6603" y="80581"/>
                  </a:moveTo>
                  <a:cubicBezTo>
                    <a:pt x="13269" y="74890"/>
                    <a:pt x="19628" y="68849"/>
                    <a:pt x="25653" y="62484"/>
                  </a:cubicBezTo>
                  <a:cubicBezTo>
                    <a:pt x="39832" y="46197"/>
                    <a:pt x="47913" y="25491"/>
                    <a:pt x="48513" y="3905"/>
                  </a:cubicBezTo>
                  <a:lnTo>
                    <a:pt x="52037" y="6191"/>
                  </a:lnTo>
                  <a:lnTo>
                    <a:pt x="46513" y="9239"/>
                  </a:lnTo>
                  <a:cubicBezTo>
                    <a:pt x="26955" y="21454"/>
                    <a:pt x="12527" y="40387"/>
                    <a:pt x="5936" y="62484"/>
                  </a:cubicBezTo>
                  <a:cubicBezTo>
                    <a:pt x="3521" y="71856"/>
                    <a:pt x="1896" y="81415"/>
                    <a:pt x="1079" y="91059"/>
                  </a:cubicBezTo>
                  <a:cubicBezTo>
                    <a:pt x="243" y="88544"/>
                    <a:pt x="-112" y="85895"/>
                    <a:pt x="31" y="83248"/>
                  </a:cubicBezTo>
                  <a:cubicBezTo>
                    <a:pt x="-129" y="76025"/>
                    <a:pt x="704" y="68814"/>
                    <a:pt x="2507" y="61817"/>
                  </a:cubicBezTo>
                  <a:cubicBezTo>
                    <a:pt x="8486" y="38311"/>
                    <a:pt x="23336" y="18033"/>
                    <a:pt x="43941" y="5239"/>
                  </a:cubicBezTo>
                  <a:lnTo>
                    <a:pt x="49847" y="2000"/>
                  </a:lnTo>
                  <a:lnTo>
                    <a:pt x="53561" y="0"/>
                  </a:lnTo>
                  <a:lnTo>
                    <a:pt x="53561" y="4286"/>
                  </a:lnTo>
                  <a:cubicBezTo>
                    <a:pt x="52954" y="26986"/>
                    <a:pt x="43923" y="48648"/>
                    <a:pt x="28225" y="65056"/>
                  </a:cubicBezTo>
                  <a:cubicBezTo>
                    <a:pt x="23615" y="69889"/>
                    <a:pt x="18433" y="74143"/>
                    <a:pt x="12794" y="77724"/>
                  </a:cubicBezTo>
                  <a:cubicBezTo>
                    <a:pt x="10894" y="78997"/>
                    <a:pt x="8805" y="79961"/>
                    <a:pt x="6603" y="80581"/>
                  </a:cubicBezTo>
                  <a:close/>
                </a:path>
              </a:pathLst>
            </a:custGeom>
            <a:solidFill>
              <a:srgbClr val="FAFAF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6F70F2-85A7-4E34-9226-ABBDADABD100}"/>
                </a:ext>
              </a:extLst>
            </p:cNvPr>
            <p:cNvSpPr/>
            <p:nvPr/>
          </p:nvSpPr>
          <p:spPr>
            <a:xfrm>
              <a:off x="6963441" y="5933109"/>
              <a:ext cx="91440" cy="185642"/>
            </a:xfrm>
            <a:custGeom>
              <a:avLst/>
              <a:gdLst>
                <a:gd name="connsiteX0" fmla="*/ 0 w 91440"/>
                <a:gd name="connsiteY0" fmla="*/ 0 h 185642"/>
                <a:gd name="connsiteX1" fmla="*/ 5810 w 91440"/>
                <a:gd name="connsiteY1" fmla="*/ 5906 h 185642"/>
                <a:gd name="connsiteX2" fmla="*/ 19717 w 91440"/>
                <a:gd name="connsiteY2" fmla="*/ 23432 h 185642"/>
                <a:gd name="connsiteX3" fmla="*/ 85058 w 91440"/>
                <a:gd name="connsiteY3" fmla="*/ 155734 h 185642"/>
                <a:gd name="connsiteX4" fmla="*/ 90392 w 91440"/>
                <a:gd name="connsiteY4" fmla="*/ 177451 h 185642"/>
                <a:gd name="connsiteX5" fmla="*/ 91440 w 91440"/>
                <a:gd name="connsiteY5" fmla="*/ 185642 h 185642"/>
                <a:gd name="connsiteX6" fmla="*/ 81915 w 91440"/>
                <a:gd name="connsiteY6" fmla="*/ 157067 h 185642"/>
                <a:gd name="connsiteX7" fmla="*/ 54292 w 91440"/>
                <a:gd name="connsiteY7" fmla="*/ 89154 h 185642"/>
                <a:gd name="connsiteX8" fmla="*/ 17526 w 91440"/>
                <a:gd name="connsiteY8" fmla="*/ 25718 h 185642"/>
                <a:gd name="connsiteX9" fmla="*/ 0 w 91440"/>
                <a:gd name="connsiteY9"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 h="185642">
                  <a:moveTo>
                    <a:pt x="0" y="0"/>
                  </a:moveTo>
                  <a:cubicBezTo>
                    <a:pt x="0" y="0"/>
                    <a:pt x="2286" y="1905"/>
                    <a:pt x="5810" y="5906"/>
                  </a:cubicBezTo>
                  <a:cubicBezTo>
                    <a:pt x="9335" y="9906"/>
                    <a:pt x="14097" y="15431"/>
                    <a:pt x="19717" y="23432"/>
                  </a:cubicBezTo>
                  <a:cubicBezTo>
                    <a:pt x="49164" y="63312"/>
                    <a:pt x="71289" y="108110"/>
                    <a:pt x="85058" y="155734"/>
                  </a:cubicBezTo>
                  <a:cubicBezTo>
                    <a:pt x="87630" y="164783"/>
                    <a:pt x="89440" y="172308"/>
                    <a:pt x="90392" y="177451"/>
                  </a:cubicBezTo>
                  <a:cubicBezTo>
                    <a:pt x="91109" y="180122"/>
                    <a:pt x="91462" y="182877"/>
                    <a:pt x="91440" y="185642"/>
                  </a:cubicBezTo>
                  <a:cubicBezTo>
                    <a:pt x="87756" y="176295"/>
                    <a:pt x="84576" y="166756"/>
                    <a:pt x="81915" y="157067"/>
                  </a:cubicBezTo>
                  <a:cubicBezTo>
                    <a:pt x="74230" y="133840"/>
                    <a:pt x="65002" y="111151"/>
                    <a:pt x="54292" y="89154"/>
                  </a:cubicBezTo>
                  <a:cubicBezTo>
                    <a:pt x="43434" y="67229"/>
                    <a:pt x="31153" y="46038"/>
                    <a:pt x="17526" y="25718"/>
                  </a:cubicBezTo>
                  <a:cubicBezTo>
                    <a:pt x="11186" y="17495"/>
                    <a:pt x="5334" y="8908"/>
                    <a:pt x="0" y="0"/>
                  </a:cubicBezTo>
                  <a:close/>
                </a:path>
              </a:pathLst>
            </a:custGeom>
            <a:solidFill>
              <a:srgbClr val="FAFAFA"/>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4899A19-7A82-484B-950A-00C541F579C3}"/>
                </a:ext>
              </a:extLst>
            </p:cNvPr>
            <p:cNvSpPr/>
            <p:nvPr/>
          </p:nvSpPr>
          <p:spPr>
            <a:xfrm>
              <a:off x="6931342" y="5986640"/>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953 w 91820"/>
                <a:gd name="connsiteY4" fmla="*/ 4667 h 59413"/>
                <a:gd name="connsiteX5" fmla="*/ 0 w 91820"/>
                <a:gd name="connsiteY5" fmla="*/ 0 h 59413"/>
                <a:gd name="connsiteX6" fmla="*/ 5525 w 91820"/>
                <a:gd name="connsiteY6" fmla="*/ 953 h 59413"/>
                <a:gd name="connsiteX7" fmla="*/ 70675 w 91820"/>
                <a:gd name="connsiteY7" fmla="*/ 33147 h 59413"/>
                <a:gd name="connsiteX8" fmla="*/ 85534 w 91820"/>
                <a:gd name="connsiteY8" fmla="*/ 49530 h 59413"/>
                <a:gd name="connsiteX9" fmla="*/ 89725 w 91820"/>
                <a:gd name="connsiteY9" fmla="*/ 56388 h 59413"/>
                <a:gd name="connsiteX10" fmla="*/ 68390 w 91820"/>
                <a:gd name="connsiteY10" fmla="*/ 35814 h 59413"/>
                <a:gd name="connsiteX11" fmla="*/ 4667 w 91820"/>
                <a:gd name="connsiteY11" fmla="*/ 5810 h 59413"/>
                <a:gd name="connsiteX12" fmla="*/ 7239 w 91820"/>
                <a:gd name="connsiteY12" fmla="*/ 2191 h 59413"/>
                <a:gd name="connsiteX13" fmla="*/ 8573 w 91820"/>
                <a:gd name="connsiteY13" fmla="*/ 4286 h 59413"/>
                <a:gd name="connsiteX14" fmla="*/ 63056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87" y="58136"/>
                    <a:pt x="68572" y="56346"/>
                    <a:pt x="61436" y="53721"/>
                  </a:cubicBezTo>
                  <a:cubicBezTo>
                    <a:pt x="37678" y="44937"/>
                    <a:pt x="17554" y="28435"/>
                    <a:pt x="4286" y="6858"/>
                  </a:cubicBezTo>
                  <a:lnTo>
                    <a:pt x="2953" y="4667"/>
                  </a:lnTo>
                  <a:lnTo>
                    <a:pt x="0" y="0"/>
                  </a:lnTo>
                  <a:lnTo>
                    <a:pt x="5525" y="953"/>
                  </a:lnTo>
                  <a:cubicBezTo>
                    <a:pt x="29819" y="5397"/>
                    <a:pt x="52386" y="16549"/>
                    <a:pt x="70675" y="33147"/>
                  </a:cubicBezTo>
                  <a:cubicBezTo>
                    <a:pt x="76128" y="38133"/>
                    <a:pt x="81103" y="43618"/>
                    <a:pt x="85534" y="49530"/>
                  </a:cubicBezTo>
                  <a:cubicBezTo>
                    <a:pt x="87272" y="51590"/>
                    <a:pt x="88686" y="53902"/>
                    <a:pt x="89725" y="56388"/>
                  </a:cubicBezTo>
                  <a:cubicBezTo>
                    <a:pt x="88964" y="56960"/>
                    <a:pt x="82391" y="47530"/>
                    <a:pt x="68390" y="35814"/>
                  </a:cubicBezTo>
                  <a:cubicBezTo>
                    <a:pt x="50075" y="20510"/>
                    <a:pt x="28131" y="10178"/>
                    <a:pt x="4667" y="5810"/>
                  </a:cubicBezTo>
                  <a:lnTo>
                    <a:pt x="7239" y="2191"/>
                  </a:lnTo>
                  <a:lnTo>
                    <a:pt x="8573" y="4286"/>
                  </a:lnTo>
                  <a:cubicBezTo>
                    <a:pt x="21443" y="25015"/>
                    <a:pt x="40502" y="41175"/>
                    <a:pt x="63056" y="50483"/>
                  </a:cubicBezTo>
                  <a:cubicBezTo>
                    <a:pt x="72484" y="53853"/>
                    <a:pt x="82086" y="56714"/>
                    <a:pt x="91821" y="59055"/>
                  </a:cubicBezTo>
                  <a:close/>
                </a:path>
              </a:pathLst>
            </a:custGeom>
            <a:solidFill>
              <a:srgbClr val="FAFAFA"/>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509CC3-EC19-4630-8FA8-6A3122F5037F}"/>
                </a:ext>
              </a:extLst>
            </p:cNvPr>
            <p:cNvSpPr/>
            <p:nvPr/>
          </p:nvSpPr>
          <p:spPr>
            <a:xfrm>
              <a:off x="7004318" y="5888483"/>
              <a:ext cx="28560" cy="110444"/>
            </a:xfrm>
            <a:custGeom>
              <a:avLst/>
              <a:gdLst>
                <a:gd name="connsiteX0" fmla="*/ 13701 w 28560"/>
                <a:gd name="connsiteY0" fmla="*/ 110445 h 110444"/>
                <a:gd name="connsiteX1" fmla="*/ 21131 w 28560"/>
                <a:gd name="connsiteY1" fmla="*/ 78726 h 110444"/>
                <a:gd name="connsiteX2" fmla="*/ 23703 w 28560"/>
                <a:gd name="connsiteY2" fmla="*/ 43674 h 110444"/>
                <a:gd name="connsiteX3" fmla="*/ 21988 w 28560"/>
                <a:gd name="connsiteY3" fmla="*/ 23005 h 110444"/>
                <a:gd name="connsiteX4" fmla="*/ 20083 w 28560"/>
                <a:gd name="connsiteY4" fmla="*/ 12527 h 110444"/>
                <a:gd name="connsiteX5" fmla="*/ 15035 w 28560"/>
                <a:gd name="connsiteY5" fmla="*/ 5098 h 110444"/>
                <a:gd name="connsiteX6" fmla="*/ 9225 w 28560"/>
                <a:gd name="connsiteY6" fmla="*/ 8908 h 110444"/>
                <a:gd name="connsiteX7" fmla="*/ 6843 w 28560"/>
                <a:gd name="connsiteY7" fmla="*/ 19100 h 110444"/>
                <a:gd name="connsiteX8" fmla="*/ 4653 w 28560"/>
                <a:gd name="connsiteY8" fmla="*/ 39674 h 110444"/>
                <a:gd name="connsiteX9" fmla="*/ 6462 w 28560"/>
                <a:gd name="connsiteY9" fmla="*/ 74726 h 110444"/>
                <a:gd name="connsiteX10" fmla="*/ 13416 w 28560"/>
                <a:gd name="connsiteY10" fmla="*/ 106539 h 110444"/>
                <a:gd name="connsiteX11" fmla="*/ 9510 w 28560"/>
                <a:gd name="connsiteY11" fmla="*/ 98538 h 110444"/>
                <a:gd name="connsiteX12" fmla="*/ 2938 w 28560"/>
                <a:gd name="connsiteY12" fmla="*/ 75297 h 110444"/>
                <a:gd name="connsiteX13" fmla="*/ 81 w 28560"/>
                <a:gd name="connsiteY13" fmla="*/ 39483 h 110444"/>
                <a:gd name="connsiteX14" fmla="*/ 1986 w 28560"/>
                <a:gd name="connsiteY14" fmla="*/ 18242 h 110444"/>
                <a:gd name="connsiteX15" fmla="*/ 4748 w 28560"/>
                <a:gd name="connsiteY15" fmla="*/ 6908 h 110444"/>
                <a:gd name="connsiteX16" fmla="*/ 9129 w 28560"/>
                <a:gd name="connsiteY16" fmla="*/ 1383 h 110444"/>
                <a:gd name="connsiteX17" fmla="*/ 16845 w 28560"/>
                <a:gd name="connsiteY17" fmla="*/ 526 h 110444"/>
                <a:gd name="connsiteX18" fmla="*/ 25131 w 28560"/>
                <a:gd name="connsiteY18" fmla="*/ 11575 h 110444"/>
                <a:gd name="connsiteX19" fmla="*/ 27132 w 28560"/>
                <a:gd name="connsiteY19" fmla="*/ 22910 h 110444"/>
                <a:gd name="connsiteX20" fmla="*/ 28560 w 28560"/>
                <a:gd name="connsiteY20" fmla="*/ 44151 h 110444"/>
                <a:gd name="connsiteX21" fmla="*/ 24846 w 28560"/>
                <a:gd name="connsiteY21" fmla="*/ 79869 h 110444"/>
                <a:gd name="connsiteX22" fmla="*/ 17892 w 28560"/>
                <a:gd name="connsiteY22" fmla="*/ 103015 h 110444"/>
                <a:gd name="connsiteX23" fmla="*/ 13701 w 28560"/>
                <a:gd name="connsiteY23" fmla="*/ 110445 h 1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60" h="110444">
                  <a:moveTo>
                    <a:pt x="13701" y="110445"/>
                  </a:moveTo>
                  <a:cubicBezTo>
                    <a:pt x="12844" y="110445"/>
                    <a:pt x="17702" y="98538"/>
                    <a:pt x="21131" y="78726"/>
                  </a:cubicBezTo>
                  <a:cubicBezTo>
                    <a:pt x="23061" y="67146"/>
                    <a:pt x="23921" y="55412"/>
                    <a:pt x="23703" y="43674"/>
                  </a:cubicBezTo>
                  <a:cubicBezTo>
                    <a:pt x="23581" y="36755"/>
                    <a:pt x="23009" y="29850"/>
                    <a:pt x="21988" y="23005"/>
                  </a:cubicBezTo>
                  <a:cubicBezTo>
                    <a:pt x="21610" y="19470"/>
                    <a:pt x="20973" y="15969"/>
                    <a:pt x="20083" y="12527"/>
                  </a:cubicBezTo>
                  <a:cubicBezTo>
                    <a:pt x="19495" y="9461"/>
                    <a:pt x="17669" y="6773"/>
                    <a:pt x="15035" y="5098"/>
                  </a:cubicBezTo>
                  <a:cubicBezTo>
                    <a:pt x="12844" y="4336"/>
                    <a:pt x="10558" y="5765"/>
                    <a:pt x="9225" y="8908"/>
                  </a:cubicBezTo>
                  <a:cubicBezTo>
                    <a:pt x="8033" y="12200"/>
                    <a:pt x="7233" y="15621"/>
                    <a:pt x="6843" y="19100"/>
                  </a:cubicBezTo>
                  <a:cubicBezTo>
                    <a:pt x="5663" y="25902"/>
                    <a:pt x="4931" y="32775"/>
                    <a:pt x="4653" y="39674"/>
                  </a:cubicBezTo>
                  <a:cubicBezTo>
                    <a:pt x="4073" y="51389"/>
                    <a:pt x="4679" y="63133"/>
                    <a:pt x="6462" y="74726"/>
                  </a:cubicBezTo>
                  <a:cubicBezTo>
                    <a:pt x="9510" y="94538"/>
                    <a:pt x="14273" y="106254"/>
                    <a:pt x="13416" y="106539"/>
                  </a:cubicBezTo>
                  <a:cubicBezTo>
                    <a:pt x="11684" y="104105"/>
                    <a:pt x="10365" y="101401"/>
                    <a:pt x="9510" y="98538"/>
                  </a:cubicBezTo>
                  <a:cubicBezTo>
                    <a:pt x="6687" y="90984"/>
                    <a:pt x="4489" y="83211"/>
                    <a:pt x="2938" y="75297"/>
                  </a:cubicBezTo>
                  <a:cubicBezTo>
                    <a:pt x="660" y="63502"/>
                    <a:pt x="-298" y="51490"/>
                    <a:pt x="81" y="39483"/>
                  </a:cubicBezTo>
                  <a:cubicBezTo>
                    <a:pt x="268" y="32370"/>
                    <a:pt x="904" y="25276"/>
                    <a:pt x="1986" y="18242"/>
                  </a:cubicBezTo>
                  <a:cubicBezTo>
                    <a:pt x="2509" y="14378"/>
                    <a:pt x="3434" y="10579"/>
                    <a:pt x="4748" y="6908"/>
                  </a:cubicBezTo>
                  <a:cubicBezTo>
                    <a:pt x="5595" y="4654"/>
                    <a:pt x="7128" y="2721"/>
                    <a:pt x="9129" y="1383"/>
                  </a:cubicBezTo>
                  <a:cubicBezTo>
                    <a:pt x="11427" y="-88"/>
                    <a:pt x="14280" y="-405"/>
                    <a:pt x="16845" y="526"/>
                  </a:cubicBezTo>
                  <a:cubicBezTo>
                    <a:pt x="21183" y="2710"/>
                    <a:pt x="24249" y="6799"/>
                    <a:pt x="25131" y="11575"/>
                  </a:cubicBezTo>
                  <a:cubicBezTo>
                    <a:pt x="26051" y="15304"/>
                    <a:pt x="26719" y="19091"/>
                    <a:pt x="27132" y="22910"/>
                  </a:cubicBezTo>
                  <a:cubicBezTo>
                    <a:pt x="28066" y="29952"/>
                    <a:pt x="28543" y="37047"/>
                    <a:pt x="28560" y="44151"/>
                  </a:cubicBezTo>
                  <a:cubicBezTo>
                    <a:pt x="28549" y="56153"/>
                    <a:pt x="27304" y="68122"/>
                    <a:pt x="24846" y="79869"/>
                  </a:cubicBezTo>
                  <a:cubicBezTo>
                    <a:pt x="23144" y="87756"/>
                    <a:pt x="20819" y="95496"/>
                    <a:pt x="17892" y="103015"/>
                  </a:cubicBezTo>
                  <a:cubicBezTo>
                    <a:pt x="16946" y="105720"/>
                    <a:pt x="15527" y="108236"/>
                    <a:pt x="13701" y="110445"/>
                  </a:cubicBezTo>
                  <a:close/>
                </a:path>
              </a:pathLst>
            </a:custGeom>
            <a:solidFill>
              <a:srgbClr val="FAFAFA"/>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981B2E2-3B7F-4F0F-9FEC-35C3123D5ED8}"/>
                </a:ext>
              </a:extLst>
            </p:cNvPr>
            <p:cNvSpPr/>
            <p:nvPr/>
          </p:nvSpPr>
          <p:spPr>
            <a:xfrm>
              <a:off x="7057917" y="5984640"/>
              <a:ext cx="53542" cy="91058"/>
            </a:xfrm>
            <a:custGeom>
              <a:avLst/>
              <a:gdLst>
                <a:gd name="connsiteX0" fmla="*/ 6584 w 53542"/>
                <a:gd name="connsiteY0" fmla="*/ 80581 h 91058"/>
                <a:gd name="connsiteX1" fmla="*/ 25634 w 53542"/>
                <a:gd name="connsiteY1" fmla="*/ 62484 h 91058"/>
                <a:gd name="connsiteX2" fmla="*/ 48494 w 53542"/>
                <a:gd name="connsiteY2" fmla="*/ 3905 h 91058"/>
                <a:gd name="connsiteX3" fmla="*/ 52114 w 53542"/>
                <a:gd name="connsiteY3" fmla="*/ 6191 h 91058"/>
                <a:gd name="connsiteX4" fmla="*/ 46494 w 53542"/>
                <a:gd name="connsiteY4" fmla="*/ 9239 h 91058"/>
                <a:gd name="connsiteX5" fmla="*/ 5917 w 53542"/>
                <a:gd name="connsiteY5" fmla="*/ 62484 h 91058"/>
                <a:gd name="connsiteX6" fmla="*/ 1060 w 53542"/>
                <a:gd name="connsiteY6" fmla="*/ 91059 h 91058"/>
                <a:gd name="connsiteX7" fmla="*/ 12 w 53542"/>
                <a:gd name="connsiteY7" fmla="*/ 83248 h 91058"/>
                <a:gd name="connsiteX8" fmla="*/ 2488 w 53542"/>
                <a:gd name="connsiteY8" fmla="*/ 61817 h 91058"/>
                <a:gd name="connsiteX9" fmla="*/ 43922 w 53542"/>
                <a:gd name="connsiteY9" fmla="*/ 5239 h 91058"/>
                <a:gd name="connsiteX10" fmla="*/ 49828 w 53542"/>
                <a:gd name="connsiteY10" fmla="*/ 2000 h 91058"/>
                <a:gd name="connsiteX11" fmla="*/ 53542 w 53542"/>
                <a:gd name="connsiteY11" fmla="*/ 0 h 91058"/>
                <a:gd name="connsiteX12" fmla="*/ 53542 w 53542"/>
                <a:gd name="connsiteY12" fmla="*/ 4286 h 91058"/>
                <a:gd name="connsiteX13" fmla="*/ 28206 w 53542"/>
                <a:gd name="connsiteY13" fmla="*/ 65056 h 91058"/>
                <a:gd name="connsiteX14" fmla="*/ 12775 w 53542"/>
                <a:gd name="connsiteY14" fmla="*/ 77724 h 91058"/>
                <a:gd name="connsiteX15" fmla="*/ 6584 w 53542"/>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42" h="91058">
                  <a:moveTo>
                    <a:pt x="6584" y="80581"/>
                  </a:moveTo>
                  <a:cubicBezTo>
                    <a:pt x="13301" y="74947"/>
                    <a:pt x="19663" y="68903"/>
                    <a:pt x="25634" y="62484"/>
                  </a:cubicBezTo>
                  <a:cubicBezTo>
                    <a:pt x="39813" y="46197"/>
                    <a:pt x="47894" y="25491"/>
                    <a:pt x="48494" y="3905"/>
                  </a:cubicBezTo>
                  <a:lnTo>
                    <a:pt x="52114" y="6191"/>
                  </a:lnTo>
                  <a:lnTo>
                    <a:pt x="46494" y="9239"/>
                  </a:lnTo>
                  <a:cubicBezTo>
                    <a:pt x="26936" y="21454"/>
                    <a:pt x="12508" y="40387"/>
                    <a:pt x="5917" y="62484"/>
                  </a:cubicBezTo>
                  <a:cubicBezTo>
                    <a:pt x="3621" y="71881"/>
                    <a:pt x="1997" y="81430"/>
                    <a:pt x="1060" y="91059"/>
                  </a:cubicBezTo>
                  <a:cubicBezTo>
                    <a:pt x="283" y="88531"/>
                    <a:pt x="-71" y="85892"/>
                    <a:pt x="12" y="83248"/>
                  </a:cubicBezTo>
                  <a:cubicBezTo>
                    <a:pt x="-100" y="76027"/>
                    <a:pt x="733" y="68823"/>
                    <a:pt x="2488" y="61817"/>
                  </a:cubicBezTo>
                  <a:cubicBezTo>
                    <a:pt x="8504" y="38328"/>
                    <a:pt x="23344" y="18063"/>
                    <a:pt x="43922" y="5239"/>
                  </a:cubicBezTo>
                  <a:lnTo>
                    <a:pt x="49828" y="2000"/>
                  </a:lnTo>
                  <a:lnTo>
                    <a:pt x="53542" y="0"/>
                  </a:lnTo>
                  <a:lnTo>
                    <a:pt x="53542" y="4286"/>
                  </a:lnTo>
                  <a:cubicBezTo>
                    <a:pt x="52936" y="26986"/>
                    <a:pt x="43904" y="48648"/>
                    <a:pt x="28206" y="65056"/>
                  </a:cubicBezTo>
                  <a:cubicBezTo>
                    <a:pt x="23596" y="69889"/>
                    <a:pt x="18414" y="74143"/>
                    <a:pt x="12775" y="77724"/>
                  </a:cubicBezTo>
                  <a:cubicBezTo>
                    <a:pt x="10884" y="79012"/>
                    <a:pt x="8792" y="79978"/>
                    <a:pt x="6584" y="80581"/>
                  </a:cubicBezTo>
                  <a:close/>
                </a:path>
              </a:pathLst>
            </a:custGeom>
            <a:solidFill>
              <a:srgbClr val="FAFAFA"/>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E178499-A451-457D-82CF-52D276DB722D}"/>
                </a:ext>
              </a:extLst>
            </p:cNvPr>
            <p:cNvSpPr/>
            <p:nvPr/>
          </p:nvSpPr>
          <p:spPr>
            <a:xfrm>
              <a:off x="8064912" y="4852879"/>
              <a:ext cx="104489" cy="178212"/>
            </a:xfrm>
            <a:custGeom>
              <a:avLst/>
              <a:gdLst>
                <a:gd name="connsiteX0" fmla="*/ 104489 w 104489"/>
                <a:gd name="connsiteY0" fmla="*/ 0 h 178212"/>
                <a:gd name="connsiteX1" fmla="*/ 102775 w 104489"/>
                <a:gd name="connsiteY1" fmla="*/ 8096 h 178212"/>
                <a:gd name="connsiteX2" fmla="*/ 95917 w 104489"/>
                <a:gd name="connsiteY2" fmla="*/ 29432 h 178212"/>
                <a:gd name="connsiteX3" fmla="*/ 64294 w 104489"/>
                <a:gd name="connsiteY3" fmla="*/ 96107 h 178212"/>
                <a:gd name="connsiteX4" fmla="*/ 21431 w 104489"/>
                <a:gd name="connsiteY4" fmla="*/ 156305 h 178212"/>
                <a:gd name="connsiteX5" fmla="*/ 6191 w 104489"/>
                <a:gd name="connsiteY5" fmla="*/ 172784 h 178212"/>
                <a:gd name="connsiteX6" fmla="*/ 0 w 104489"/>
                <a:gd name="connsiteY6" fmla="*/ 178213 h 178212"/>
                <a:gd name="connsiteX7" fmla="*/ 19050 w 104489"/>
                <a:gd name="connsiteY7" fmla="*/ 154115 h 178212"/>
                <a:gd name="connsiteX8" fmla="*/ 92678 w 104489"/>
                <a:gd name="connsiteY8" fmla="*/ 28004 h 178212"/>
                <a:gd name="connsiteX9" fmla="*/ 104489 w 104489"/>
                <a:gd name="connsiteY9"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89" h="178212">
                  <a:moveTo>
                    <a:pt x="104489" y="0"/>
                  </a:moveTo>
                  <a:cubicBezTo>
                    <a:pt x="104322" y="2769"/>
                    <a:pt x="103744" y="5497"/>
                    <a:pt x="102775" y="8096"/>
                  </a:cubicBezTo>
                  <a:cubicBezTo>
                    <a:pt x="101441" y="13240"/>
                    <a:pt x="99155" y="20479"/>
                    <a:pt x="95917" y="29432"/>
                  </a:cubicBezTo>
                  <a:cubicBezTo>
                    <a:pt x="87413" y="52567"/>
                    <a:pt x="76829" y="74884"/>
                    <a:pt x="64294" y="96107"/>
                  </a:cubicBezTo>
                  <a:cubicBezTo>
                    <a:pt x="51814" y="117401"/>
                    <a:pt x="37471" y="137546"/>
                    <a:pt x="21431" y="156305"/>
                  </a:cubicBezTo>
                  <a:cubicBezTo>
                    <a:pt x="15240" y="163544"/>
                    <a:pt x="10001" y="169164"/>
                    <a:pt x="6191" y="172784"/>
                  </a:cubicBezTo>
                  <a:cubicBezTo>
                    <a:pt x="4372" y="174855"/>
                    <a:pt x="2291" y="176680"/>
                    <a:pt x="0" y="178213"/>
                  </a:cubicBezTo>
                  <a:cubicBezTo>
                    <a:pt x="5906" y="169839"/>
                    <a:pt x="12266" y="161794"/>
                    <a:pt x="19050" y="154115"/>
                  </a:cubicBezTo>
                  <a:cubicBezTo>
                    <a:pt x="49284" y="115670"/>
                    <a:pt x="74061" y="73231"/>
                    <a:pt x="92678" y="28004"/>
                  </a:cubicBezTo>
                  <a:cubicBezTo>
                    <a:pt x="96086" y="18455"/>
                    <a:pt x="100029" y="9105"/>
                    <a:pt x="104489" y="0"/>
                  </a:cubicBezTo>
                  <a:close/>
                </a:path>
              </a:pathLst>
            </a:custGeom>
            <a:solidFill>
              <a:srgbClr val="FAFAFA"/>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71C2CF-F837-42F8-9A5E-C0789F046167}"/>
                </a:ext>
              </a:extLst>
            </p:cNvPr>
            <p:cNvSpPr/>
            <p:nvPr/>
          </p:nvSpPr>
          <p:spPr>
            <a:xfrm>
              <a:off x="8093297" y="4855356"/>
              <a:ext cx="26947" cy="109537"/>
            </a:xfrm>
            <a:custGeom>
              <a:avLst/>
              <a:gdLst>
                <a:gd name="connsiteX0" fmla="*/ 15240 w 26947"/>
                <a:gd name="connsiteY0" fmla="*/ 109538 h 109537"/>
                <a:gd name="connsiteX1" fmla="*/ 10763 w 26947"/>
                <a:gd name="connsiteY1" fmla="*/ 102489 h 109537"/>
                <a:gd name="connsiteX2" fmla="*/ 3048 w 26947"/>
                <a:gd name="connsiteY2" fmla="*/ 81153 h 109537"/>
                <a:gd name="connsiteX3" fmla="*/ 10382 w 26947"/>
                <a:gd name="connsiteY3" fmla="*/ 7334 h 109537"/>
                <a:gd name="connsiteX4" fmla="*/ 11525 w 26947"/>
                <a:gd name="connsiteY4" fmla="*/ 5048 h 109537"/>
                <a:gd name="connsiteX5" fmla="*/ 13811 w 26947"/>
                <a:gd name="connsiteY5" fmla="*/ 0 h 109537"/>
                <a:gd name="connsiteX6" fmla="*/ 16002 w 26947"/>
                <a:gd name="connsiteY6" fmla="*/ 5143 h 109537"/>
                <a:gd name="connsiteX7" fmla="*/ 25527 w 26947"/>
                <a:gd name="connsiteY7" fmla="*/ 77248 h 109537"/>
                <a:gd name="connsiteX8" fmla="*/ 20098 w 26947"/>
                <a:gd name="connsiteY8" fmla="*/ 98679 h 109537"/>
                <a:gd name="connsiteX9" fmla="*/ 16669 w 26947"/>
                <a:gd name="connsiteY9" fmla="*/ 105918 h 109537"/>
                <a:gd name="connsiteX10" fmla="*/ 22098 w 26947"/>
                <a:gd name="connsiteY10" fmla="*/ 76771 h 109537"/>
                <a:gd name="connsiteX11" fmla="*/ 11811 w 26947"/>
                <a:gd name="connsiteY11" fmla="*/ 7144 h 109537"/>
                <a:gd name="connsiteX12" fmla="*/ 16288 w 26947"/>
                <a:gd name="connsiteY12" fmla="*/ 7144 h 109537"/>
                <a:gd name="connsiteX13" fmla="*/ 15335 w 26947"/>
                <a:gd name="connsiteY13" fmla="*/ 9430 h 109537"/>
                <a:gd name="connsiteX14" fmla="*/ 6858 w 26947"/>
                <a:gd name="connsiteY14" fmla="*/ 80296 h 109537"/>
                <a:gd name="connsiteX15" fmla="*/ 15240 w 26947"/>
                <a:gd name="connsiteY15" fmla="*/ 1095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47" h="109537">
                  <a:moveTo>
                    <a:pt x="15240" y="109538"/>
                  </a:moveTo>
                  <a:cubicBezTo>
                    <a:pt x="15240" y="109538"/>
                    <a:pt x="13240" y="107251"/>
                    <a:pt x="10763" y="102489"/>
                  </a:cubicBezTo>
                  <a:cubicBezTo>
                    <a:pt x="7411" y="95684"/>
                    <a:pt x="4823" y="88528"/>
                    <a:pt x="3048" y="81153"/>
                  </a:cubicBezTo>
                  <a:cubicBezTo>
                    <a:pt x="-2782" y="56415"/>
                    <a:pt x="-201" y="30441"/>
                    <a:pt x="10382" y="7334"/>
                  </a:cubicBezTo>
                  <a:lnTo>
                    <a:pt x="11525" y="5048"/>
                  </a:lnTo>
                  <a:lnTo>
                    <a:pt x="13811" y="0"/>
                  </a:lnTo>
                  <a:lnTo>
                    <a:pt x="16002" y="5143"/>
                  </a:lnTo>
                  <a:cubicBezTo>
                    <a:pt x="25836" y="27820"/>
                    <a:pt x="29135" y="52795"/>
                    <a:pt x="25527" y="77248"/>
                  </a:cubicBezTo>
                  <a:cubicBezTo>
                    <a:pt x="24390" y="84545"/>
                    <a:pt x="22573" y="91720"/>
                    <a:pt x="20098" y="98679"/>
                  </a:cubicBezTo>
                  <a:cubicBezTo>
                    <a:pt x="18288" y="103537"/>
                    <a:pt x="16955" y="106108"/>
                    <a:pt x="16669" y="105918"/>
                  </a:cubicBezTo>
                  <a:cubicBezTo>
                    <a:pt x="16383" y="105728"/>
                    <a:pt x="20098" y="94964"/>
                    <a:pt x="22098" y="76771"/>
                  </a:cubicBezTo>
                  <a:cubicBezTo>
                    <a:pt x="24714" y="53064"/>
                    <a:pt x="21170" y="29082"/>
                    <a:pt x="11811" y="7144"/>
                  </a:cubicBezTo>
                  <a:lnTo>
                    <a:pt x="16288" y="7144"/>
                  </a:lnTo>
                  <a:lnTo>
                    <a:pt x="15335" y="9430"/>
                  </a:lnTo>
                  <a:cubicBezTo>
                    <a:pt x="5165" y="31583"/>
                    <a:pt x="2200" y="56369"/>
                    <a:pt x="6858" y="80296"/>
                  </a:cubicBezTo>
                  <a:cubicBezTo>
                    <a:pt x="9088" y="90196"/>
                    <a:pt x="11887" y="99959"/>
                    <a:pt x="15240" y="109538"/>
                  </a:cubicBezTo>
                  <a:close/>
                </a:path>
              </a:pathLst>
            </a:custGeom>
            <a:solidFill>
              <a:srgbClr val="FAFAF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36F210-8600-4776-A5A3-D7873A8D676E}"/>
                </a:ext>
              </a:extLst>
            </p:cNvPr>
            <p:cNvSpPr/>
            <p:nvPr/>
          </p:nvSpPr>
          <p:spPr>
            <a:xfrm>
              <a:off x="8144636" y="4869843"/>
              <a:ext cx="94367" cy="64989"/>
            </a:xfrm>
            <a:custGeom>
              <a:avLst/>
              <a:gdLst>
                <a:gd name="connsiteX0" fmla="*/ 0 w 94367"/>
                <a:gd name="connsiteY0" fmla="*/ 64951 h 64989"/>
                <a:gd name="connsiteX1" fmla="*/ 30575 w 94367"/>
                <a:gd name="connsiteY1" fmla="*/ 53521 h 64989"/>
                <a:gd name="connsiteX2" fmla="*/ 61246 w 94367"/>
                <a:gd name="connsiteY2" fmla="*/ 36376 h 64989"/>
                <a:gd name="connsiteX3" fmla="*/ 77534 w 94367"/>
                <a:gd name="connsiteY3" fmla="*/ 23613 h 64989"/>
                <a:gd name="connsiteX4" fmla="*/ 85249 w 94367"/>
                <a:gd name="connsiteY4" fmla="*/ 16183 h 64989"/>
                <a:gd name="connsiteX5" fmla="*/ 88583 w 94367"/>
                <a:gd name="connsiteY5" fmla="*/ 7897 h 64989"/>
                <a:gd name="connsiteX6" fmla="*/ 82296 w 94367"/>
                <a:gd name="connsiteY6" fmla="*/ 5134 h 64989"/>
                <a:gd name="connsiteX7" fmla="*/ 72771 w 94367"/>
                <a:gd name="connsiteY7" fmla="*/ 8658 h 64989"/>
                <a:gd name="connsiteX8" fmla="*/ 26099 w 94367"/>
                <a:gd name="connsiteY8" fmla="*/ 39139 h 64989"/>
                <a:gd name="connsiteX9" fmla="*/ 3429 w 94367"/>
                <a:gd name="connsiteY9" fmla="*/ 62475 h 64989"/>
                <a:gd name="connsiteX10" fmla="*/ 8001 w 94367"/>
                <a:gd name="connsiteY10" fmla="*/ 54855 h 64989"/>
                <a:gd name="connsiteX11" fmla="*/ 23717 w 94367"/>
                <a:gd name="connsiteY11" fmla="*/ 36567 h 64989"/>
                <a:gd name="connsiteX12" fmla="*/ 52292 w 94367"/>
                <a:gd name="connsiteY12" fmla="*/ 14374 h 64989"/>
                <a:gd name="connsiteX13" fmla="*/ 71342 w 94367"/>
                <a:gd name="connsiteY13" fmla="*/ 4277 h 64989"/>
                <a:gd name="connsiteX14" fmla="*/ 82296 w 94367"/>
                <a:gd name="connsiteY14" fmla="*/ 276 h 64989"/>
                <a:gd name="connsiteX15" fmla="*/ 89345 w 94367"/>
                <a:gd name="connsiteY15" fmla="*/ 848 h 64989"/>
                <a:gd name="connsiteX16" fmla="*/ 94298 w 94367"/>
                <a:gd name="connsiteY16" fmla="*/ 6849 h 64989"/>
                <a:gd name="connsiteX17" fmla="*/ 89916 w 94367"/>
                <a:gd name="connsiteY17" fmla="*/ 19326 h 64989"/>
                <a:gd name="connsiteX18" fmla="*/ 81534 w 94367"/>
                <a:gd name="connsiteY18" fmla="*/ 27232 h 64989"/>
                <a:gd name="connsiteX19" fmla="*/ 64675 w 94367"/>
                <a:gd name="connsiteY19" fmla="*/ 40091 h 64989"/>
                <a:gd name="connsiteX20" fmla="*/ 32766 w 94367"/>
                <a:gd name="connsiteY20" fmla="*/ 56760 h 64989"/>
                <a:gd name="connsiteX21" fmla="*/ 9620 w 94367"/>
                <a:gd name="connsiteY21" fmla="*/ 63808 h 64989"/>
                <a:gd name="connsiteX22" fmla="*/ 0 w 94367"/>
                <a:gd name="connsiteY22" fmla="*/ 64951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67" h="64989">
                  <a:moveTo>
                    <a:pt x="0" y="64951"/>
                  </a:moveTo>
                  <a:cubicBezTo>
                    <a:pt x="0" y="63999"/>
                    <a:pt x="12192" y="61617"/>
                    <a:pt x="30575" y="53521"/>
                  </a:cubicBezTo>
                  <a:cubicBezTo>
                    <a:pt x="41324" y="48801"/>
                    <a:pt x="51595" y="43060"/>
                    <a:pt x="61246" y="36376"/>
                  </a:cubicBezTo>
                  <a:cubicBezTo>
                    <a:pt x="66902" y="32420"/>
                    <a:pt x="72340" y="28159"/>
                    <a:pt x="77534" y="23613"/>
                  </a:cubicBezTo>
                  <a:cubicBezTo>
                    <a:pt x="80242" y="21282"/>
                    <a:pt x="82817" y="18801"/>
                    <a:pt x="85249" y="16183"/>
                  </a:cubicBezTo>
                  <a:cubicBezTo>
                    <a:pt x="87429" y="13981"/>
                    <a:pt x="88630" y="10995"/>
                    <a:pt x="88583" y="7897"/>
                  </a:cubicBezTo>
                  <a:cubicBezTo>
                    <a:pt x="88583" y="5610"/>
                    <a:pt x="85535" y="4467"/>
                    <a:pt x="82296" y="5134"/>
                  </a:cubicBezTo>
                  <a:cubicBezTo>
                    <a:pt x="79007" y="5975"/>
                    <a:pt x="75815" y="7156"/>
                    <a:pt x="72771" y="8658"/>
                  </a:cubicBezTo>
                  <a:cubicBezTo>
                    <a:pt x="55745" y="16370"/>
                    <a:pt x="40004" y="26650"/>
                    <a:pt x="26099" y="39139"/>
                  </a:cubicBezTo>
                  <a:cubicBezTo>
                    <a:pt x="11240" y="52664"/>
                    <a:pt x="4096" y="63046"/>
                    <a:pt x="3429" y="62475"/>
                  </a:cubicBezTo>
                  <a:cubicBezTo>
                    <a:pt x="4521" y="59699"/>
                    <a:pt x="6066" y="57124"/>
                    <a:pt x="8001" y="54855"/>
                  </a:cubicBezTo>
                  <a:cubicBezTo>
                    <a:pt x="12677" y="48297"/>
                    <a:pt x="17937" y="42176"/>
                    <a:pt x="23717" y="36567"/>
                  </a:cubicBezTo>
                  <a:cubicBezTo>
                    <a:pt x="32342" y="28077"/>
                    <a:pt x="41932" y="20629"/>
                    <a:pt x="52292" y="14374"/>
                  </a:cubicBezTo>
                  <a:cubicBezTo>
                    <a:pt x="58394" y="10560"/>
                    <a:pt x="64760" y="7186"/>
                    <a:pt x="71342" y="4277"/>
                  </a:cubicBezTo>
                  <a:cubicBezTo>
                    <a:pt x="74816" y="2500"/>
                    <a:pt x="78495" y="1156"/>
                    <a:pt x="82296" y="276"/>
                  </a:cubicBezTo>
                  <a:cubicBezTo>
                    <a:pt x="84650" y="-234"/>
                    <a:pt x="87103" y="-35"/>
                    <a:pt x="89345" y="848"/>
                  </a:cubicBezTo>
                  <a:cubicBezTo>
                    <a:pt x="91861" y="1941"/>
                    <a:pt x="93702" y="4171"/>
                    <a:pt x="94298" y="6849"/>
                  </a:cubicBezTo>
                  <a:cubicBezTo>
                    <a:pt x="94730" y="11448"/>
                    <a:pt x="93129" y="16007"/>
                    <a:pt x="89916" y="19326"/>
                  </a:cubicBezTo>
                  <a:cubicBezTo>
                    <a:pt x="87267" y="22111"/>
                    <a:pt x="84469" y="24750"/>
                    <a:pt x="81534" y="27232"/>
                  </a:cubicBezTo>
                  <a:cubicBezTo>
                    <a:pt x="76214" y="31898"/>
                    <a:pt x="70581" y="36194"/>
                    <a:pt x="64675" y="40091"/>
                  </a:cubicBezTo>
                  <a:cubicBezTo>
                    <a:pt x="54681" y="46799"/>
                    <a:pt x="43981" y="52389"/>
                    <a:pt x="32766" y="56760"/>
                  </a:cubicBezTo>
                  <a:cubicBezTo>
                    <a:pt x="25276" y="59794"/>
                    <a:pt x="17530" y="62153"/>
                    <a:pt x="9620" y="63808"/>
                  </a:cubicBezTo>
                  <a:cubicBezTo>
                    <a:pt x="6502" y="64734"/>
                    <a:pt x="3248" y="65120"/>
                    <a:pt x="0" y="64951"/>
                  </a:cubicBezTo>
                  <a:close/>
                </a:path>
              </a:pathLst>
            </a:custGeom>
            <a:solidFill>
              <a:srgbClr val="FAFAFA"/>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F1D705-D9E9-440D-BBBE-0C192BBCDD91}"/>
                </a:ext>
              </a:extLst>
            </p:cNvPr>
            <p:cNvSpPr/>
            <p:nvPr/>
          </p:nvSpPr>
          <p:spPr>
            <a:xfrm>
              <a:off x="8104060" y="4991535"/>
              <a:ext cx="104679" cy="29859"/>
            </a:xfrm>
            <a:custGeom>
              <a:avLst/>
              <a:gdLst>
                <a:gd name="connsiteX0" fmla="*/ 11239 w 104679"/>
                <a:gd name="connsiteY0" fmla="*/ 18601 h 29859"/>
                <a:gd name="connsiteX1" fmla="*/ 37147 w 104679"/>
                <a:gd name="connsiteY1" fmla="*/ 24888 h 29859"/>
                <a:gd name="connsiteX2" fmla="*/ 98584 w 104679"/>
                <a:gd name="connsiteY2" fmla="*/ 11553 h 29859"/>
                <a:gd name="connsiteX3" fmla="*/ 98584 w 104679"/>
                <a:gd name="connsiteY3" fmla="*/ 15839 h 29859"/>
                <a:gd name="connsiteX4" fmla="*/ 92964 w 104679"/>
                <a:gd name="connsiteY4" fmla="*/ 12886 h 29859"/>
                <a:gd name="connsiteX5" fmla="*/ 26289 w 104679"/>
                <a:gd name="connsiteY5" fmla="*/ 8410 h 29859"/>
                <a:gd name="connsiteX6" fmla="*/ 0 w 104679"/>
                <a:gd name="connsiteY6" fmla="*/ 20030 h 29859"/>
                <a:gd name="connsiteX7" fmla="*/ 5905 w 104679"/>
                <a:gd name="connsiteY7" fmla="*/ 14791 h 29859"/>
                <a:gd name="connsiteX8" fmla="*/ 24955 w 104679"/>
                <a:gd name="connsiteY8" fmla="*/ 5266 h 29859"/>
                <a:gd name="connsiteX9" fmla="*/ 94964 w 104679"/>
                <a:gd name="connsiteY9" fmla="*/ 8600 h 29859"/>
                <a:gd name="connsiteX10" fmla="*/ 100965 w 104679"/>
                <a:gd name="connsiteY10" fmla="*/ 11743 h 29859"/>
                <a:gd name="connsiteX11" fmla="*/ 104680 w 104679"/>
                <a:gd name="connsiteY11" fmla="*/ 13648 h 29859"/>
                <a:gd name="connsiteX12" fmla="*/ 101060 w 104679"/>
                <a:gd name="connsiteY12" fmla="*/ 15934 h 29859"/>
                <a:gd name="connsiteX13" fmla="*/ 36385 w 104679"/>
                <a:gd name="connsiteY13" fmla="*/ 28412 h 29859"/>
                <a:gd name="connsiteX14" fmla="*/ 17335 w 104679"/>
                <a:gd name="connsiteY14" fmla="*/ 22507 h 29859"/>
                <a:gd name="connsiteX15" fmla="*/ 11239 w 104679"/>
                <a:gd name="connsiteY15" fmla="*/ 18601 h 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79" h="29859">
                  <a:moveTo>
                    <a:pt x="11239" y="18601"/>
                  </a:moveTo>
                  <a:cubicBezTo>
                    <a:pt x="19747" y="21194"/>
                    <a:pt x="28398" y="23293"/>
                    <a:pt x="37147" y="24888"/>
                  </a:cubicBezTo>
                  <a:cubicBezTo>
                    <a:pt x="58554" y="27728"/>
                    <a:pt x="80281" y="23012"/>
                    <a:pt x="98584" y="11553"/>
                  </a:cubicBezTo>
                  <a:lnTo>
                    <a:pt x="98584" y="15839"/>
                  </a:lnTo>
                  <a:lnTo>
                    <a:pt x="92964" y="12886"/>
                  </a:lnTo>
                  <a:cubicBezTo>
                    <a:pt x="72009" y="3391"/>
                    <a:pt x="48325" y="1801"/>
                    <a:pt x="26289" y="8410"/>
                  </a:cubicBezTo>
                  <a:cubicBezTo>
                    <a:pt x="17220" y="11549"/>
                    <a:pt x="8426" y="15436"/>
                    <a:pt x="0" y="20030"/>
                  </a:cubicBezTo>
                  <a:cubicBezTo>
                    <a:pt x="0" y="20030"/>
                    <a:pt x="1810" y="17839"/>
                    <a:pt x="5905" y="14791"/>
                  </a:cubicBezTo>
                  <a:cubicBezTo>
                    <a:pt x="11828" y="10826"/>
                    <a:pt x="18229" y="7625"/>
                    <a:pt x="24955" y="5266"/>
                  </a:cubicBezTo>
                  <a:cubicBezTo>
                    <a:pt x="47837" y="-2768"/>
                    <a:pt x="72949" y="-1572"/>
                    <a:pt x="94964" y="8600"/>
                  </a:cubicBezTo>
                  <a:lnTo>
                    <a:pt x="100965" y="11743"/>
                  </a:lnTo>
                  <a:lnTo>
                    <a:pt x="104680" y="13648"/>
                  </a:lnTo>
                  <a:lnTo>
                    <a:pt x="101060" y="15934"/>
                  </a:lnTo>
                  <a:cubicBezTo>
                    <a:pt x="81804" y="27992"/>
                    <a:pt x="58745" y="32441"/>
                    <a:pt x="36385" y="28412"/>
                  </a:cubicBezTo>
                  <a:cubicBezTo>
                    <a:pt x="29813" y="27250"/>
                    <a:pt x="23413" y="25266"/>
                    <a:pt x="17335" y="22507"/>
                  </a:cubicBezTo>
                  <a:cubicBezTo>
                    <a:pt x="15104" y="21546"/>
                    <a:pt x="13045" y="20227"/>
                    <a:pt x="11239" y="18601"/>
                  </a:cubicBezTo>
                  <a:close/>
                </a:path>
              </a:pathLst>
            </a:custGeom>
            <a:solidFill>
              <a:srgbClr val="FAFAFA"/>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EBBE62-5336-490B-A897-482EF5C45B6A}"/>
                </a:ext>
              </a:extLst>
            </p:cNvPr>
            <p:cNvSpPr/>
            <p:nvPr/>
          </p:nvSpPr>
          <p:spPr>
            <a:xfrm>
              <a:off x="6898033" y="5031092"/>
              <a:ext cx="36304" cy="92119"/>
            </a:xfrm>
            <a:custGeom>
              <a:avLst/>
              <a:gdLst>
                <a:gd name="connsiteX0" fmla="*/ 20450 w 36304"/>
                <a:gd name="connsiteY0" fmla="*/ 92107 h 92119"/>
                <a:gd name="connsiteX1" fmla="*/ 29975 w 36304"/>
                <a:gd name="connsiteY1" fmla="*/ 66770 h 92119"/>
                <a:gd name="connsiteX2" fmla="*/ 16640 w 36304"/>
                <a:gd name="connsiteY2" fmla="*/ 5620 h 92119"/>
                <a:gd name="connsiteX3" fmla="*/ 20355 w 36304"/>
                <a:gd name="connsiteY3" fmla="*/ 5620 h 92119"/>
                <a:gd name="connsiteX4" fmla="*/ 19593 w 36304"/>
                <a:gd name="connsiteY4" fmla="*/ 6477 h 92119"/>
                <a:gd name="connsiteX5" fmla="*/ 4925 w 36304"/>
                <a:gd name="connsiteY5" fmla="*/ 38386 h 92119"/>
                <a:gd name="connsiteX6" fmla="*/ 8258 w 36304"/>
                <a:gd name="connsiteY6" fmla="*/ 66961 h 92119"/>
                <a:gd name="connsiteX7" fmla="*/ 20450 w 36304"/>
                <a:gd name="connsiteY7" fmla="*/ 91631 h 92119"/>
                <a:gd name="connsiteX8" fmla="*/ 4925 w 36304"/>
                <a:gd name="connsiteY8" fmla="*/ 68866 h 92119"/>
                <a:gd name="connsiteX9" fmla="*/ 353 w 36304"/>
                <a:gd name="connsiteY9" fmla="*/ 38291 h 92119"/>
                <a:gd name="connsiteX10" fmla="*/ 15974 w 36304"/>
                <a:gd name="connsiteY10" fmla="*/ 3620 h 92119"/>
                <a:gd name="connsiteX11" fmla="*/ 17117 w 36304"/>
                <a:gd name="connsiteY11" fmla="*/ 2191 h 92119"/>
                <a:gd name="connsiteX12" fmla="*/ 19117 w 36304"/>
                <a:gd name="connsiteY12" fmla="*/ 0 h 92119"/>
                <a:gd name="connsiteX13" fmla="*/ 20927 w 36304"/>
                <a:gd name="connsiteY13" fmla="*/ 2381 h 92119"/>
                <a:gd name="connsiteX14" fmla="*/ 35500 w 36304"/>
                <a:gd name="connsiteY14" fmla="*/ 36957 h 92119"/>
                <a:gd name="connsiteX15" fmla="*/ 33785 w 36304"/>
                <a:gd name="connsiteY15" fmla="*/ 67437 h 92119"/>
                <a:gd name="connsiteX16" fmla="*/ 25594 w 36304"/>
                <a:gd name="connsiteY16" fmla="*/ 86487 h 92119"/>
                <a:gd name="connsiteX17" fmla="*/ 20450 w 36304"/>
                <a:gd name="connsiteY17" fmla="*/ 92107 h 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04" h="92119">
                  <a:moveTo>
                    <a:pt x="20450" y="92107"/>
                  </a:moveTo>
                  <a:cubicBezTo>
                    <a:pt x="24449" y="83994"/>
                    <a:pt x="27639" y="75508"/>
                    <a:pt x="29975" y="66770"/>
                  </a:cubicBezTo>
                  <a:cubicBezTo>
                    <a:pt x="34659" y="45418"/>
                    <a:pt x="29789" y="23084"/>
                    <a:pt x="16640" y="5620"/>
                  </a:cubicBezTo>
                  <a:lnTo>
                    <a:pt x="20355" y="5620"/>
                  </a:lnTo>
                  <a:lnTo>
                    <a:pt x="19593" y="6477"/>
                  </a:lnTo>
                  <a:cubicBezTo>
                    <a:pt x="11703" y="15460"/>
                    <a:pt x="6605" y="26549"/>
                    <a:pt x="4925" y="38386"/>
                  </a:cubicBezTo>
                  <a:cubicBezTo>
                    <a:pt x="3679" y="48040"/>
                    <a:pt x="4824" y="57853"/>
                    <a:pt x="8258" y="66961"/>
                  </a:cubicBezTo>
                  <a:cubicBezTo>
                    <a:pt x="11489" y="75570"/>
                    <a:pt x="15574" y="83835"/>
                    <a:pt x="20450" y="91631"/>
                  </a:cubicBezTo>
                  <a:cubicBezTo>
                    <a:pt x="13312" y="85586"/>
                    <a:pt x="7946" y="77719"/>
                    <a:pt x="4925" y="68866"/>
                  </a:cubicBezTo>
                  <a:cubicBezTo>
                    <a:pt x="803" y="59235"/>
                    <a:pt x="-772" y="48706"/>
                    <a:pt x="353" y="38291"/>
                  </a:cubicBezTo>
                  <a:cubicBezTo>
                    <a:pt x="1921" y="25416"/>
                    <a:pt x="7369" y="13324"/>
                    <a:pt x="15974" y="3620"/>
                  </a:cubicBezTo>
                  <a:lnTo>
                    <a:pt x="17117" y="2191"/>
                  </a:lnTo>
                  <a:lnTo>
                    <a:pt x="19117" y="0"/>
                  </a:lnTo>
                  <a:lnTo>
                    <a:pt x="20927" y="2381"/>
                  </a:lnTo>
                  <a:cubicBezTo>
                    <a:pt x="28693" y="12452"/>
                    <a:pt x="33714" y="24365"/>
                    <a:pt x="35500" y="36957"/>
                  </a:cubicBezTo>
                  <a:cubicBezTo>
                    <a:pt x="36990" y="47129"/>
                    <a:pt x="36407" y="57497"/>
                    <a:pt x="33785" y="67437"/>
                  </a:cubicBezTo>
                  <a:cubicBezTo>
                    <a:pt x="32083" y="74182"/>
                    <a:pt x="29318" y="80612"/>
                    <a:pt x="25594" y="86487"/>
                  </a:cubicBezTo>
                  <a:cubicBezTo>
                    <a:pt x="22546" y="90392"/>
                    <a:pt x="20641" y="92297"/>
                    <a:pt x="20450" y="92107"/>
                  </a:cubicBezTo>
                  <a:close/>
                </a:path>
              </a:pathLst>
            </a:custGeom>
            <a:solidFill>
              <a:srgbClr val="FAFAFA"/>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FFF4B37-01AA-4612-9B0D-7E1764974FCE}"/>
                </a:ext>
              </a:extLst>
            </p:cNvPr>
            <p:cNvSpPr/>
            <p:nvPr/>
          </p:nvSpPr>
          <p:spPr>
            <a:xfrm>
              <a:off x="7401084" y="4701336"/>
              <a:ext cx="53617" cy="75438"/>
            </a:xfrm>
            <a:custGeom>
              <a:avLst/>
              <a:gdLst>
                <a:gd name="connsiteX0" fmla="*/ 1365 w 53617"/>
                <a:gd name="connsiteY0" fmla="*/ 75438 h 75438"/>
                <a:gd name="connsiteX1" fmla="*/ 23939 w 53617"/>
                <a:gd name="connsiteY1" fmla="*/ 60389 h 75438"/>
                <a:gd name="connsiteX2" fmla="*/ 48704 w 53617"/>
                <a:gd name="connsiteY2" fmla="*/ 3239 h 75438"/>
                <a:gd name="connsiteX3" fmla="*/ 51657 w 53617"/>
                <a:gd name="connsiteY3" fmla="*/ 5525 h 75438"/>
                <a:gd name="connsiteX4" fmla="*/ 50609 w 53617"/>
                <a:gd name="connsiteY4" fmla="*/ 5525 h 75438"/>
                <a:gd name="connsiteX5" fmla="*/ 19938 w 53617"/>
                <a:gd name="connsiteY5" fmla="*/ 22860 h 75438"/>
                <a:gd name="connsiteX6" fmla="*/ 5937 w 53617"/>
                <a:gd name="connsiteY6" fmla="*/ 48292 h 75438"/>
                <a:gd name="connsiteX7" fmla="*/ 1365 w 53617"/>
                <a:gd name="connsiteY7" fmla="*/ 75438 h 75438"/>
                <a:gd name="connsiteX8" fmla="*/ 2508 w 53617"/>
                <a:gd name="connsiteY8" fmla="*/ 47340 h 75438"/>
                <a:gd name="connsiteX9" fmla="*/ 16604 w 53617"/>
                <a:gd name="connsiteY9" fmla="*/ 19717 h 75438"/>
                <a:gd name="connsiteX10" fmla="*/ 49466 w 53617"/>
                <a:gd name="connsiteY10" fmla="*/ 667 h 75438"/>
                <a:gd name="connsiteX11" fmla="*/ 50704 w 53617"/>
                <a:gd name="connsiteY11" fmla="*/ 667 h 75438"/>
                <a:gd name="connsiteX12" fmla="*/ 53562 w 53617"/>
                <a:gd name="connsiteY12" fmla="*/ 0 h 75438"/>
                <a:gd name="connsiteX13" fmla="*/ 53562 w 53617"/>
                <a:gd name="connsiteY13" fmla="*/ 2953 h 75438"/>
                <a:gd name="connsiteX14" fmla="*/ 45275 w 53617"/>
                <a:gd name="connsiteY14" fmla="*/ 39624 h 75438"/>
                <a:gd name="connsiteX15" fmla="*/ 26225 w 53617"/>
                <a:gd name="connsiteY15" fmla="*/ 63341 h 75438"/>
                <a:gd name="connsiteX16" fmla="*/ 8603 w 53617"/>
                <a:gd name="connsiteY16" fmla="*/ 73819 h 75438"/>
                <a:gd name="connsiteX17" fmla="*/ 1365 w 53617"/>
                <a:gd name="connsiteY17"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17" h="75438">
                  <a:moveTo>
                    <a:pt x="1365" y="75438"/>
                  </a:moveTo>
                  <a:cubicBezTo>
                    <a:pt x="9410" y="71251"/>
                    <a:pt x="16979" y="66205"/>
                    <a:pt x="23939" y="60389"/>
                  </a:cubicBezTo>
                  <a:cubicBezTo>
                    <a:pt x="40145" y="45870"/>
                    <a:pt x="49192" y="24991"/>
                    <a:pt x="48704" y="3239"/>
                  </a:cubicBezTo>
                  <a:lnTo>
                    <a:pt x="51657" y="5525"/>
                  </a:lnTo>
                  <a:lnTo>
                    <a:pt x="50609" y="5525"/>
                  </a:lnTo>
                  <a:cubicBezTo>
                    <a:pt x="38920" y="8206"/>
                    <a:pt x="28264" y="14229"/>
                    <a:pt x="19938" y="22860"/>
                  </a:cubicBezTo>
                  <a:cubicBezTo>
                    <a:pt x="13282" y="30080"/>
                    <a:pt x="8477" y="38807"/>
                    <a:pt x="5937" y="48292"/>
                  </a:cubicBezTo>
                  <a:cubicBezTo>
                    <a:pt x="3586" y="57182"/>
                    <a:pt x="2055" y="66269"/>
                    <a:pt x="1365" y="75438"/>
                  </a:cubicBezTo>
                  <a:cubicBezTo>
                    <a:pt x="-784" y="66140"/>
                    <a:pt x="-389" y="56433"/>
                    <a:pt x="2508" y="47340"/>
                  </a:cubicBezTo>
                  <a:cubicBezTo>
                    <a:pt x="4775" y="37081"/>
                    <a:pt x="9628" y="27572"/>
                    <a:pt x="16604" y="19717"/>
                  </a:cubicBezTo>
                  <a:cubicBezTo>
                    <a:pt x="25382" y="10193"/>
                    <a:pt x="36839" y="3552"/>
                    <a:pt x="49466" y="667"/>
                  </a:cubicBezTo>
                  <a:lnTo>
                    <a:pt x="50704" y="667"/>
                  </a:lnTo>
                  <a:lnTo>
                    <a:pt x="53562" y="0"/>
                  </a:lnTo>
                  <a:lnTo>
                    <a:pt x="53562" y="2953"/>
                  </a:lnTo>
                  <a:cubicBezTo>
                    <a:pt x="54064" y="15692"/>
                    <a:pt x="51206" y="28339"/>
                    <a:pt x="45275" y="39624"/>
                  </a:cubicBezTo>
                  <a:cubicBezTo>
                    <a:pt x="40617" y="48752"/>
                    <a:pt x="34133" y="56824"/>
                    <a:pt x="26225" y="63341"/>
                  </a:cubicBezTo>
                  <a:cubicBezTo>
                    <a:pt x="20975" y="67790"/>
                    <a:pt x="15020" y="71331"/>
                    <a:pt x="8603" y="73819"/>
                  </a:cubicBezTo>
                  <a:cubicBezTo>
                    <a:pt x="6330" y="74858"/>
                    <a:pt x="3864" y="75409"/>
                    <a:pt x="1365" y="75438"/>
                  </a:cubicBezTo>
                  <a:close/>
                </a:path>
              </a:pathLst>
            </a:custGeom>
            <a:solidFill>
              <a:srgbClr val="FAFAFA"/>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911D21D-075D-4C90-B05C-F4C622DF044C}"/>
                </a:ext>
              </a:extLst>
            </p:cNvPr>
            <p:cNvSpPr/>
            <p:nvPr/>
          </p:nvSpPr>
          <p:spPr>
            <a:xfrm>
              <a:off x="8165493" y="4651235"/>
              <a:ext cx="36310" cy="91359"/>
            </a:xfrm>
            <a:custGeom>
              <a:avLst/>
              <a:gdLst>
                <a:gd name="connsiteX0" fmla="*/ 14672 w 36310"/>
                <a:gd name="connsiteY0" fmla="*/ 91345 h 91359"/>
                <a:gd name="connsiteX1" fmla="*/ 27436 w 36310"/>
                <a:gd name="connsiteY1" fmla="*/ 67437 h 91359"/>
                <a:gd name="connsiteX2" fmla="*/ 22006 w 36310"/>
                <a:gd name="connsiteY2" fmla="*/ 5048 h 91359"/>
                <a:gd name="connsiteX3" fmla="*/ 25721 w 36310"/>
                <a:gd name="connsiteY3" fmla="*/ 5715 h 91359"/>
                <a:gd name="connsiteX4" fmla="*/ 24864 w 36310"/>
                <a:gd name="connsiteY4" fmla="*/ 6477 h 91359"/>
                <a:gd name="connsiteX5" fmla="*/ 5814 w 36310"/>
                <a:gd name="connsiteY5" fmla="*/ 36195 h 91359"/>
                <a:gd name="connsiteX6" fmla="*/ 5814 w 36310"/>
                <a:gd name="connsiteY6" fmla="*/ 65246 h 91359"/>
                <a:gd name="connsiteX7" fmla="*/ 14672 w 36310"/>
                <a:gd name="connsiteY7" fmla="*/ 91344 h 91359"/>
                <a:gd name="connsiteX8" fmla="*/ 2385 w 36310"/>
                <a:gd name="connsiteY8" fmla="*/ 66008 h 91359"/>
                <a:gd name="connsiteX9" fmla="*/ 1718 w 36310"/>
                <a:gd name="connsiteY9" fmla="*/ 35052 h 91359"/>
                <a:gd name="connsiteX10" fmla="*/ 21625 w 36310"/>
                <a:gd name="connsiteY10" fmla="*/ 2667 h 91359"/>
                <a:gd name="connsiteX11" fmla="*/ 22578 w 36310"/>
                <a:gd name="connsiteY11" fmla="*/ 1905 h 91359"/>
                <a:gd name="connsiteX12" fmla="*/ 24769 w 36310"/>
                <a:gd name="connsiteY12" fmla="*/ 0 h 91359"/>
                <a:gd name="connsiteX13" fmla="*/ 26293 w 36310"/>
                <a:gd name="connsiteY13" fmla="*/ 2476 h 91359"/>
                <a:gd name="connsiteX14" fmla="*/ 36294 w 36310"/>
                <a:gd name="connsiteY14" fmla="*/ 38671 h 91359"/>
                <a:gd name="connsiteX15" fmla="*/ 30769 w 36310"/>
                <a:gd name="connsiteY15" fmla="*/ 68675 h 91359"/>
                <a:gd name="connsiteX16" fmla="*/ 20197 w 36310"/>
                <a:gd name="connsiteY16" fmla="*/ 86201 h 91359"/>
                <a:gd name="connsiteX17" fmla="*/ 14672 w 36310"/>
                <a:gd name="connsiteY17" fmla="*/ 91345 h 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0" h="91359">
                  <a:moveTo>
                    <a:pt x="14672" y="91345"/>
                  </a:moveTo>
                  <a:cubicBezTo>
                    <a:pt x="19793" y="83869"/>
                    <a:pt x="24073" y="75851"/>
                    <a:pt x="27436" y="67437"/>
                  </a:cubicBezTo>
                  <a:cubicBezTo>
                    <a:pt x="34815" y="46845"/>
                    <a:pt x="32832" y="24056"/>
                    <a:pt x="22006" y="5048"/>
                  </a:cubicBezTo>
                  <a:lnTo>
                    <a:pt x="25721" y="5715"/>
                  </a:lnTo>
                  <a:lnTo>
                    <a:pt x="24864" y="6477"/>
                  </a:lnTo>
                  <a:cubicBezTo>
                    <a:pt x="15713" y="14280"/>
                    <a:pt x="9084" y="24622"/>
                    <a:pt x="5814" y="36195"/>
                  </a:cubicBezTo>
                  <a:cubicBezTo>
                    <a:pt x="3438" y="45733"/>
                    <a:pt x="3438" y="55708"/>
                    <a:pt x="5814" y="65246"/>
                  </a:cubicBezTo>
                  <a:cubicBezTo>
                    <a:pt x="7930" y="74208"/>
                    <a:pt x="10896" y="82947"/>
                    <a:pt x="14672" y="91344"/>
                  </a:cubicBezTo>
                  <a:cubicBezTo>
                    <a:pt x="8349" y="84173"/>
                    <a:pt x="4101" y="75413"/>
                    <a:pt x="2385" y="66008"/>
                  </a:cubicBezTo>
                  <a:cubicBezTo>
                    <a:pt x="-550" y="55927"/>
                    <a:pt x="-780" y="45250"/>
                    <a:pt x="1718" y="35052"/>
                  </a:cubicBezTo>
                  <a:cubicBezTo>
                    <a:pt x="4899" y="22480"/>
                    <a:pt x="11845" y="11181"/>
                    <a:pt x="21625" y="2667"/>
                  </a:cubicBezTo>
                  <a:lnTo>
                    <a:pt x="22578" y="1905"/>
                  </a:lnTo>
                  <a:lnTo>
                    <a:pt x="24769" y="0"/>
                  </a:lnTo>
                  <a:lnTo>
                    <a:pt x="26293" y="2476"/>
                  </a:lnTo>
                  <a:cubicBezTo>
                    <a:pt x="32703" y="13472"/>
                    <a:pt x="36149" y="25944"/>
                    <a:pt x="36294" y="38671"/>
                  </a:cubicBezTo>
                  <a:cubicBezTo>
                    <a:pt x="36510" y="48944"/>
                    <a:pt x="34630" y="59153"/>
                    <a:pt x="30769" y="68675"/>
                  </a:cubicBezTo>
                  <a:cubicBezTo>
                    <a:pt x="28184" y="75034"/>
                    <a:pt x="24616" y="80948"/>
                    <a:pt x="20197" y="86201"/>
                  </a:cubicBezTo>
                  <a:cubicBezTo>
                    <a:pt x="17053" y="89916"/>
                    <a:pt x="14863" y="91535"/>
                    <a:pt x="14672" y="91345"/>
                  </a:cubicBezTo>
                  <a:close/>
                </a:path>
              </a:pathLst>
            </a:custGeom>
            <a:solidFill>
              <a:srgbClr val="FAFAFA"/>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7F402F-8145-4CFD-9F94-50D69F8F56E5}"/>
                </a:ext>
              </a:extLst>
            </p:cNvPr>
            <p:cNvSpPr/>
            <p:nvPr/>
          </p:nvSpPr>
          <p:spPr>
            <a:xfrm>
              <a:off x="7829712" y="5230259"/>
              <a:ext cx="35761" cy="91454"/>
            </a:xfrm>
            <a:custGeom>
              <a:avLst/>
              <a:gdLst>
                <a:gd name="connsiteX0" fmla="*/ 14697 w 35761"/>
                <a:gd name="connsiteY0" fmla="*/ 91440 h 91454"/>
                <a:gd name="connsiteX1" fmla="*/ 27365 w 35761"/>
                <a:gd name="connsiteY1" fmla="*/ 67532 h 91454"/>
                <a:gd name="connsiteX2" fmla="*/ 21936 w 35761"/>
                <a:gd name="connsiteY2" fmla="*/ 5144 h 91454"/>
                <a:gd name="connsiteX3" fmla="*/ 25651 w 35761"/>
                <a:gd name="connsiteY3" fmla="*/ 5810 h 91454"/>
                <a:gd name="connsiteX4" fmla="*/ 24793 w 35761"/>
                <a:gd name="connsiteY4" fmla="*/ 6477 h 91454"/>
                <a:gd name="connsiteX5" fmla="*/ 5743 w 35761"/>
                <a:gd name="connsiteY5" fmla="*/ 65341 h 91454"/>
                <a:gd name="connsiteX6" fmla="*/ 14697 w 35761"/>
                <a:gd name="connsiteY6" fmla="*/ 91440 h 91454"/>
                <a:gd name="connsiteX7" fmla="*/ 2314 w 35761"/>
                <a:gd name="connsiteY7" fmla="*/ 66103 h 91454"/>
                <a:gd name="connsiteX8" fmla="*/ 1647 w 35761"/>
                <a:gd name="connsiteY8" fmla="*/ 35147 h 91454"/>
                <a:gd name="connsiteX9" fmla="*/ 21555 w 35761"/>
                <a:gd name="connsiteY9" fmla="*/ 2762 h 91454"/>
                <a:gd name="connsiteX10" fmla="*/ 22507 w 35761"/>
                <a:gd name="connsiteY10" fmla="*/ 2000 h 91454"/>
                <a:gd name="connsiteX11" fmla="*/ 24698 w 35761"/>
                <a:gd name="connsiteY11" fmla="*/ 0 h 91454"/>
                <a:gd name="connsiteX12" fmla="*/ 26222 w 35761"/>
                <a:gd name="connsiteY12" fmla="*/ 2572 h 91454"/>
                <a:gd name="connsiteX13" fmla="*/ 35747 w 35761"/>
                <a:gd name="connsiteY13" fmla="*/ 38767 h 91454"/>
                <a:gd name="connsiteX14" fmla="*/ 30222 w 35761"/>
                <a:gd name="connsiteY14" fmla="*/ 68771 h 91454"/>
                <a:gd name="connsiteX15" fmla="*/ 19650 w 35761"/>
                <a:gd name="connsiteY15" fmla="*/ 86296 h 91454"/>
                <a:gd name="connsiteX16" fmla="*/ 14697 w 35761"/>
                <a:gd name="connsiteY16" fmla="*/ 91440 h 9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61" h="91454">
                  <a:moveTo>
                    <a:pt x="14697" y="91440"/>
                  </a:moveTo>
                  <a:cubicBezTo>
                    <a:pt x="19716" y="83919"/>
                    <a:pt x="23960" y="75909"/>
                    <a:pt x="27365" y="67532"/>
                  </a:cubicBezTo>
                  <a:cubicBezTo>
                    <a:pt x="34758" y="46942"/>
                    <a:pt x="32774" y="24148"/>
                    <a:pt x="21936" y="5144"/>
                  </a:cubicBezTo>
                  <a:lnTo>
                    <a:pt x="25651" y="5810"/>
                  </a:lnTo>
                  <a:lnTo>
                    <a:pt x="24793" y="6477"/>
                  </a:lnTo>
                  <a:cubicBezTo>
                    <a:pt x="7945" y="20999"/>
                    <a:pt x="598" y="43702"/>
                    <a:pt x="5743" y="65341"/>
                  </a:cubicBezTo>
                  <a:cubicBezTo>
                    <a:pt x="7900" y="74303"/>
                    <a:pt x="10898" y="83041"/>
                    <a:pt x="14697" y="91440"/>
                  </a:cubicBezTo>
                  <a:cubicBezTo>
                    <a:pt x="8347" y="84274"/>
                    <a:pt x="4067" y="75516"/>
                    <a:pt x="2314" y="66103"/>
                  </a:cubicBezTo>
                  <a:cubicBezTo>
                    <a:pt x="-526" y="56008"/>
                    <a:pt x="-756" y="45356"/>
                    <a:pt x="1647" y="35147"/>
                  </a:cubicBezTo>
                  <a:cubicBezTo>
                    <a:pt x="4867" y="22592"/>
                    <a:pt x="11806" y="11304"/>
                    <a:pt x="21555" y="2762"/>
                  </a:cubicBezTo>
                  <a:lnTo>
                    <a:pt x="22507" y="2000"/>
                  </a:lnTo>
                  <a:lnTo>
                    <a:pt x="24698" y="0"/>
                  </a:lnTo>
                  <a:lnTo>
                    <a:pt x="26222" y="2572"/>
                  </a:lnTo>
                  <a:cubicBezTo>
                    <a:pt x="32466" y="13613"/>
                    <a:pt x="35747" y="26082"/>
                    <a:pt x="35747" y="38767"/>
                  </a:cubicBezTo>
                  <a:cubicBezTo>
                    <a:pt x="35947" y="49038"/>
                    <a:pt x="34068" y="59244"/>
                    <a:pt x="30222" y="68771"/>
                  </a:cubicBezTo>
                  <a:cubicBezTo>
                    <a:pt x="27675" y="75149"/>
                    <a:pt x="24104" y="81068"/>
                    <a:pt x="19650" y="86296"/>
                  </a:cubicBezTo>
                  <a:cubicBezTo>
                    <a:pt x="16983" y="89916"/>
                    <a:pt x="14887" y="91630"/>
                    <a:pt x="14697" y="91440"/>
                  </a:cubicBezTo>
                  <a:close/>
                </a:path>
              </a:pathLst>
            </a:custGeom>
            <a:solidFill>
              <a:srgbClr val="FAFAF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54C11B-9F95-4AD7-8F07-AC570BE02850}"/>
                </a:ext>
              </a:extLst>
            </p:cNvPr>
            <p:cNvSpPr/>
            <p:nvPr/>
          </p:nvSpPr>
          <p:spPr>
            <a:xfrm>
              <a:off x="6779037" y="6028169"/>
              <a:ext cx="67508" cy="62706"/>
            </a:xfrm>
            <a:custGeom>
              <a:avLst/>
              <a:gdLst>
                <a:gd name="connsiteX0" fmla="*/ 67437 w 67508"/>
                <a:gd name="connsiteY0" fmla="*/ 62389 h 62706"/>
                <a:gd name="connsiteX1" fmla="*/ 55817 w 67508"/>
                <a:gd name="connsiteY1" fmla="*/ 37909 h 62706"/>
                <a:gd name="connsiteX2" fmla="*/ 2762 w 67508"/>
                <a:gd name="connsiteY2" fmla="*/ 5239 h 62706"/>
                <a:gd name="connsiteX3" fmla="*/ 5429 w 67508"/>
                <a:gd name="connsiteY3" fmla="*/ 2667 h 62706"/>
                <a:gd name="connsiteX4" fmla="*/ 5429 w 67508"/>
                <a:gd name="connsiteY4" fmla="*/ 3715 h 62706"/>
                <a:gd name="connsiteX5" fmla="*/ 18193 w 67508"/>
                <a:gd name="connsiteY5" fmla="*/ 36576 h 62706"/>
                <a:gd name="connsiteX6" fmla="*/ 40862 w 67508"/>
                <a:gd name="connsiteY6" fmla="*/ 54102 h 62706"/>
                <a:gd name="connsiteX7" fmla="*/ 67056 w 67508"/>
                <a:gd name="connsiteY7" fmla="*/ 62484 h 62706"/>
                <a:gd name="connsiteX8" fmla="*/ 39433 w 67508"/>
                <a:gd name="connsiteY8" fmla="*/ 57340 h 62706"/>
                <a:gd name="connsiteX9" fmla="*/ 14192 w 67508"/>
                <a:gd name="connsiteY9" fmla="*/ 39433 h 62706"/>
                <a:gd name="connsiteX10" fmla="*/ 0 w 67508"/>
                <a:gd name="connsiteY10" fmla="*/ 4096 h 62706"/>
                <a:gd name="connsiteX11" fmla="*/ 0 w 67508"/>
                <a:gd name="connsiteY11" fmla="*/ 2857 h 62706"/>
                <a:gd name="connsiteX12" fmla="*/ 0 w 67508"/>
                <a:gd name="connsiteY12" fmla="*/ 0 h 62706"/>
                <a:gd name="connsiteX13" fmla="*/ 2953 w 67508"/>
                <a:gd name="connsiteY13" fmla="*/ 0 h 62706"/>
                <a:gd name="connsiteX14" fmla="*/ 37910 w 67508"/>
                <a:gd name="connsiteY14" fmla="*/ 13526 h 62706"/>
                <a:gd name="connsiteX15" fmla="*/ 58674 w 67508"/>
                <a:gd name="connsiteY15" fmla="*/ 35814 h 62706"/>
                <a:gd name="connsiteX16" fmla="*/ 66580 w 67508"/>
                <a:gd name="connsiteY16" fmla="*/ 54864 h 62706"/>
                <a:gd name="connsiteX17" fmla="*/ 67437 w 67508"/>
                <a:gd name="connsiteY17" fmla="*/ 62389 h 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08" h="62706">
                  <a:moveTo>
                    <a:pt x="67437" y="62389"/>
                  </a:moveTo>
                  <a:cubicBezTo>
                    <a:pt x="64471" y="53828"/>
                    <a:pt x="60574" y="45620"/>
                    <a:pt x="55817" y="37909"/>
                  </a:cubicBezTo>
                  <a:cubicBezTo>
                    <a:pt x="43710" y="19837"/>
                    <a:pt x="24350" y="7915"/>
                    <a:pt x="2762" y="5239"/>
                  </a:cubicBezTo>
                  <a:lnTo>
                    <a:pt x="5429" y="2667"/>
                  </a:lnTo>
                  <a:lnTo>
                    <a:pt x="5429" y="3715"/>
                  </a:lnTo>
                  <a:cubicBezTo>
                    <a:pt x="6388" y="15679"/>
                    <a:pt x="10824" y="27101"/>
                    <a:pt x="18193" y="36576"/>
                  </a:cubicBezTo>
                  <a:cubicBezTo>
                    <a:pt x="24223" y="44163"/>
                    <a:pt x="32001" y="50176"/>
                    <a:pt x="40862" y="54102"/>
                  </a:cubicBezTo>
                  <a:cubicBezTo>
                    <a:pt x="49296" y="57753"/>
                    <a:pt x="58070" y="60561"/>
                    <a:pt x="67056" y="62484"/>
                  </a:cubicBezTo>
                  <a:cubicBezTo>
                    <a:pt x="57549" y="63371"/>
                    <a:pt x="47984" y="61590"/>
                    <a:pt x="39433" y="57340"/>
                  </a:cubicBezTo>
                  <a:cubicBezTo>
                    <a:pt x="29617" y="53646"/>
                    <a:pt x="20923" y="47478"/>
                    <a:pt x="14192" y="39433"/>
                  </a:cubicBezTo>
                  <a:cubicBezTo>
                    <a:pt x="5970" y="29376"/>
                    <a:pt x="1018" y="17046"/>
                    <a:pt x="0" y="4096"/>
                  </a:cubicBezTo>
                  <a:lnTo>
                    <a:pt x="0" y="2857"/>
                  </a:lnTo>
                  <a:lnTo>
                    <a:pt x="0" y="0"/>
                  </a:lnTo>
                  <a:lnTo>
                    <a:pt x="2953" y="0"/>
                  </a:lnTo>
                  <a:cubicBezTo>
                    <a:pt x="15587" y="1374"/>
                    <a:pt x="27640" y="6038"/>
                    <a:pt x="37910" y="13526"/>
                  </a:cubicBezTo>
                  <a:cubicBezTo>
                    <a:pt x="46284" y="19456"/>
                    <a:pt x="53351" y="27042"/>
                    <a:pt x="58674" y="35814"/>
                  </a:cubicBezTo>
                  <a:cubicBezTo>
                    <a:pt x="62281" y="41715"/>
                    <a:pt x="64949" y="48142"/>
                    <a:pt x="66580" y="54864"/>
                  </a:cubicBezTo>
                  <a:cubicBezTo>
                    <a:pt x="67366" y="57290"/>
                    <a:pt x="67658" y="59848"/>
                    <a:pt x="67437" y="62389"/>
                  </a:cubicBezTo>
                  <a:close/>
                </a:path>
              </a:pathLst>
            </a:custGeom>
            <a:solidFill>
              <a:srgbClr val="FAFAF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D47497-E780-4608-8AD0-3BD33FDFBB1F}"/>
                </a:ext>
              </a:extLst>
            </p:cNvPr>
            <p:cNvSpPr/>
            <p:nvPr/>
          </p:nvSpPr>
          <p:spPr>
            <a:xfrm>
              <a:off x="8020979" y="5165108"/>
              <a:ext cx="91842" cy="107727"/>
            </a:xfrm>
            <a:custGeom>
              <a:avLst/>
              <a:gdLst>
                <a:gd name="connsiteX0" fmla="*/ 23 w 91842"/>
                <a:gd name="connsiteY0" fmla="*/ 107728 h 107727"/>
                <a:gd name="connsiteX1" fmla="*/ 37170 w 91842"/>
                <a:gd name="connsiteY1" fmla="*/ 85820 h 107727"/>
                <a:gd name="connsiteX2" fmla="*/ 71175 w 91842"/>
                <a:gd name="connsiteY2" fmla="*/ 54864 h 107727"/>
                <a:gd name="connsiteX3" fmla="*/ 86319 w 91842"/>
                <a:gd name="connsiteY3" fmla="*/ 2858 h 107727"/>
                <a:gd name="connsiteX4" fmla="*/ 88986 w 91842"/>
                <a:gd name="connsiteY4" fmla="*/ 4953 h 107727"/>
                <a:gd name="connsiteX5" fmla="*/ 87272 w 91842"/>
                <a:gd name="connsiteY5" fmla="*/ 4953 h 107727"/>
                <a:gd name="connsiteX6" fmla="*/ 85367 w 91842"/>
                <a:gd name="connsiteY6" fmla="*/ 4953 h 107727"/>
                <a:gd name="connsiteX7" fmla="*/ 81747 w 91842"/>
                <a:gd name="connsiteY7" fmla="*/ 5525 h 107727"/>
                <a:gd name="connsiteX8" fmla="*/ 74604 w 91842"/>
                <a:gd name="connsiteY8" fmla="*/ 7239 h 107727"/>
                <a:gd name="connsiteX9" fmla="*/ 61173 w 91842"/>
                <a:gd name="connsiteY9" fmla="*/ 11906 h 107727"/>
                <a:gd name="connsiteX10" fmla="*/ 38028 w 91842"/>
                <a:gd name="connsiteY10" fmla="*/ 25908 h 107727"/>
                <a:gd name="connsiteX11" fmla="*/ 10405 w 91842"/>
                <a:gd name="connsiteY11" fmla="*/ 62103 h 107727"/>
                <a:gd name="connsiteX12" fmla="*/ 880 w 91842"/>
                <a:gd name="connsiteY12" fmla="*/ 103632 h 107727"/>
                <a:gd name="connsiteX13" fmla="*/ 213 w 91842"/>
                <a:gd name="connsiteY13" fmla="*/ 91916 h 107727"/>
                <a:gd name="connsiteX14" fmla="*/ 7262 w 91842"/>
                <a:gd name="connsiteY14" fmla="*/ 60769 h 107727"/>
                <a:gd name="connsiteX15" fmla="*/ 59173 w 91842"/>
                <a:gd name="connsiteY15" fmla="*/ 7525 h 107727"/>
                <a:gd name="connsiteX16" fmla="*/ 73365 w 91842"/>
                <a:gd name="connsiteY16" fmla="*/ 2476 h 107727"/>
                <a:gd name="connsiteX17" fmla="*/ 80795 w 91842"/>
                <a:gd name="connsiteY17" fmla="*/ 667 h 107727"/>
                <a:gd name="connsiteX18" fmla="*/ 84605 w 91842"/>
                <a:gd name="connsiteY18" fmla="*/ 0 h 107727"/>
                <a:gd name="connsiteX19" fmla="*/ 86605 w 91842"/>
                <a:gd name="connsiteY19" fmla="*/ 0 h 107727"/>
                <a:gd name="connsiteX20" fmla="*/ 88415 w 91842"/>
                <a:gd name="connsiteY20" fmla="*/ 0 h 107727"/>
                <a:gd name="connsiteX21" fmla="*/ 91177 w 91842"/>
                <a:gd name="connsiteY21" fmla="*/ 2096 h 107727"/>
                <a:gd name="connsiteX22" fmla="*/ 74794 w 91842"/>
                <a:gd name="connsiteY22" fmla="*/ 57626 h 107727"/>
                <a:gd name="connsiteX23" fmla="*/ 38980 w 91842"/>
                <a:gd name="connsiteY23" fmla="*/ 88773 h 107727"/>
                <a:gd name="connsiteX24" fmla="*/ 10881 w 91842"/>
                <a:gd name="connsiteY24" fmla="*/ 103441 h 107727"/>
                <a:gd name="connsiteX25" fmla="*/ 23 w 91842"/>
                <a:gd name="connsiteY25" fmla="*/ 107728 h 1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842" h="107727">
                  <a:moveTo>
                    <a:pt x="23" y="107728"/>
                  </a:moveTo>
                  <a:cubicBezTo>
                    <a:pt x="23" y="106871"/>
                    <a:pt x="14691" y="99917"/>
                    <a:pt x="37170" y="85820"/>
                  </a:cubicBezTo>
                  <a:cubicBezTo>
                    <a:pt x="50254" y="77604"/>
                    <a:pt x="61769" y="67121"/>
                    <a:pt x="71175" y="54864"/>
                  </a:cubicBezTo>
                  <a:cubicBezTo>
                    <a:pt x="82745" y="40132"/>
                    <a:pt x="88172" y="21498"/>
                    <a:pt x="86319" y="2858"/>
                  </a:cubicBezTo>
                  <a:cubicBezTo>
                    <a:pt x="83843" y="953"/>
                    <a:pt x="89653" y="5334"/>
                    <a:pt x="88986" y="4953"/>
                  </a:cubicBezTo>
                  <a:lnTo>
                    <a:pt x="87272" y="4953"/>
                  </a:lnTo>
                  <a:lnTo>
                    <a:pt x="85367" y="4953"/>
                  </a:lnTo>
                  <a:cubicBezTo>
                    <a:pt x="84129" y="4953"/>
                    <a:pt x="82986" y="4953"/>
                    <a:pt x="81747" y="5525"/>
                  </a:cubicBezTo>
                  <a:cubicBezTo>
                    <a:pt x="80509" y="6096"/>
                    <a:pt x="76985" y="6572"/>
                    <a:pt x="74604" y="7239"/>
                  </a:cubicBezTo>
                  <a:cubicBezTo>
                    <a:pt x="70010" y="8436"/>
                    <a:pt x="65519" y="9997"/>
                    <a:pt x="61173" y="11906"/>
                  </a:cubicBezTo>
                  <a:cubicBezTo>
                    <a:pt x="52858" y="15502"/>
                    <a:pt x="45072" y="20212"/>
                    <a:pt x="38028" y="25908"/>
                  </a:cubicBezTo>
                  <a:cubicBezTo>
                    <a:pt x="26122" y="35652"/>
                    <a:pt x="16662" y="48048"/>
                    <a:pt x="10405" y="62103"/>
                  </a:cubicBezTo>
                  <a:cubicBezTo>
                    <a:pt x="5025" y="75346"/>
                    <a:pt x="1809" y="89368"/>
                    <a:pt x="880" y="103632"/>
                  </a:cubicBezTo>
                  <a:cubicBezTo>
                    <a:pt x="7" y="99791"/>
                    <a:pt x="-219" y="95831"/>
                    <a:pt x="213" y="91916"/>
                  </a:cubicBezTo>
                  <a:cubicBezTo>
                    <a:pt x="793" y="81211"/>
                    <a:pt x="3176" y="70681"/>
                    <a:pt x="7262" y="60769"/>
                  </a:cubicBezTo>
                  <a:cubicBezTo>
                    <a:pt x="16926" y="36908"/>
                    <a:pt x="35565" y="17790"/>
                    <a:pt x="59173" y="7525"/>
                  </a:cubicBezTo>
                  <a:cubicBezTo>
                    <a:pt x="63748" y="5432"/>
                    <a:pt x="68497" y="3743"/>
                    <a:pt x="73365" y="2476"/>
                  </a:cubicBezTo>
                  <a:cubicBezTo>
                    <a:pt x="75747" y="1810"/>
                    <a:pt x="78319" y="1143"/>
                    <a:pt x="80795" y="667"/>
                  </a:cubicBezTo>
                  <a:lnTo>
                    <a:pt x="84605" y="0"/>
                  </a:lnTo>
                  <a:lnTo>
                    <a:pt x="86605" y="0"/>
                  </a:lnTo>
                  <a:lnTo>
                    <a:pt x="88415" y="0"/>
                  </a:lnTo>
                  <a:cubicBezTo>
                    <a:pt x="88415" y="0"/>
                    <a:pt x="93654" y="4001"/>
                    <a:pt x="91177" y="2096"/>
                  </a:cubicBezTo>
                  <a:cubicBezTo>
                    <a:pt x="93235" y="22040"/>
                    <a:pt x="87348" y="41992"/>
                    <a:pt x="74794" y="57626"/>
                  </a:cubicBezTo>
                  <a:cubicBezTo>
                    <a:pt x="64962" y="70207"/>
                    <a:pt x="52804" y="80781"/>
                    <a:pt x="38980" y="88773"/>
                  </a:cubicBezTo>
                  <a:cubicBezTo>
                    <a:pt x="29899" y="94189"/>
                    <a:pt x="20517" y="99087"/>
                    <a:pt x="10881" y="103441"/>
                  </a:cubicBezTo>
                  <a:cubicBezTo>
                    <a:pt x="7420" y="105241"/>
                    <a:pt x="3781" y="106677"/>
                    <a:pt x="23" y="107728"/>
                  </a:cubicBezTo>
                  <a:close/>
                </a:path>
              </a:pathLst>
            </a:custGeom>
            <a:solidFill>
              <a:srgbClr val="FAFAFA"/>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2483ED1-1A67-4AEA-9961-6ED0FB53F12F}"/>
                </a:ext>
              </a:extLst>
            </p:cNvPr>
            <p:cNvSpPr/>
            <p:nvPr/>
          </p:nvSpPr>
          <p:spPr>
            <a:xfrm>
              <a:off x="7553965" y="5975841"/>
              <a:ext cx="91806" cy="107762"/>
            </a:xfrm>
            <a:custGeom>
              <a:avLst/>
              <a:gdLst>
                <a:gd name="connsiteX0" fmla="*/ 27 w 91806"/>
                <a:gd name="connsiteY0" fmla="*/ 107763 h 107762"/>
                <a:gd name="connsiteX1" fmla="*/ 37174 w 91806"/>
                <a:gd name="connsiteY1" fmla="*/ 85760 h 107762"/>
                <a:gd name="connsiteX2" fmla="*/ 71178 w 91806"/>
                <a:gd name="connsiteY2" fmla="*/ 54899 h 107762"/>
                <a:gd name="connsiteX3" fmla="*/ 86323 w 91806"/>
                <a:gd name="connsiteY3" fmla="*/ 2797 h 107762"/>
                <a:gd name="connsiteX4" fmla="*/ 88990 w 91806"/>
                <a:gd name="connsiteY4" fmla="*/ 4893 h 107762"/>
                <a:gd name="connsiteX5" fmla="*/ 88133 w 91806"/>
                <a:gd name="connsiteY5" fmla="*/ 4893 h 107762"/>
                <a:gd name="connsiteX6" fmla="*/ 87276 w 91806"/>
                <a:gd name="connsiteY6" fmla="*/ 4893 h 107762"/>
                <a:gd name="connsiteX7" fmla="*/ 85371 w 91806"/>
                <a:gd name="connsiteY7" fmla="*/ 4893 h 107762"/>
                <a:gd name="connsiteX8" fmla="*/ 81751 w 91806"/>
                <a:gd name="connsiteY8" fmla="*/ 5560 h 107762"/>
                <a:gd name="connsiteX9" fmla="*/ 74607 w 91806"/>
                <a:gd name="connsiteY9" fmla="*/ 7179 h 107762"/>
                <a:gd name="connsiteX10" fmla="*/ 61177 w 91806"/>
                <a:gd name="connsiteY10" fmla="*/ 11941 h 107762"/>
                <a:gd name="connsiteX11" fmla="*/ 38031 w 91806"/>
                <a:gd name="connsiteY11" fmla="*/ 25943 h 107762"/>
                <a:gd name="connsiteX12" fmla="*/ 10409 w 91806"/>
                <a:gd name="connsiteY12" fmla="*/ 62138 h 107762"/>
                <a:gd name="connsiteX13" fmla="*/ 884 w 91806"/>
                <a:gd name="connsiteY13" fmla="*/ 103572 h 107762"/>
                <a:gd name="connsiteX14" fmla="*/ 217 w 91806"/>
                <a:gd name="connsiteY14" fmla="*/ 91951 h 107762"/>
                <a:gd name="connsiteX15" fmla="*/ 35174 w 91806"/>
                <a:gd name="connsiteY15" fmla="*/ 22419 h 107762"/>
                <a:gd name="connsiteX16" fmla="*/ 59177 w 91806"/>
                <a:gd name="connsiteY16" fmla="*/ 7464 h 107762"/>
                <a:gd name="connsiteX17" fmla="*/ 73369 w 91806"/>
                <a:gd name="connsiteY17" fmla="*/ 2416 h 107762"/>
                <a:gd name="connsiteX18" fmla="*/ 80799 w 91806"/>
                <a:gd name="connsiteY18" fmla="*/ 702 h 107762"/>
                <a:gd name="connsiteX19" fmla="*/ 84609 w 91806"/>
                <a:gd name="connsiteY19" fmla="*/ 35 h 107762"/>
                <a:gd name="connsiteX20" fmla="*/ 86609 w 91806"/>
                <a:gd name="connsiteY20" fmla="*/ 35 h 107762"/>
                <a:gd name="connsiteX21" fmla="*/ 88514 w 91806"/>
                <a:gd name="connsiteY21" fmla="*/ 35 h 107762"/>
                <a:gd name="connsiteX22" fmla="*/ 91181 w 91806"/>
                <a:gd name="connsiteY22" fmla="*/ 2226 h 107762"/>
                <a:gd name="connsiteX23" fmla="*/ 74798 w 91806"/>
                <a:gd name="connsiteY23" fmla="*/ 57756 h 107762"/>
                <a:gd name="connsiteX24" fmla="*/ 39079 w 91806"/>
                <a:gd name="connsiteY24" fmla="*/ 88808 h 107762"/>
                <a:gd name="connsiteX25" fmla="*/ 10504 w 91806"/>
                <a:gd name="connsiteY25" fmla="*/ 103572 h 107762"/>
                <a:gd name="connsiteX26" fmla="*/ 27 w 91806"/>
                <a:gd name="connsiteY26" fmla="*/ 107763 h 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806" h="107762">
                  <a:moveTo>
                    <a:pt x="27" y="107763"/>
                  </a:moveTo>
                  <a:cubicBezTo>
                    <a:pt x="27" y="106906"/>
                    <a:pt x="14695" y="99952"/>
                    <a:pt x="37174" y="85760"/>
                  </a:cubicBezTo>
                  <a:cubicBezTo>
                    <a:pt x="50279" y="77610"/>
                    <a:pt x="61799" y="67154"/>
                    <a:pt x="71178" y="54899"/>
                  </a:cubicBezTo>
                  <a:cubicBezTo>
                    <a:pt x="82763" y="40138"/>
                    <a:pt x="88190" y="21469"/>
                    <a:pt x="86323" y="2797"/>
                  </a:cubicBezTo>
                  <a:lnTo>
                    <a:pt x="88990" y="4893"/>
                  </a:lnTo>
                  <a:lnTo>
                    <a:pt x="88133" y="4893"/>
                  </a:lnTo>
                  <a:lnTo>
                    <a:pt x="87276" y="4893"/>
                  </a:lnTo>
                  <a:lnTo>
                    <a:pt x="85371" y="4893"/>
                  </a:lnTo>
                  <a:lnTo>
                    <a:pt x="81751" y="5560"/>
                  </a:lnTo>
                  <a:cubicBezTo>
                    <a:pt x="79370" y="5560"/>
                    <a:pt x="76989" y="6607"/>
                    <a:pt x="74607" y="7179"/>
                  </a:cubicBezTo>
                  <a:cubicBezTo>
                    <a:pt x="70011" y="8408"/>
                    <a:pt x="65520" y="10000"/>
                    <a:pt x="61177" y="11941"/>
                  </a:cubicBezTo>
                  <a:cubicBezTo>
                    <a:pt x="52844" y="15501"/>
                    <a:pt x="45052" y="20214"/>
                    <a:pt x="38031" y="25943"/>
                  </a:cubicBezTo>
                  <a:cubicBezTo>
                    <a:pt x="26105" y="35667"/>
                    <a:pt x="16641" y="48068"/>
                    <a:pt x="10409" y="62138"/>
                  </a:cubicBezTo>
                  <a:cubicBezTo>
                    <a:pt x="5039" y="75351"/>
                    <a:pt x="1823" y="89340"/>
                    <a:pt x="884" y="103572"/>
                  </a:cubicBezTo>
                  <a:cubicBezTo>
                    <a:pt x="5" y="99764"/>
                    <a:pt x="-221" y="95834"/>
                    <a:pt x="217" y="91951"/>
                  </a:cubicBezTo>
                  <a:cubicBezTo>
                    <a:pt x="1785" y="64946"/>
                    <a:pt x="14434" y="39786"/>
                    <a:pt x="35174" y="22419"/>
                  </a:cubicBezTo>
                  <a:cubicBezTo>
                    <a:pt x="42451" y="16357"/>
                    <a:pt x="50528" y="11325"/>
                    <a:pt x="59177" y="7464"/>
                  </a:cubicBezTo>
                  <a:cubicBezTo>
                    <a:pt x="63768" y="5413"/>
                    <a:pt x="68513" y="3725"/>
                    <a:pt x="73369" y="2416"/>
                  </a:cubicBezTo>
                  <a:cubicBezTo>
                    <a:pt x="75750" y="1750"/>
                    <a:pt x="78322" y="1178"/>
                    <a:pt x="80799" y="702"/>
                  </a:cubicBezTo>
                  <a:cubicBezTo>
                    <a:pt x="83275" y="226"/>
                    <a:pt x="83370" y="130"/>
                    <a:pt x="84609" y="35"/>
                  </a:cubicBezTo>
                  <a:lnTo>
                    <a:pt x="86609" y="35"/>
                  </a:lnTo>
                  <a:lnTo>
                    <a:pt x="88514" y="35"/>
                  </a:lnTo>
                  <a:cubicBezTo>
                    <a:pt x="87942" y="-441"/>
                    <a:pt x="93657" y="4131"/>
                    <a:pt x="91181" y="2226"/>
                  </a:cubicBezTo>
                  <a:cubicBezTo>
                    <a:pt x="93238" y="22171"/>
                    <a:pt x="87352" y="42123"/>
                    <a:pt x="74798" y="57756"/>
                  </a:cubicBezTo>
                  <a:cubicBezTo>
                    <a:pt x="64950" y="70260"/>
                    <a:pt x="52832" y="80795"/>
                    <a:pt x="39079" y="88808"/>
                  </a:cubicBezTo>
                  <a:cubicBezTo>
                    <a:pt x="29851" y="94284"/>
                    <a:pt x="20310" y="99214"/>
                    <a:pt x="10504" y="103572"/>
                  </a:cubicBezTo>
                  <a:cubicBezTo>
                    <a:pt x="7160" y="105314"/>
                    <a:pt x="3650" y="106718"/>
                    <a:pt x="27" y="107763"/>
                  </a:cubicBezTo>
                  <a:close/>
                </a:path>
              </a:pathLst>
            </a:custGeom>
            <a:solidFill>
              <a:srgbClr val="FAFAFA"/>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56102FC-7954-4D03-85EB-82CA25434F38}"/>
                </a:ext>
              </a:extLst>
            </p:cNvPr>
            <p:cNvSpPr/>
            <p:nvPr/>
          </p:nvSpPr>
          <p:spPr>
            <a:xfrm>
              <a:off x="7062764" y="4983562"/>
              <a:ext cx="91579" cy="107441"/>
            </a:xfrm>
            <a:custGeom>
              <a:avLst/>
              <a:gdLst>
                <a:gd name="connsiteX0" fmla="*/ 23 w 91579"/>
                <a:gd name="connsiteY0" fmla="*/ 107442 h 107441"/>
                <a:gd name="connsiteX1" fmla="*/ 37170 w 91579"/>
                <a:gd name="connsiteY1" fmla="*/ 85535 h 107441"/>
                <a:gd name="connsiteX2" fmla="*/ 71175 w 91579"/>
                <a:gd name="connsiteY2" fmla="*/ 54578 h 107441"/>
                <a:gd name="connsiteX3" fmla="*/ 86319 w 91579"/>
                <a:gd name="connsiteY3" fmla="*/ 2572 h 107441"/>
                <a:gd name="connsiteX4" fmla="*/ 88986 w 91579"/>
                <a:gd name="connsiteY4" fmla="*/ 4667 h 107441"/>
                <a:gd name="connsiteX5" fmla="*/ 87177 w 91579"/>
                <a:gd name="connsiteY5" fmla="*/ 4667 h 107441"/>
                <a:gd name="connsiteX6" fmla="*/ 85367 w 91579"/>
                <a:gd name="connsiteY6" fmla="*/ 4667 h 107441"/>
                <a:gd name="connsiteX7" fmla="*/ 81747 w 91579"/>
                <a:gd name="connsiteY7" fmla="*/ 5239 h 107441"/>
                <a:gd name="connsiteX8" fmla="*/ 74604 w 91579"/>
                <a:gd name="connsiteY8" fmla="*/ 6953 h 107441"/>
                <a:gd name="connsiteX9" fmla="*/ 61078 w 91579"/>
                <a:gd name="connsiteY9" fmla="*/ 11621 h 107441"/>
                <a:gd name="connsiteX10" fmla="*/ 38028 w 91579"/>
                <a:gd name="connsiteY10" fmla="*/ 25622 h 107441"/>
                <a:gd name="connsiteX11" fmla="*/ 10405 w 91579"/>
                <a:gd name="connsiteY11" fmla="*/ 61817 h 107441"/>
                <a:gd name="connsiteX12" fmla="*/ 880 w 91579"/>
                <a:gd name="connsiteY12" fmla="*/ 103346 h 107441"/>
                <a:gd name="connsiteX13" fmla="*/ 213 w 91579"/>
                <a:gd name="connsiteY13" fmla="*/ 91630 h 107441"/>
                <a:gd name="connsiteX14" fmla="*/ 7167 w 91579"/>
                <a:gd name="connsiteY14" fmla="*/ 60484 h 107441"/>
                <a:gd name="connsiteX15" fmla="*/ 35170 w 91579"/>
                <a:gd name="connsiteY15" fmla="*/ 22384 h 107441"/>
                <a:gd name="connsiteX16" fmla="*/ 59173 w 91579"/>
                <a:gd name="connsiteY16" fmla="*/ 7525 h 107441"/>
                <a:gd name="connsiteX17" fmla="*/ 73270 w 91579"/>
                <a:gd name="connsiteY17" fmla="*/ 2476 h 107441"/>
                <a:gd name="connsiteX18" fmla="*/ 80795 w 91579"/>
                <a:gd name="connsiteY18" fmla="*/ 667 h 107441"/>
                <a:gd name="connsiteX19" fmla="*/ 84605 w 91579"/>
                <a:gd name="connsiteY19" fmla="*/ 0 h 107441"/>
                <a:gd name="connsiteX20" fmla="*/ 86510 w 91579"/>
                <a:gd name="connsiteY20" fmla="*/ 0 h 107441"/>
                <a:gd name="connsiteX21" fmla="*/ 88415 w 91579"/>
                <a:gd name="connsiteY21" fmla="*/ 0 h 107441"/>
                <a:gd name="connsiteX22" fmla="*/ 91177 w 91579"/>
                <a:gd name="connsiteY22" fmla="*/ 2096 h 107441"/>
                <a:gd name="connsiteX23" fmla="*/ 74794 w 91579"/>
                <a:gd name="connsiteY23" fmla="*/ 57626 h 107441"/>
                <a:gd name="connsiteX24" fmla="*/ 38980 w 91579"/>
                <a:gd name="connsiteY24" fmla="*/ 88773 h 107441"/>
                <a:gd name="connsiteX25" fmla="*/ 10405 w 91579"/>
                <a:gd name="connsiteY25" fmla="*/ 103441 h 107441"/>
                <a:gd name="connsiteX26" fmla="*/ 23 w 91579"/>
                <a:gd name="connsiteY26"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79" h="107441">
                  <a:moveTo>
                    <a:pt x="23" y="107442"/>
                  </a:moveTo>
                  <a:cubicBezTo>
                    <a:pt x="23" y="106585"/>
                    <a:pt x="14691" y="99631"/>
                    <a:pt x="37170" y="85535"/>
                  </a:cubicBezTo>
                  <a:cubicBezTo>
                    <a:pt x="50254" y="77318"/>
                    <a:pt x="61769" y="66835"/>
                    <a:pt x="71175" y="54578"/>
                  </a:cubicBezTo>
                  <a:cubicBezTo>
                    <a:pt x="82665" y="39806"/>
                    <a:pt x="88082" y="21204"/>
                    <a:pt x="86319" y="2572"/>
                  </a:cubicBezTo>
                  <a:cubicBezTo>
                    <a:pt x="83843" y="667"/>
                    <a:pt x="89653" y="5048"/>
                    <a:pt x="88986" y="4667"/>
                  </a:cubicBezTo>
                  <a:lnTo>
                    <a:pt x="87177" y="4667"/>
                  </a:lnTo>
                  <a:lnTo>
                    <a:pt x="85367" y="4667"/>
                  </a:lnTo>
                  <a:cubicBezTo>
                    <a:pt x="84129" y="4667"/>
                    <a:pt x="82890" y="4667"/>
                    <a:pt x="81747" y="5239"/>
                  </a:cubicBezTo>
                  <a:cubicBezTo>
                    <a:pt x="80604" y="5810"/>
                    <a:pt x="76985" y="6287"/>
                    <a:pt x="74604" y="6953"/>
                  </a:cubicBezTo>
                  <a:cubicBezTo>
                    <a:pt x="69984" y="8165"/>
                    <a:pt x="65462" y="9725"/>
                    <a:pt x="61078" y="11621"/>
                  </a:cubicBezTo>
                  <a:cubicBezTo>
                    <a:pt x="52793" y="15217"/>
                    <a:pt x="45038" y="19928"/>
                    <a:pt x="38028" y="25622"/>
                  </a:cubicBezTo>
                  <a:cubicBezTo>
                    <a:pt x="26096" y="35342"/>
                    <a:pt x="16631" y="47744"/>
                    <a:pt x="10405" y="61817"/>
                  </a:cubicBezTo>
                  <a:cubicBezTo>
                    <a:pt x="4973" y="75044"/>
                    <a:pt x="1755" y="89074"/>
                    <a:pt x="880" y="103346"/>
                  </a:cubicBezTo>
                  <a:cubicBezTo>
                    <a:pt x="7" y="99505"/>
                    <a:pt x="-219" y="95545"/>
                    <a:pt x="213" y="91630"/>
                  </a:cubicBezTo>
                  <a:cubicBezTo>
                    <a:pt x="763" y="80931"/>
                    <a:pt x="3114" y="70401"/>
                    <a:pt x="7167" y="60484"/>
                  </a:cubicBezTo>
                  <a:cubicBezTo>
                    <a:pt x="13235" y="45679"/>
                    <a:pt x="22852" y="32595"/>
                    <a:pt x="35170" y="22384"/>
                  </a:cubicBezTo>
                  <a:cubicBezTo>
                    <a:pt x="42398" y="16278"/>
                    <a:pt x="50486" y="11271"/>
                    <a:pt x="59173" y="7525"/>
                  </a:cubicBezTo>
                  <a:cubicBezTo>
                    <a:pt x="63721" y="5446"/>
                    <a:pt x="68437" y="3758"/>
                    <a:pt x="73270" y="2476"/>
                  </a:cubicBezTo>
                  <a:cubicBezTo>
                    <a:pt x="75747" y="1810"/>
                    <a:pt x="78223" y="1143"/>
                    <a:pt x="80795" y="667"/>
                  </a:cubicBezTo>
                  <a:lnTo>
                    <a:pt x="84605" y="0"/>
                  </a:lnTo>
                  <a:lnTo>
                    <a:pt x="86510" y="0"/>
                  </a:lnTo>
                  <a:lnTo>
                    <a:pt x="88415" y="0"/>
                  </a:lnTo>
                  <a:lnTo>
                    <a:pt x="91177" y="2096"/>
                  </a:lnTo>
                  <a:cubicBezTo>
                    <a:pt x="93235" y="22040"/>
                    <a:pt x="87348" y="41992"/>
                    <a:pt x="74794" y="57626"/>
                  </a:cubicBezTo>
                  <a:cubicBezTo>
                    <a:pt x="64940" y="70186"/>
                    <a:pt x="52786" y="80757"/>
                    <a:pt x="38980" y="88773"/>
                  </a:cubicBezTo>
                  <a:cubicBezTo>
                    <a:pt x="29755" y="94226"/>
                    <a:pt x="20213" y="99124"/>
                    <a:pt x="10405" y="103441"/>
                  </a:cubicBezTo>
                  <a:cubicBezTo>
                    <a:pt x="7089" y="105124"/>
                    <a:pt x="3610" y="106464"/>
                    <a:pt x="23" y="107442"/>
                  </a:cubicBez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0A1098-5A94-4657-8EC8-EBAE39CDE758}"/>
                </a:ext>
              </a:extLst>
            </p:cNvPr>
            <p:cNvSpPr/>
            <p:nvPr/>
          </p:nvSpPr>
          <p:spPr>
            <a:xfrm>
              <a:off x="6854530" y="3685132"/>
              <a:ext cx="591640" cy="1103929"/>
            </a:xfrm>
            <a:custGeom>
              <a:avLst/>
              <a:gdLst>
                <a:gd name="connsiteX0" fmla="*/ 568397 w 591640"/>
                <a:gd name="connsiteY0" fmla="*/ 182577 h 1103929"/>
                <a:gd name="connsiteX1" fmla="*/ 252548 w 591640"/>
                <a:gd name="connsiteY1" fmla="*/ 11127 h 1103929"/>
                <a:gd name="connsiteX2" fmla="*/ 51095 w 591640"/>
                <a:gd name="connsiteY2" fmla="*/ 76373 h 1103929"/>
                <a:gd name="connsiteX3" fmla="*/ 231 w 591640"/>
                <a:gd name="connsiteY3" fmla="*/ 142476 h 1103929"/>
                <a:gd name="connsiteX4" fmla="*/ 75002 w 591640"/>
                <a:gd name="connsiteY4" fmla="*/ 934575 h 1103929"/>
                <a:gd name="connsiteX5" fmla="*/ 261216 w 591640"/>
                <a:gd name="connsiteY5" fmla="*/ 1103930 h 1103929"/>
                <a:gd name="connsiteX6" fmla="*/ 261216 w 591640"/>
                <a:gd name="connsiteY6" fmla="*/ 1103930 h 1103929"/>
                <a:gd name="connsiteX7" fmla="*/ 448098 w 591640"/>
                <a:gd name="connsiteY7" fmla="*/ 916861 h 1103929"/>
                <a:gd name="connsiteX8" fmla="*/ 447906 w 591640"/>
                <a:gd name="connsiteY8" fmla="*/ 908477 h 1103929"/>
                <a:gd name="connsiteX9" fmla="*/ 440477 w 591640"/>
                <a:gd name="connsiteY9" fmla="*/ 737027 h 1103929"/>
                <a:gd name="connsiteX10" fmla="*/ 589162 w 591640"/>
                <a:gd name="connsiteY10" fmla="*/ 528906 h 1103929"/>
                <a:gd name="connsiteX11" fmla="*/ 568397 w 591640"/>
                <a:gd name="connsiteY11" fmla="*/ 182577 h 110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40" h="1103929">
                  <a:moveTo>
                    <a:pt x="568397" y="182577"/>
                  </a:moveTo>
                  <a:cubicBezTo>
                    <a:pt x="554681" y="77802"/>
                    <a:pt x="457526" y="-36498"/>
                    <a:pt x="252548" y="11127"/>
                  </a:cubicBezTo>
                  <a:lnTo>
                    <a:pt x="51095" y="76373"/>
                  </a:lnTo>
                  <a:cubicBezTo>
                    <a:pt x="19565" y="81886"/>
                    <a:pt x="-2519" y="110587"/>
                    <a:pt x="231" y="142476"/>
                  </a:cubicBezTo>
                  <a:lnTo>
                    <a:pt x="75002" y="934575"/>
                  </a:lnTo>
                  <a:cubicBezTo>
                    <a:pt x="84136" y="1030589"/>
                    <a:pt x="164769" y="1103921"/>
                    <a:pt x="261216" y="1103930"/>
                  </a:cubicBezTo>
                  <a:lnTo>
                    <a:pt x="261216" y="1103930"/>
                  </a:lnTo>
                  <a:cubicBezTo>
                    <a:pt x="364480" y="1103878"/>
                    <a:pt x="448150" y="1020124"/>
                    <a:pt x="448098" y="916861"/>
                  </a:cubicBezTo>
                  <a:cubicBezTo>
                    <a:pt x="448097" y="914065"/>
                    <a:pt x="448033" y="911270"/>
                    <a:pt x="447906" y="908477"/>
                  </a:cubicBezTo>
                  <a:cubicBezTo>
                    <a:pt x="443620" y="813227"/>
                    <a:pt x="440381" y="737027"/>
                    <a:pt x="440477" y="737027"/>
                  </a:cubicBezTo>
                  <a:cubicBezTo>
                    <a:pt x="440572" y="737027"/>
                    <a:pt x="573160" y="705785"/>
                    <a:pt x="589162" y="528906"/>
                  </a:cubicBezTo>
                  <a:cubicBezTo>
                    <a:pt x="597449" y="441180"/>
                    <a:pt x="583542" y="298686"/>
                    <a:pt x="568397" y="182577"/>
                  </a:cubicBezTo>
                  <a:close/>
                </a:path>
              </a:pathLst>
            </a:custGeom>
            <a:solidFill>
              <a:srgbClr val="FFBE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29F522-15F6-4DD7-BF31-8891E2A3C0E5}"/>
                </a:ext>
              </a:extLst>
            </p:cNvPr>
            <p:cNvSpPr/>
            <p:nvPr/>
          </p:nvSpPr>
          <p:spPr>
            <a:xfrm>
              <a:off x="7326085" y="3969008"/>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9ED1FB5-4A20-4AEB-A783-901F62858F74}"/>
                </a:ext>
              </a:extLst>
            </p:cNvPr>
            <p:cNvSpPr/>
            <p:nvPr/>
          </p:nvSpPr>
          <p:spPr>
            <a:xfrm>
              <a:off x="7312146" y="3937084"/>
              <a:ext cx="89056" cy="26728"/>
            </a:xfrm>
            <a:custGeom>
              <a:avLst/>
              <a:gdLst>
                <a:gd name="connsiteX0" fmla="*/ 88778 w 89056"/>
                <a:gd name="connsiteY0" fmla="*/ 20826 h 26728"/>
                <a:gd name="connsiteX1" fmla="*/ 44201 w 89056"/>
                <a:gd name="connsiteY1" fmla="*/ 14159 h 26728"/>
                <a:gd name="connsiteX2" fmla="*/ 386 w 89056"/>
                <a:gd name="connsiteY2" fmla="*/ 26351 h 26728"/>
                <a:gd name="connsiteX3" fmla="*/ 8768 w 89056"/>
                <a:gd name="connsiteY3" fmla="*/ 13492 h 26728"/>
                <a:gd name="connsiteX4" fmla="*/ 43630 w 89056"/>
                <a:gd name="connsiteY4" fmla="*/ 157 h 26728"/>
                <a:gd name="connsiteX5" fmla="*/ 79444 w 89056"/>
                <a:gd name="connsiteY5" fmla="*/ 9110 h 26728"/>
                <a:gd name="connsiteX6" fmla="*/ 88778 w 89056"/>
                <a:gd name="connsiteY6" fmla="*/ 20826 h 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28">
                  <a:moveTo>
                    <a:pt x="88778" y="20826"/>
                  </a:moveTo>
                  <a:cubicBezTo>
                    <a:pt x="86207" y="23874"/>
                    <a:pt x="68395" y="12444"/>
                    <a:pt x="44201" y="14159"/>
                  </a:cubicBezTo>
                  <a:cubicBezTo>
                    <a:pt x="20008" y="15873"/>
                    <a:pt x="3149" y="29113"/>
                    <a:pt x="386" y="26351"/>
                  </a:cubicBezTo>
                  <a:cubicBezTo>
                    <a:pt x="-1042" y="25112"/>
                    <a:pt x="1434" y="19588"/>
                    <a:pt x="8768" y="13492"/>
                  </a:cubicBezTo>
                  <a:cubicBezTo>
                    <a:pt x="18741" y="5566"/>
                    <a:pt x="30914" y="910"/>
                    <a:pt x="43630" y="157"/>
                  </a:cubicBezTo>
                  <a:cubicBezTo>
                    <a:pt x="56218" y="-762"/>
                    <a:pt x="68770" y="2375"/>
                    <a:pt x="79444" y="9110"/>
                  </a:cubicBezTo>
                  <a:cubicBezTo>
                    <a:pt x="87159" y="14254"/>
                    <a:pt x="90017" y="19874"/>
                    <a:pt x="88778" y="20826"/>
                  </a:cubicBezTo>
                  <a:close/>
                </a:path>
              </a:pathLst>
            </a:custGeom>
            <a:solidFill>
              <a:srgbClr val="263238"/>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D70762-E19B-499C-88ED-50E614F3F07B}"/>
                </a:ext>
              </a:extLst>
            </p:cNvPr>
            <p:cNvSpPr/>
            <p:nvPr/>
          </p:nvSpPr>
          <p:spPr>
            <a:xfrm>
              <a:off x="7094913" y="3981009"/>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BD8843-DF61-4413-BEC1-5CD699C48176}"/>
                </a:ext>
              </a:extLst>
            </p:cNvPr>
            <p:cNvSpPr/>
            <p:nvPr/>
          </p:nvSpPr>
          <p:spPr>
            <a:xfrm>
              <a:off x="7072783" y="3950052"/>
              <a:ext cx="89056" cy="26712"/>
            </a:xfrm>
            <a:custGeom>
              <a:avLst/>
              <a:gdLst>
                <a:gd name="connsiteX0" fmla="*/ 88778 w 89056"/>
                <a:gd name="connsiteY0" fmla="*/ 20812 h 26712"/>
                <a:gd name="connsiteX1" fmla="*/ 44201 w 89056"/>
                <a:gd name="connsiteY1" fmla="*/ 14145 h 26712"/>
                <a:gd name="connsiteX2" fmla="*/ 386 w 89056"/>
                <a:gd name="connsiteY2" fmla="*/ 26337 h 26712"/>
                <a:gd name="connsiteX3" fmla="*/ 8768 w 89056"/>
                <a:gd name="connsiteY3" fmla="*/ 13478 h 26712"/>
                <a:gd name="connsiteX4" fmla="*/ 43630 w 89056"/>
                <a:gd name="connsiteY4" fmla="*/ 143 h 26712"/>
                <a:gd name="connsiteX5" fmla="*/ 79444 w 89056"/>
                <a:gd name="connsiteY5" fmla="*/ 9097 h 26712"/>
                <a:gd name="connsiteX6" fmla="*/ 88778 w 89056"/>
                <a:gd name="connsiteY6" fmla="*/ 20812 h 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12">
                  <a:moveTo>
                    <a:pt x="88778" y="20812"/>
                  </a:moveTo>
                  <a:cubicBezTo>
                    <a:pt x="86207" y="23955"/>
                    <a:pt x="68300" y="12525"/>
                    <a:pt x="44201" y="14145"/>
                  </a:cubicBezTo>
                  <a:cubicBezTo>
                    <a:pt x="20103" y="15764"/>
                    <a:pt x="3149" y="29099"/>
                    <a:pt x="386" y="26337"/>
                  </a:cubicBezTo>
                  <a:cubicBezTo>
                    <a:pt x="-1042" y="25099"/>
                    <a:pt x="1434" y="19669"/>
                    <a:pt x="8768" y="13478"/>
                  </a:cubicBezTo>
                  <a:cubicBezTo>
                    <a:pt x="18740" y="5553"/>
                    <a:pt x="30914" y="896"/>
                    <a:pt x="43630" y="143"/>
                  </a:cubicBezTo>
                  <a:cubicBezTo>
                    <a:pt x="56214" y="-730"/>
                    <a:pt x="68751" y="2405"/>
                    <a:pt x="79444" y="9097"/>
                  </a:cubicBezTo>
                  <a:cubicBezTo>
                    <a:pt x="87159" y="14335"/>
                    <a:pt x="90017" y="19384"/>
                    <a:pt x="88778" y="20812"/>
                  </a:cubicBezTo>
                  <a:close/>
                </a:path>
              </a:pathLst>
            </a:custGeom>
            <a:solidFill>
              <a:srgbClr val="263238"/>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07676B-89E1-489C-B3C6-64C0963913FD}"/>
                </a:ext>
              </a:extLst>
            </p:cNvPr>
            <p:cNvSpPr/>
            <p:nvPr/>
          </p:nvSpPr>
          <p:spPr>
            <a:xfrm>
              <a:off x="7234686" y="3937505"/>
              <a:ext cx="84840" cy="200868"/>
            </a:xfrm>
            <a:custGeom>
              <a:avLst/>
              <a:gdLst>
                <a:gd name="connsiteX0" fmla="*/ 24793 w 84840"/>
                <a:gd name="connsiteY0" fmla="*/ 200428 h 200868"/>
                <a:gd name="connsiteX1" fmla="*/ 63559 w 84840"/>
                <a:gd name="connsiteY1" fmla="*/ 190903 h 200868"/>
                <a:gd name="connsiteX2" fmla="*/ 76132 w 84840"/>
                <a:gd name="connsiteY2" fmla="*/ 183949 h 200868"/>
                <a:gd name="connsiteX3" fmla="*/ 70798 w 84840"/>
                <a:gd name="connsiteY3" fmla="*/ 165947 h 200868"/>
                <a:gd name="connsiteX4" fmla="*/ 49462 w 84840"/>
                <a:gd name="connsiteY4" fmla="*/ 120132 h 200868"/>
                <a:gd name="connsiteX5" fmla="*/ 218 w 84840"/>
                <a:gd name="connsiteY5" fmla="*/ 22 h 200868"/>
                <a:gd name="connsiteX6" fmla="*/ 58987 w 84840"/>
                <a:gd name="connsiteY6" fmla="*/ 115941 h 200868"/>
                <a:gd name="connsiteX7" fmla="*/ 79657 w 84840"/>
                <a:gd name="connsiteY7" fmla="*/ 162042 h 200868"/>
                <a:gd name="connsiteX8" fmla="*/ 84419 w 84840"/>
                <a:gd name="connsiteY8" fmla="*/ 186045 h 200868"/>
                <a:gd name="connsiteX9" fmla="*/ 74894 w 84840"/>
                <a:gd name="connsiteY9" fmla="*/ 195570 h 200868"/>
                <a:gd name="connsiteX10" fmla="*/ 64512 w 84840"/>
                <a:gd name="connsiteY10" fmla="*/ 197761 h 200868"/>
                <a:gd name="connsiteX11" fmla="*/ 24793 w 84840"/>
                <a:gd name="connsiteY11" fmla="*/ 200428 h 20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0" h="200868">
                  <a:moveTo>
                    <a:pt x="24793" y="200428"/>
                  </a:moveTo>
                  <a:cubicBezTo>
                    <a:pt x="24793" y="198999"/>
                    <a:pt x="39366" y="195475"/>
                    <a:pt x="63559" y="190903"/>
                  </a:cubicBezTo>
                  <a:cubicBezTo>
                    <a:pt x="69655" y="189855"/>
                    <a:pt x="75370" y="188236"/>
                    <a:pt x="76132" y="183949"/>
                  </a:cubicBezTo>
                  <a:cubicBezTo>
                    <a:pt x="76255" y="177542"/>
                    <a:pt x="74392" y="171254"/>
                    <a:pt x="70798" y="165947"/>
                  </a:cubicBezTo>
                  <a:lnTo>
                    <a:pt x="49462" y="120132"/>
                  </a:lnTo>
                  <a:cubicBezTo>
                    <a:pt x="19649" y="54981"/>
                    <a:pt x="-2449" y="1260"/>
                    <a:pt x="218" y="22"/>
                  </a:cubicBezTo>
                  <a:cubicBezTo>
                    <a:pt x="2885" y="-1217"/>
                    <a:pt x="28793" y="50790"/>
                    <a:pt x="58987" y="115941"/>
                  </a:cubicBezTo>
                  <a:cubicBezTo>
                    <a:pt x="66131" y="132038"/>
                    <a:pt x="73084" y="147373"/>
                    <a:pt x="79657" y="162042"/>
                  </a:cubicBezTo>
                  <a:cubicBezTo>
                    <a:pt x="84021" y="169233"/>
                    <a:pt x="85707" y="177733"/>
                    <a:pt x="84419" y="186045"/>
                  </a:cubicBezTo>
                  <a:cubicBezTo>
                    <a:pt x="82909" y="190535"/>
                    <a:pt x="79384" y="194059"/>
                    <a:pt x="74894" y="195570"/>
                  </a:cubicBezTo>
                  <a:cubicBezTo>
                    <a:pt x="71547" y="196760"/>
                    <a:pt x="68055" y="197497"/>
                    <a:pt x="64512" y="197761"/>
                  </a:cubicBezTo>
                  <a:cubicBezTo>
                    <a:pt x="40128" y="200428"/>
                    <a:pt x="24888" y="201571"/>
                    <a:pt x="24793" y="200428"/>
                  </a:cubicBezTo>
                  <a:close/>
                </a:path>
              </a:pathLst>
            </a:custGeom>
            <a:solidFill>
              <a:srgbClr val="263238"/>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7546538-F820-4C72-A8E8-7B8E91C41341}"/>
                </a:ext>
              </a:extLst>
            </p:cNvPr>
            <p:cNvSpPr/>
            <p:nvPr/>
          </p:nvSpPr>
          <p:spPr>
            <a:xfrm>
              <a:off x="7057167" y="4375676"/>
              <a:ext cx="241458" cy="95717"/>
            </a:xfrm>
            <a:custGeom>
              <a:avLst/>
              <a:gdLst>
                <a:gd name="connsiteX0" fmla="*/ 238125 w 241458"/>
                <a:gd name="connsiteY0" fmla="*/ 46768 h 95717"/>
                <a:gd name="connsiteX1" fmla="*/ 0 w 241458"/>
                <a:gd name="connsiteY1" fmla="*/ 0 h 95717"/>
                <a:gd name="connsiteX2" fmla="*/ 241459 w 241458"/>
                <a:gd name="connsiteY2" fmla="*/ 91440 h 95717"/>
              </a:gdLst>
              <a:ahLst/>
              <a:cxnLst>
                <a:cxn ang="0">
                  <a:pos x="connsiteX0" y="connsiteY0"/>
                </a:cxn>
                <a:cxn ang="0">
                  <a:pos x="connsiteX1" y="connsiteY1"/>
                </a:cxn>
                <a:cxn ang="0">
                  <a:pos x="connsiteX2" y="connsiteY2"/>
                </a:cxn>
              </a:cxnLst>
              <a:rect l="l" t="t" r="r" b="b"/>
              <a:pathLst>
                <a:path w="241458" h="95717">
                  <a:moveTo>
                    <a:pt x="238125" y="46768"/>
                  </a:moveTo>
                  <a:cubicBezTo>
                    <a:pt x="155953" y="53485"/>
                    <a:pt x="73528" y="37296"/>
                    <a:pt x="0" y="0"/>
                  </a:cubicBezTo>
                  <a:cubicBezTo>
                    <a:pt x="0" y="0"/>
                    <a:pt x="67437" y="119539"/>
                    <a:pt x="241459" y="91440"/>
                  </a:cubicBezTo>
                  <a:close/>
                </a:path>
              </a:pathLst>
            </a:custGeom>
            <a:solidFill>
              <a:srgbClr val="EB996E"/>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36D5DA2-AF15-43B1-A52B-39241EBDF6AB}"/>
                </a:ext>
              </a:extLst>
            </p:cNvPr>
            <p:cNvSpPr/>
            <p:nvPr/>
          </p:nvSpPr>
          <p:spPr>
            <a:xfrm>
              <a:off x="7182084" y="4182367"/>
              <a:ext cx="73887" cy="54240"/>
            </a:xfrm>
            <a:custGeom>
              <a:avLst/>
              <a:gdLst>
                <a:gd name="connsiteX0" fmla="*/ 71013 w 73887"/>
                <a:gd name="connsiteY0" fmla="*/ 14240 h 54240"/>
                <a:gd name="connsiteX1" fmla="*/ 30912 w 73887"/>
                <a:gd name="connsiteY1" fmla="*/ 714 h 54240"/>
                <a:gd name="connsiteX2" fmla="*/ 4433 w 73887"/>
                <a:gd name="connsiteY2" fmla="*/ 17288 h 54240"/>
                <a:gd name="connsiteX3" fmla="*/ 4433 w 73887"/>
                <a:gd name="connsiteY3" fmla="*/ 45863 h 54240"/>
                <a:gd name="connsiteX4" fmla="*/ 36627 w 73887"/>
                <a:gd name="connsiteY4" fmla="*/ 51768 h 54240"/>
                <a:gd name="connsiteX5" fmla="*/ 66441 w 73887"/>
                <a:gd name="connsiteY5" fmla="*/ 31766 h 54240"/>
                <a:gd name="connsiteX6" fmla="*/ 72822 w 73887"/>
                <a:gd name="connsiteY6" fmla="*/ 24146 h 54240"/>
                <a:gd name="connsiteX7" fmla="*/ 72251 w 73887"/>
                <a:gd name="connsiteY7" fmla="*/ 15192 h 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7" h="54240">
                  <a:moveTo>
                    <a:pt x="71013" y="14240"/>
                  </a:moveTo>
                  <a:cubicBezTo>
                    <a:pt x="60874" y="3116"/>
                    <a:pt x="45717" y="-1997"/>
                    <a:pt x="30912" y="714"/>
                  </a:cubicBezTo>
                  <a:cubicBezTo>
                    <a:pt x="20201" y="2411"/>
                    <a:pt x="10641" y="8395"/>
                    <a:pt x="4433" y="17288"/>
                  </a:cubicBezTo>
                  <a:cubicBezTo>
                    <a:pt x="-1478" y="25896"/>
                    <a:pt x="-1478" y="37255"/>
                    <a:pt x="4433" y="45863"/>
                  </a:cubicBezTo>
                  <a:cubicBezTo>
                    <a:pt x="12942" y="54240"/>
                    <a:pt x="25699" y="56580"/>
                    <a:pt x="36627" y="51768"/>
                  </a:cubicBezTo>
                  <a:cubicBezTo>
                    <a:pt x="47795" y="47148"/>
                    <a:pt x="57930" y="40348"/>
                    <a:pt x="66441" y="31766"/>
                  </a:cubicBezTo>
                  <a:cubicBezTo>
                    <a:pt x="69022" y="29643"/>
                    <a:pt x="71186" y="27059"/>
                    <a:pt x="72822" y="24146"/>
                  </a:cubicBezTo>
                  <a:cubicBezTo>
                    <a:pt x="74428" y="21313"/>
                    <a:pt x="74204" y="17798"/>
                    <a:pt x="72251" y="15192"/>
                  </a:cubicBezTo>
                </a:path>
              </a:pathLst>
            </a:custGeom>
            <a:solidFill>
              <a:srgbClr val="EB996E"/>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CBF28B-1831-4FFC-8F67-70FCB4D5343E}"/>
                </a:ext>
              </a:extLst>
            </p:cNvPr>
            <p:cNvSpPr/>
            <p:nvPr/>
          </p:nvSpPr>
          <p:spPr>
            <a:xfrm>
              <a:off x="7186320" y="4159173"/>
              <a:ext cx="84397" cy="65669"/>
            </a:xfrm>
            <a:custGeom>
              <a:avLst/>
              <a:gdLst>
                <a:gd name="connsiteX0" fmla="*/ 3149 w 84397"/>
                <a:gd name="connsiteY0" fmla="*/ 0 h 65669"/>
                <a:gd name="connsiteX1" fmla="*/ 32581 w 84397"/>
                <a:gd name="connsiteY1" fmla="*/ 42863 h 65669"/>
                <a:gd name="connsiteX2" fmla="*/ 84397 w 84397"/>
                <a:gd name="connsiteY2" fmla="*/ 58865 h 65669"/>
                <a:gd name="connsiteX3" fmla="*/ 66776 w 84397"/>
                <a:gd name="connsiteY3" fmla="*/ 65437 h 65669"/>
                <a:gd name="connsiteX4" fmla="*/ 23533 w 84397"/>
                <a:gd name="connsiteY4" fmla="*/ 53626 h 65669"/>
                <a:gd name="connsiteX5" fmla="*/ 577 w 84397"/>
                <a:gd name="connsiteY5" fmla="*/ 17526 h 65669"/>
                <a:gd name="connsiteX6" fmla="*/ 3149 w 84397"/>
                <a:gd name="connsiteY6" fmla="*/ 0 h 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97" h="65669">
                  <a:moveTo>
                    <a:pt x="3149" y="0"/>
                  </a:moveTo>
                  <a:cubicBezTo>
                    <a:pt x="7054" y="0"/>
                    <a:pt x="8864" y="25717"/>
                    <a:pt x="32581" y="42863"/>
                  </a:cubicBezTo>
                  <a:cubicBezTo>
                    <a:pt x="56299" y="60008"/>
                    <a:pt x="83921" y="55245"/>
                    <a:pt x="84397" y="58865"/>
                  </a:cubicBezTo>
                  <a:cubicBezTo>
                    <a:pt x="84397" y="60484"/>
                    <a:pt x="78492" y="64389"/>
                    <a:pt x="66776" y="65437"/>
                  </a:cubicBezTo>
                  <a:cubicBezTo>
                    <a:pt x="51418" y="66739"/>
                    <a:pt x="36096" y="62554"/>
                    <a:pt x="23533" y="53626"/>
                  </a:cubicBezTo>
                  <a:cubicBezTo>
                    <a:pt x="11496" y="45018"/>
                    <a:pt x="3267" y="32077"/>
                    <a:pt x="577" y="17526"/>
                  </a:cubicBezTo>
                  <a:cubicBezTo>
                    <a:pt x="-1137" y="6667"/>
                    <a:pt x="1339" y="0"/>
                    <a:pt x="3149" y="0"/>
                  </a:cubicBezTo>
                  <a:close/>
                </a:path>
              </a:pathLst>
            </a:custGeom>
            <a:solidFill>
              <a:srgbClr val="263238"/>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CBC7C-F65F-4B01-8602-9BD044606CE0}"/>
                </a:ext>
              </a:extLst>
            </p:cNvPr>
            <p:cNvSpPr/>
            <p:nvPr/>
          </p:nvSpPr>
          <p:spPr>
            <a:xfrm>
              <a:off x="7052284" y="3888494"/>
              <a:ext cx="109588" cy="36451"/>
            </a:xfrm>
            <a:custGeom>
              <a:avLst/>
              <a:gdLst>
                <a:gd name="connsiteX0" fmla="*/ 109468 w 109588"/>
                <a:gd name="connsiteY0" fmla="*/ 15219 h 36451"/>
                <a:gd name="connsiteX1" fmla="*/ 55175 w 109588"/>
                <a:gd name="connsiteY1" fmla="*/ 25792 h 36451"/>
                <a:gd name="connsiteX2" fmla="*/ 502 w 109588"/>
                <a:gd name="connsiteY2" fmla="*/ 34650 h 36451"/>
                <a:gd name="connsiteX3" fmla="*/ 10979 w 109588"/>
                <a:gd name="connsiteY3" fmla="*/ 18553 h 36451"/>
                <a:gd name="connsiteX4" fmla="*/ 94037 w 109588"/>
                <a:gd name="connsiteY4" fmla="*/ 3694 h 36451"/>
                <a:gd name="connsiteX5" fmla="*/ 109468 w 109588"/>
                <a:gd name="connsiteY5" fmla="*/ 15219 h 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88" h="36451">
                  <a:moveTo>
                    <a:pt x="109468" y="15219"/>
                  </a:moveTo>
                  <a:cubicBezTo>
                    <a:pt x="107563" y="21887"/>
                    <a:pt x="83274" y="20458"/>
                    <a:pt x="55175" y="25792"/>
                  </a:cubicBezTo>
                  <a:cubicBezTo>
                    <a:pt x="27077" y="31126"/>
                    <a:pt x="4598" y="40365"/>
                    <a:pt x="502" y="34650"/>
                  </a:cubicBezTo>
                  <a:cubicBezTo>
                    <a:pt x="-1403" y="31983"/>
                    <a:pt x="2121" y="25125"/>
                    <a:pt x="10979" y="18553"/>
                  </a:cubicBezTo>
                  <a:cubicBezTo>
                    <a:pt x="34883" y="1034"/>
                    <a:pt x="65543" y="-4451"/>
                    <a:pt x="94037" y="3694"/>
                  </a:cubicBezTo>
                  <a:cubicBezTo>
                    <a:pt x="104705" y="7218"/>
                    <a:pt x="110516" y="11981"/>
                    <a:pt x="109468" y="15219"/>
                  </a:cubicBezTo>
                  <a:close/>
                </a:path>
              </a:pathLst>
            </a:custGeom>
            <a:solidFill>
              <a:srgbClr val="26323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1A5BFDF-9037-41DD-A70F-4DF78698174E}"/>
                </a:ext>
              </a:extLst>
            </p:cNvPr>
            <p:cNvSpPr/>
            <p:nvPr/>
          </p:nvSpPr>
          <p:spPr>
            <a:xfrm>
              <a:off x="7306890" y="3878980"/>
              <a:ext cx="83176" cy="27847"/>
            </a:xfrm>
            <a:custGeom>
              <a:avLst/>
              <a:gdLst>
                <a:gd name="connsiteX0" fmla="*/ 82605 w 83176"/>
                <a:gd name="connsiteY0" fmla="*/ 22446 h 27847"/>
                <a:gd name="connsiteX1" fmla="*/ 41647 w 83176"/>
                <a:gd name="connsiteY1" fmla="*/ 24637 h 27847"/>
                <a:gd name="connsiteX2" fmla="*/ 690 w 83176"/>
                <a:gd name="connsiteY2" fmla="*/ 25399 h 27847"/>
                <a:gd name="connsiteX3" fmla="*/ 8119 w 83176"/>
                <a:gd name="connsiteY3" fmla="*/ 11302 h 27847"/>
                <a:gd name="connsiteX4" fmla="*/ 40790 w 83176"/>
                <a:gd name="connsiteY4" fmla="*/ 63 h 27847"/>
                <a:gd name="connsiteX5" fmla="*/ 74127 w 83176"/>
                <a:gd name="connsiteY5" fmla="*/ 8921 h 27847"/>
                <a:gd name="connsiteX6" fmla="*/ 82605 w 83176"/>
                <a:gd name="connsiteY6" fmla="*/ 22446 h 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6" h="27847">
                  <a:moveTo>
                    <a:pt x="82605" y="22446"/>
                  </a:moveTo>
                  <a:cubicBezTo>
                    <a:pt x="78699" y="28161"/>
                    <a:pt x="61745" y="23589"/>
                    <a:pt x="41647" y="24637"/>
                  </a:cubicBezTo>
                  <a:cubicBezTo>
                    <a:pt x="21549" y="25685"/>
                    <a:pt x="4976" y="30828"/>
                    <a:pt x="690" y="25399"/>
                  </a:cubicBezTo>
                  <a:cubicBezTo>
                    <a:pt x="-1215" y="22732"/>
                    <a:pt x="690" y="17017"/>
                    <a:pt x="8119" y="11302"/>
                  </a:cubicBezTo>
                  <a:cubicBezTo>
                    <a:pt x="17589" y="4275"/>
                    <a:pt x="29001" y="349"/>
                    <a:pt x="40790" y="63"/>
                  </a:cubicBezTo>
                  <a:cubicBezTo>
                    <a:pt x="52550" y="-489"/>
                    <a:pt x="64193" y="2605"/>
                    <a:pt x="74127" y="8921"/>
                  </a:cubicBezTo>
                  <a:cubicBezTo>
                    <a:pt x="81652" y="14064"/>
                    <a:pt x="84510" y="19589"/>
                    <a:pt x="82605" y="22446"/>
                  </a:cubicBezTo>
                  <a:close/>
                </a:path>
              </a:pathLst>
            </a:custGeom>
            <a:solidFill>
              <a:srgbClr val="2632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49A692-1BE0-4C52-94E5-566D9C7700B8}"/>
                </a:ext>
              </a:extLst>
            </p:cNvPr>
            <p:cNvSpPr/>
            <p:nvPr/>
          </p:nvSpPr>
          <p:spPr>
            <a:xfrm>
              <a:off x="7060977" y="3626108"/>
              <a:ext cx="406274" cy="265698"/>
            </a:xfrm>
            <a:custGeom>
              <a:avLst/>
              <a:gdLst>
                <a:gd name="connsiteX0" fmla="*/ 0 w 406274"/>
                <a:gd name="connsiteY0" fmla="*/ 83200 h 265698"/>
                <a:gd name="connsiteX1" fmla="*/ 185261 w 406274"/>
                <a:gd name="connsiteY1" fmla="*/ 132634 h 265698"/>
                <a:gd name="connsiteX2" fmla="*/ 229743 w 406274"/>
                <a:gd name="connsiteY2" fmla="*/ 135396 h 265698"/>
                <a:gd name="connsiteX3" fmla="*/ 269272 w 406274"/>
                <a:gd name="connsiteY3" fmla="*/ 154446 h 265698"/>
                <a:gd name="connsiteX4" fmla="*/ 292322 w 406274"/>
                <a:gd name="connsiteY4" fmla="*/ 207025 h 265698"/>
                <a:gd name="connsiteX5" fmla="*/ 377190 w 406274"/>
                <a:gd name="connsiteY5" fmla="*/ 265699 h 265698"/>
                <a:gd name="connsiteX6" fmla="*/ 404241 w 406274"/>
                <a:gd name="connsiteY6" fmla="*/ 254459 h 265698"/>
                <a:gd name="connsiteX7" fmla="*/ 404908 w 406274"/>
                <a:gd name="connsiteY7" fmla="*/ 233980 h 265698"/>
                <a:gd name="connsiteX8" fmla="*/ 362331 w 406274"/>
                <a:gd name="connsiteY8" fmla="*/ 101392 h 265698"/>
                <a:gd name="connsiteX9" fmla="*/ 238506 w 406274"/>
                <a:gd name="connsiteY9" fmla="*/ 7000 h 265698"/>
                <a:gd name="connsiteX10" fmla="*/ 16764 w 406274"/>
                <a:gd name="connsiteY10" fmla="*/ 26050 h 2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74" h="265698">
                  <a:moveTo>
                    <a:pt x="0" y="83200"/>
                  </a:moveTo>
                  <a:cubicBezTo>
                    <a:pt x="32861" y="135968"/>
                    <a:pt x="123254" y="128158"/>
                    <a:pt x="185261" y="132634"/>
                  </a:cubicBezTo>
                  <a:cubicBezTo>
                    <a:pt x="200120" y="133777"/>
                    <a:pt x="215075" y="133206"/>
                    <a:pt x="229743" y="135396"/>
                  </a:cubicBezTo>
                  <a:cubicBezTo>
                    <a:pt x="244691" y="137105"/>
                    <a:pt x="258622" y="143819"/>
                    <a:pt x="269272" y="154446"/>
                  </a:cubicBezTo>
                  <a:cubicBezTo>
                    <a:pt x="282797" y="168925"/>
                    <a:pt x="284702" y="189308"/>
                    <a:pt x="292322" y="207025"/>
                  </a:cubicBezTo>
                  <a:cubicBezTo>
                    <a:pt x="307213" y="241080"/>
                    <a:pt x="340070" y="263796"/>
                    <a:pt x="377190" y="265699"/>
                  </a:cubicBezTo>
                  <a:cubicBezTo>
                    <a:pt x="387572" y="265699"/>
                    <a:pt x="399574" y="263698"/>
                    <a:pt x="404241" y="254459"/>
                  </a:cubicBezTo>
                  <a:cubicBezTo>
                    <a:pt x="406701" y="247890"/>
                    <a:pt x="406936" y="240695"/>
                    <a:pt x="404908" y="233980"/>
                  </a:cubicBezTo>
                  <a:cubicBezTo>
                    <a:pt x="396050" y="188165"/>
                    <a:pt x="385858" y="141492"/>
                    <a:pt x="362331" y="101392"/>
                  </a:cubicBezTo>
                  <a:cubicBezTo>
                    <a:pt x="334550" y="55337"/>
                    <a:pt x="290276" y="21587"/>
                    <a:pt x="238506" y="7000"/>
                  </a:cubicBezTo>
                  <a:cubicBezTo>
                    <a:pt x="187547" y="-7002"/>
                    <a:pt x="63722" y="332"/>
                    <a:pt x="16764" y="26050"/>
                  </a:cubicBezTo>
                </a:path>
              </a:pathLst>
            </a:custGeom>
            <a:solidFill>
              <a:srgbClr val="26323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C8B2A-85DD-4D45-B6F6-D8410AFD76EE}"/>
                </a:ext>
              </a:extLst>
            </p:cNvPr>
            <p:cNvSpPr/>
            <p:nvPr/>
          </p:nvSpPr>
          <p:spPr>
            <a:xfrm>
              <a:off x="6556334" y="3628389"/>
              <a:ext cx="604768" cy="1312881"/>
            </a:xfrm>
            <a:custGeom>
              <a:avLst/>
              <a:gdLst>
                <a:gd name="connsiteX0" fmla="*/ 497500 w 604768"/>
                <a:gd name="connsiteY0" fmla="*/ 13196 h 1312881"/>
                <a:gd name="connsiteX1" fmla="*/ 491785 w 604768"/>
                <a:gd name="connsiteY1" fmla="*/ 285325 h 1312881"/>
                <a:gd name="connsiteX2" fmla="*/ 397392 w 604768"/>
                <a:gd name="connsiteY2" fmla="*/ 418675 h 1312881"/>
                <a:gd name="connsiteX3" fmla="*/ 480545 w 604768"/>
                <a:gd name="connsiteY3" fmla="*/ 582410 h 1312881"/>
                <a:gd name="connsiteX4" fmla="*/ 408536 w 604768"/>
                <a:gd name="connsiteY4" fmla="*/ 757193 h 1312881"/>
                <a:gd name="connsiteX5" fmla="*/ 474544 w 604768"/>
                <a:gd name="connsiteY5" fmla="*/ 890543 h 1312881"/>
                <a:gd name="connsiteX6" fmla="*/ 582844 w 604768"/>
                <a:gd name="connsiteY6" fmla="*/ 999795 h 1312881"/>
                <a:gd name="connsiteX7" fmla="*/ 592369 w 604768"/>
                <a:gd name="connsiteY7" fmla="*/ 1165244 h 1312881"/>
                <a:gd name="connsiteX8" fmla="*/ 508644 w 604768"/>
                <a:gd name="connsiteY8" fmla="*/ 1312882 h 1312881"/>
                <a:gd name="connsiteX9" fmla="*/ 346719 w 604768"/>
                <a:gd name="connsiteY9" fmla="*/ 1292594 h 1312881"/>
                <a:gd name="connsiteX10" fmla="*/ 351100 w 604768"/>
                <a:gd name="connsiteY10" fmla="*/ 1230300 h 1312881"/>
                <a:gd name="connsiteX11" fmla="*/ 314620 w 604768"/>
                <a:gd name="connsiteY11" fmla="*/ 1286212 h 1312881"/>
                <a:gd name="connsiteX12" fmla="*/ 243944 w 604768"/>
                <a:gd name="connsiteY12" fmla="*/ 1293737 h 1312881"/>
                <a:gd name="connsiteX13" fmla="*/ 26965 w 604768"/>
                <a:gd name="connsiteY13" fmla="*/ 1259351 h 1312881"/>
                <a:gd name="connsiteX14" fmla="*/ 95259 w 604768"/>
                <a:gd name="connsiteY14" fmla="*/ 1155338 h 1312881"/>
                <a:gd name="connsiteX15" fmla="*/ 85734 w 604768"/>
                <a:gd name="connsiteY15" fmla="*/ 1035704 h 1312881"/>
                <a:gd name="connsiteX16" fmla="*/ 14773 w 604768"/>
                <a:gd name="connsiteY16" fmla="*/ 964934 h 1312881"/>
                <a:gd name="connsiteX17" fmla="*/ 30870 w 604768"/>
                <a:gd name="connsiteY17" fmla="*/ 824249 h 1312881"/>
                <a:gd name="connsiteX18" fmla="*/ 139550 w 604768"/>
                <a:gd name="connsiteY18" fmla="*/ 720332 h 1312881"/>
                <a:gd name="connsiteX19" fmla="*/ 206892 w 604768"/>
                <a:gd name="connsiteY19" fmla="*/ 590506 h 1312881"/>
                <a:gd name="connsiteX20" fmla="*/ 147265 w 604768"/>
                <a:gd name="connsiteY20" fmla="*/ 406007 h 1312881"/>
                <a:gd name="connsiteX21" fmla="*/ 245373 w 604768"/>
                <a:gd name="connsiteY21" fmla="*/ 209315 h 1312881"/>
                <a:gd name="connsiteX22" fmla="*/ 285187 w 604768"/>
                <a:gd name="connsiteY22" fmla="*/ 61202 h 1312881"/>
                <a:gd name="connsiteX23" fmla="*/ 387391 w 604768"/>
                <a:gd name="connsiteY23" fmla="*/ 1765 h 1312881"/>
                <a:gd name="connsiteX24" fmla="*/ 497690 w 604768"/>
                <a:gd name="connsiteY24" fmla="*/ 13196 h 131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768" h="1312881">
                  <a:moveTo>
                    <a:pt x="497500" y="13196"/>
                  </a:moveTo>
                  <a:cubicBezTo>
                    <a:pt x="559984" y="89396"/>
                    <a:pt x="557412" y="211601"/>
                    <a:pt x="491785" y="285325"/>
                  </a:cubicBezTo>
                  <a:cubicBezTo>
                    <a:pt x="454447" y="327330"/>
                    <a:pt x="396535" y="362858"/>
                    <a:pt x="397392" y="418675"/>
                  </a:cubicBezTo>
                  <a:cubicBezTo>
                    <a:pt x="398630" y="480873"/>
                    <a:pt x="474640" y="520402"/>
                    <a:pt x="480545" y="582410"/>
                  </a:cubicBezTo>
                  <a:cubicBezTo>
                    <a:pt x="486736" y="646132"/>
                    <a:pt x="417013" y="693662"/>
                    <a:pt x="408536" y="757193"/>
                  </a:cubicBezTo>
                  <a:cubicBezTo>
                    <a:pt x="401773" y="808247"/>
                    <a:pt x="436349" y="855586"/>
                    <a:pt x="474544" y="890543"/>
                  </a:cubicBezTo>
                  <a:cubicBezTo>
                    <a:pt x="512740" y="925500"/>
                    <a:pt x="557602" y="954837"/>
                    <a:pt x="582844" y="999795"/>
                  </a:cubicBezTo>
                  <a:cubicBezTo>
                    <a:pt x="610657" y="1049325"/>
                    <a:pt x="609895" y="1111142"/>
                    <a:pt x="592369" y="1165244"/>
                  </a:cubicBezTo>
                  <a:cubicBezTo>
                    <a:pt x="574843" y="1219346"/>
                    <a:pt x="542553" y="1267257"/>
                    <a:pt x="508644" y="1312882"/>
                  </a:cubicBezTo>
                  <a:cubicBezTo>
                    <a:pt x="455736" y="1299341"/>
                    <a:pt x="401332" y="1292525"/>
                    <a:pt x="346719" y="1292594"/>
                  </a:cubicBezTo>
                  <a:cubicBezTo>
                    <a:pt x="348179" y="1271829"/>
                    <a:pt x="349640" y="1251065"/>
                    <a:pt x="351100" y="1230300"/>
                  </a:cubicBezTo>
                  <a:cubicBezTo>
                    <a:pt x="354529" y="1253922"/>
                    <a:pt x="336527" y="1276592"/>
                    <a:pt x="314620" y="1286212"/>
                  </a:cubicBezTo>
                  <a:cubicBezTo>
                    <a:pt x="292712" y="1295832"/>
                    <a:pt x="267757" y="1295261"/>
                    <a:pt x="243944" y="1293737"/>
                  </a:cubicBezTo>
                  <a:cubicBezTo>
                    <a:pt x="170687" y="1289214"/>
                    <a:pt x="98030" y="1277700"/>
                    <a:pt x="26965" y="1259351"/>
                  </a:cubicBezTo>
                  <a:cubicBezTo>
                    <a:pt x="53539" y="1227157"/>
                    <a:pt x="80495" y="1194296"/>
                    <a:pt x="95259" y="1155338"/>
                  </a:cubicBezTo>
                  <a:cubicBezTo>
                    <a:pt x="110023" y="1116381"/>
                    <a:pt x="110499" y="1069613"/>
                    <a:pt x="85734" y="1035704"/>
                  </a:cubicBezTo>
                  <a:cubicBezTo>
                    <a:pt x="66112" y="1008558"/>
                    <a:pt x="33156" y="992937"/>
                    <a:pt x="14773" y="964934"/>
                  </a:cubicBezTo>
                  <a:cubicBezTo>
                    <a:pt x="-12659" y="922928"/>
                    <a:pt x="1247" y="864826"/>
                    <a:pt x="30870" y="824249"/>
                  </a:cubicBezTo>
                  <a:cubicBezTo>
                    <a:pt x="60493" y="783673"/>
                    <a:pt x="103069" y="754812"/>
                    <a:pt x="139550" y="720332"/>
                  </a:cubicBezTo>
                  <a:cubicBezTo>
                    <a:pt x="176031" y="685851"/>
                    <a:pt x="208416" y="640703"/>
                    <a:pt x="206892" y="590506"/>
                  </a:cubicBezTo>
                  <a:cubicBezTo>
                    <a:pt x="204891" y="525355"/>
                    <a:pt x="146884" y="471253"/>
                    <a:pt x="147265" y="406007"/>
                  </a:cubicBezTo>
                  <a:cubicBezTo>
                    <a:pt x="147265" y="331807"/>
                    <a:pt x="221179" y="279515"/>
                    <a:pt x="245373" y="209315"/>
                  </a:cubicBezTo>
                  <a:cubicBezTo>
                    <a:pt x="262804" y="158452"/>
                    <a:pt x="254898" y="105779"/>
                    <a:pt x="285187" y="61202"/>
                  </a:cubicBezTo>
                  <a:cubicBezTo>
                    <a:pt x="308324" y="26750"/>
                    <a:pt x="346005" y="4837"/>
                    <a:pt x="387391" y="1765"/>
                  </a:cubicBezTo>
                  <a:cubicBezTo>
                    <a:pt x="427110" y="51"/>
                    <a:pt x="461971" y="-4330"/>
                    <a:pt x="497690" y="13196"/>
                  </a:cubicBezTo>
                </a:path>
              </a:pathLst>
            </a:custGeom>
            <a:solidFill>
              <a:srgbClr val="26323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46083FB-9DA8-4B36-B50A-BAF5C2B888C6}"/>
                </a:ext>
              </a:extLst>
            </p:cNvPr>
            <p:cNvSpPr/>
            <p:nvPr/>
          </p:nvSpPr>
          <p:spPr>
            <a:xfrm>
              <a:off x="6730745" y="3731882"/>
              <a:ext cx="358709" cy="398061"/>
            </a:xfrm>
            <a:custGeom>
              <a:avLst/>
              <a:gdLst>
                <a:gd name="connsiteX0" fmla="*/ 358521 w 358709"/>
                <a:gd name="connsiteY0" fmla="*/ 0 h 398061"/>
                <a:gd name="connsiteX1" fmla="*/ 358521 w 358709"/>
                <a:gd name="connsiteY1" fmla="*/ 5905 h 398061"/>
                <a:gd name="connsiteX2" fmla="*/ 356235 w 358709"/>
                <a:gd name="connsiteY2" fmla="*/ 22574 h 398061"/>
                <a:gd name="connsiteX3" fmla="*/ 335852 w 358709"/>
                <a:gd name="connsiteY3" fmla="*/ 81058 h 398061"/>
                <a:gd name="connsiteX4" fmla="*/ 277654 w 358709"/>
                <a:gd name="connsiteY4" fmla="*/ 152114 h 398061"/>
                <a:gd name="connsiteX5" fmla="*/ 231267 w 358709"/>
                <a:gd name="connsiteY5" fmla="*/ 180689 h 398061"/>
                <a:gd name="connsiteX6" fmla="*/ 175641 w 358709"/>
                <a:gd name="connsiteY6" fmla="*/ 198692 h 398061"/>
                <a:gd name="connsiteX7" fmla="*/ 122206 w 358709"/>
                <a:gd name="connsiteY7" fmla="*/ 219075 h 398061"/>
                <a:gd name="connsiteX8" fmla="*/ 88106 w 358709"/>
                <a:gd name="connsiteY8" fmla="*/ 258223 h 398061"/>
                <a:gd name="connsiteX9" fmla="*/ 61531 w 358709"/>
                <a:gd name="connsiteY9" fmla="*/ 345662 h 398061"/>
                <a:gd name="connsiteX10" fmla="*/ 43148 w 358709"/>
                <a:gd name="connsiteY10" fmla="*/ 376047 h 398061"/>
                <a:gd name="connsiteX11" fmla="*/ 22193 w 358709"/>
                <a:gd name="connsiteY11" fmla="*/ 392906 h 398061"/>
                <a:gd name="connsiteX12" fmla="*/ 5906 w 358709"/>
                <a:gd name="connsiteY12" fmla="*/ 397859 h 398061"/>
                <a:gd name="connsiteX13" fmla="*/ 0 w 358709"/>
                <a:gd name="connsiteY13" fmla="*/ 397859 h 398061"/>
                <a:gd name="connsiteX14" fmla="*/ 21241 w 358709"/>
                <a:gd name="connsiteY14" fmla="*/ 391097 h 398061"/>
                <a:gd name="connsiteX15" fmla="*/ 40958 w 358709"/>
                <a:gd name="connsiteY15" fmla="*/ 374142 h 398061"/>
                <a:gd name="connsiteX16" fmla="*/ 58293 w 358709"/>
                <a:gd name="connsiteY16" fmla="*/ 344234 h 398061"/>
                <a:gd name="connsiteX17" fmla="*/ 83915 w 358709"/>
                <a:gd name="connsiteY17" fmla="*/ 256223 h 398061"/>
                <a:gd name="connsiteX18" fmla="*/ 119348 w 358709"/>
                <a:gd name="connsiteY18" fmla="*/ 215551 h 398061"/>
                <a:gd name="connsiteX19" fmla="*/ 174117 w 358709"/>
                <a:gd name="connsiteY19" fmla="*/ 194500 h 398061"/>
                <a:gd name="connsiteX20" fmla="*/ 228981 w 358709"/>
                <a:gd name="connsiteY20" fmla="*/ 176784 h 398061"/>
                <a:gd name="connsiteX21" fmla="*/ 274511 w 358709"/>
                <a:gd name="connsiteY21" fmla="*/ 148876 h 398061"/>
                <a:gd name="connsiteX22" fmla="*/ 332423 w 358709"/>
                <a:gd name="connsiteY22" fmla="*/ 79724 h 398061"/>
                <a:gd name="connsiteX23" fmla="*/ 354044 w 358709"/>
                <a:gd name="connsiteY23" fmla="*/ 22574 h 398061"/>
                <a:gd name="connsiteX24" fmla="*/ 358521 w 358709"/>
                <a:gd name="connsiteY24" fmla="*/ 0 h 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09" h="398061">
                  <a:moveTo>
                    <a:pt x="358521" y="0"/>
                  </a:moveTo>
                  <a:cubicBezTo>
                    <a:pt x="358772" y="1960"/>
                    <a:pt x="358772" y="3945"/>
                    <a:pt x="358521" y="5905"/>
                  </a:cubicBezTo>
                  <a:cubicBezTo>
                    <a:pt x="358153" y="11509"/>
                    <a:pt x="357389" y="17079"/>
                    <a:pt x="356235" y="22574"/>
                  </a:cubicBezTo>
                  <a:cubicBezTo>
                    <a:pt x="352450" y="42991"/>
                    <a:pt x="345577" y="62712"/>
                    <a:pt x="335852" y="81058"/>
                  </a:cubicBezTo>
                  <a:cubicBezTo>
                    <a:pt x="321533" y="108486"/>
                    <a:pt x="301723" y="132673"/>
                    <a:pt x="277654" y="152114"/>
                  </a:cubicBezTo>
                  <a:cubicBezTo>
                    <a:pt x="263525" y="163652"/>
                    <a:pt x="247927" y="173261"/>
                    <a:pt x="231267" y="180689"/>
                  </a:cubicBezTo>
                  <a:cubicBezTo>
                    <a:pt x="213262" y="188238"/>
                    <a:pt x="194655" y="194260"/>
                    <a:pt x="175641" y="198692"/>
                  </a:cubicBezTo>
                  <a:cubicBezTo>
                    <a:pt x="156955" y="202925"/>
                    <a:pt x="138964" y="209788"/>
                    <a:pt x="122206" y="219075"/>
                  </a:cubicBezTo>
                  <a:cubicBezTo>
                    <a:pt x="107066" y="228286"/>
                    <a:pt x="95153" y="241963"/>
                    <a:pt x="88106" y="258223"/>
                  </a:cubicBezTo>
                  <a:cubicBezTo>
                    <a:pt x="74390" y="289370"/>
                    <a:pt x="72295" y="321278"/>
                    <a:pt x="61531" y="345662"/>
                  </a:cubicBezTo>
                  <a:cubicBezTo>
                    <a:pt x="56942" y="356645"/>
                    <a:pt x="50747" y="366885"/>
                    <a:pt x="43148" y="376047"/>
                  </a:cubicBezTo>
                  <a:cubicBezTo>
                    <a:pt x="37300" y="382950"/>
                    <a:pt x="30188" y="388672"/>
                    <a:pt x="22193" y="392906"/>
                  </a:cubicBezTo>
                  <a:cubicBezTo>
                    <a:pt x="17088" y="395478"/>
                    <a:pt x="11578" y="397153"/>
                    <a:pt x="5906" y="397859"/>
                  </a:cubicBezTo>
                  <a:cubicBezTo>
                    <a:pt x="3946" y="398129"/>
                    <a:pt x="1959" y="398129"/>
                    <a:pt x="0" y="397859"/>
                  </a:cubicBezTo>
                  <a:cubicBezTo>
                    <a:pt x="7418" y="396850"/>
                    <a:pt x="14605" y="394562"/>
                    <a:pt x="21241" y="391097"/>
                  </a:cubicBezTo>
                  <a:cubicBezTo>
                    <a:pt x="28806" y="386715"/>
                    <a:pt x="35492" y="380966"/>
                    <a:pt x="40958" y="374142"/>
                  </a:cubicBezTo>
                  <a:cubicBezTo>
                    <a:pt x="48183" y="365085"/>
                    <a:pt x="54025" y="355006"/>
                    <a:pt x="58293" y="344234"/>
                  </a:cubicBezTo>
                  <a:cubicBezTo>
                    <a:pt x="68390" y="320421"/>
                    <a:pt x="70009" y="288608"/>
                    <a:pt x="83915" y="256223"/>
                  </a:cubicBezTo>
                  <a:cubicBezTo>
                    <a:pt x="91317" y="239378"/>
                    <a:pt x="103677" y="225191"/>
                    <a:pt x="119348" y="215551"/>
                  </a:cubicBezTo>
                  <a:cubicBezTo>
                    <a:pt x="136485" y="205910"/>
                    <a:pt x="154935" y="198819"/>
                    <a:pt x="174117" y="194500"/>
                  </a:cubicBezTo>
                  <a:cubicBezTo>
                    <a:pt x="192846" y="190060"/>
                    <a:pt x="211192" y="184136"/>
                    <a:pt x="228981" y="176784"/>
                  </a:cubicBezTo>
                  <a:cubicBezTo>
                    <a:pt x="245311" y="169508"/>
                    <a:pt x="260617" y="160126"/>
                    <a:pt x="274511" y="148876"/>
                  </a:cubicBezTo>
                  <a:cubicBezTo>
                    <a:pt x="298248" y="129933"/>
                    <a:pt x="317941" y="106418"/>
                    <a:pt x="332423" y="79724"/>
                  </a:cubicBezTo>
                  <a:cubicBezTo>
                    <a:pt x="342305" y="61797"/>
                    <a:pt x="349585" y="42554"/>
                    <a:pt x="354044" y="22574"/>
                  </a:cubicBezTo>
                  <a:cubicBezTo>
                    <a:pt x="357283" y="8096"/>
                    <a:pt x="357950" y="0"/>
                    <a:pt x="358521" y="0"/>
                  </a:cubicBezTo>
                  <a:close/>
                </a:path>
              </a:pathLst>
            </a:custGeom>
            <a:solidFill>
              <a:srgbClr val="455A64"/>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295CB39-4399-405B-97EC-B0F75BBBB7D3}"/>
                </a:ext>
              </a:extLst>
            </p:cNvPr>
            <p:cNvSpPr/>
            <p:nvPr/>
          </p:nvSpPr>
          <p:spPr>
            <a:xfrm>
              <a:off x="7330344" y="3783222"/>
              <a:ext cx="220810" cy="129825"/>
            </a:xfrm>
            <a:custGeom>
              <a:avLst/>
              <a:gdLst>
                <a:gd name="connsiteX0" fmla="*/ 220790 w 220810"/>
                <a:gd name="connsiteY0" fmla="*/ 129826 h 129825"/>
                <a:gd name="connsiteX1" fmla="*/ 213265 w 220810"/>
                <a:gd name="connsiteY1" fmla="*/ 122206 h 129825"/>
                <a:gd name="connsiteX2" fmla="*/ 185642 w 220810"/>
                <a:gd name="connsiteY2" fmla="*/ 115252 h 129825"/>
                <a:gd name="connsiteX3" fmla="*/ 165259 w 220810"/>
                <a:gd name="connsiteY3" fmla="*/ 116872 h 129825"/>
                <a:gd name="connsiteX4" fmla="*/ 141351 w 220810"/>
                <a:gd name="connsiteY4" fmla="*/ 116872 h 129825"/>
                <a:gd name="connsiteX5" fmla="*/ 88297 w 220810"/>
                <a:gd name="connsiteY5" fmla="*/ 103441 h 129825"/>
                <a:gd name="connsiteX6" fmla="*/ 15050 w 220810"/>
                <a:gd name="connsiteY6" fmla="*/ 38005 h 129825"/>
                <a:gd name="connsiteX7" fmla="*/ 2667 w 220810"/>
                <a:gd name="connsiteY7" fmla="*/ 10668 h 129825"/>
                <a:gd name="connsiteX8" fmla="*/ 0 w 220810"/>
                <a:gd name="connsiteY8" fmla="*/ 0 h 129825"/>
                <a:gd name="connsiteX9" fmla="*/ 18097 w 220810"/>
                <a:gd name="connsiteY9" fmla="*/ 36195 h 129825"/>
                <a:gd name="connsiteX10" fmla="*/ 90297 w 220810"/>
                <a:gd name="connsiteY10" fmla="*/ 98965 h 129825"/>
                <a:gd name="connsiteX11" fmla="*/ 141732 w 220810"/>
                <a:gd name="connsiteY11" fmla="*/ 112300 h 129825"/>
                <a:gd name="connsiteX12" fmla="*/ 164973 w 220810"/>
                <a:gd name="connsiteY12" fmla="*/ 112871 h 129825"/>
                <a:gd name="connsiteX13" fmla="*/ 185642 w 220810"/>
                <a:gd name="connsiteY13" fmla="*/ 111823 h 129825"/>
                <a:gd name="connsiteX14" fmla="*/ 214217 w 220810"/>
                <a:gd name="connsiteY14" fmla="*/ 120777 h 129825"/>
                <a:gd name="connsiteX15" fmla="*/ 219551 w 220810"/>
                <a:gd name="connsiteY15" fmla="*/ 127159 h 129825"/>
                <a:gd name="connsiteX16" fmla="*/ 220790 w 220810"/>
                <a:gd name="connsiteY16" fmla="*/ 129826 h 1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810" h="129825">
                  <a:moveTo>
                    <a:pt x="220790" y="129826"/>
                  </a:moveTo>
                  <a:cubicBezTo>
                    <a:pt x="218550" y="127034"/>
                    <a:pt x="216029" y="124480"/>
                    <a:pt x="213265" y="122206"/>
                  </a:cubicBezTo>
                  <a:cubicBezTo>
                    <a:pt x="205086" y="116883"/>
                    <a:pt x="195367" y="114436"/>
                    <a:pt x="185642" y="115252"/>
                  </a:cubicBezTo>
                  <a:cubicBezTo>
                    <a:pt x="179546" y="115252"/>
                    <a:pt x="172688" y="116300"/>
                    <a:pt x="165259" y="116872"/>
                  </a:cubicBezTo>
                  <a:cubicBezTo>
                    <a:pt x="157300" y="117442"/>
                    <a:pt x="149310" y="117442"/>
                    <a:pt x="141351" y="116872"/>
                  </a:cubicBezTo>
                  <a:cubicBezTo>
                    <a:pt x="123038" y="115405"/>
                    <a:pt x="105102" y="110865"/>
                    <a:pt x="88297" y="103441"/>
                  </a:cubicBezTo>
                  <a:cubicBezTo>
                    <a:pt x="57632" y="89836"/>
                    <a:pt x="32012" y="66948"/>
                    <a:pt x="15050" y="38005"/>
                  </a:cubicBezTo>
                  <a:cubicBezTo>
                    <a:pt x="10004" y="29337"/>
                    <a:pt x="5855" y="20177"/>
                    <a:pt x="2667" y="10668"/>
                  </a:cubicBezTo>
                  <a:cubicBezTo>
                    <a:pt x="1218" y="7276"/>
                    <a:pt x="317" y="3675"/>
                    <a:pt x="0" y="0"/>
                  </a:cubicBezTo>
                  <a:cubicBezTo>
                    <a:pt x="5304" y="12416"/>
                    <a:pt x="11347" y="24502"/>
                    <a:pt x="18097" y="36195"/>
                  </a:cubicBezTo>
                  <a:cubicBezTo>
                    <a:pt x="35396" y="63824"/>
                    <a:pt x="60531" y="85676"/>
                    <a:pt x="90297" y="98965"/>
                  </a:cubicBezTo>
                  <a:cubicBezTo>
                    <a:pt x="106621" y="106125"/>
                    <a:pt x="123985" y="110627"/>
                    <a:pt x="141732" y="112300"/>
                  </a:cubicBezTo>
                  <a:cubicBezTo>
                    <a:pt x="149458" y="113004"/>
                    <a:pt x="157222" y="113194"/>
                    <a:pt x="164973" y="112871"/>
                  </a:cubicBezTo>
                  <a:cubicBezTo>
                    <a:pt x="172307" y="112871"/>
                    <a:pt x="179261" y="111823"/>
                    <a:pt x="185642" y="111823"/>
                  </a:cubicBezTo>
                  <a:cubicBezTo>
                    <a:pt x="195922" y="111368"/>
                    <a:pt x="206036" y="114536"/>
                    <a:pt x="214217" y="120777"/>
                  </a:cubicBezTo>
                  <a:cubicBezTo>
                    <a:pt x="216365" y="122566"/>
                    <a:pt x="218172" y="124728"/>
                    <a:pt x="219551" y="127159"/>
                  </a:cubicBezTo>
                  <a:cubicBezTo>
                    <a:pt x="220694" y="128778"/>
                    <a:pt x="220885" y="129730"/>
                    <a:pt x="220790" y="129826"/>
                  </a:cubicBezTo>
                  <a:close/>
                </a:path>
              </a:pathLst>
            </a:custGeom>
            <a:solidFill>
              <a:srgbClr val="455A6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8DEA38-2135-4AE0-8B66-97C4B570E1F4}"/>
                </a:ext>
              </a:extLst>
            </p:cNvPr>
            <p:cNvSpPr/>
            <p:nvPr/>
          </p:nvSpPr>
          <p:spPr>
            <a:xfrm>
              <a:off x="7074789" y="3602006"/>
              <a:ext cx="446818" cy="179402"/>
            </a:xfrm>
            <a:custGeom>
              <a:avLst/>
              <a:gdLst>
                <a:gd name="connsiteX0" fmla="*/ 446818 w 446818"/>
                <a:gd name="connsiteY0" fmla="*/ 179215 h 179402"/>
                <a:gd name="connsiteX1" fmla="*/ 441293 w 446818"/>
                <a:gd name="connsiteY1" fmla="*/ 179215 h 179402"/>
                <a:gd name="connsiteX2" fmla="*/ 425577 w 446818"/>
                <a:gd name="connsiteY2" fmla="*/ 176834 h 179402"/>
                <a:gd name="connsiteX3" fmla="*/ 374332 w 446818"/>
                <a:gd name="connsiteY3" fmla="*/ 149211 h 179402"/>
                <a:gd name="connsiteX4" fmla="*/ 349948 w 446818"/>
                <a:gd name="connsiteY4" fmla="*/ 116826 h 179402"/>
                <a:gd name="connsiteX5" fmla="*/ 330898 w 446818"/>
                <a:gd name="connsiteY5" fmla="*/ 74821 h 179402"/>
                <a:gd name="connsiteX6" fmla="*/ 302323 w 446818"/>
                <a:gd name="connsiteY6" fmla="*/ 34244 h 179402"/>
                <a:gd name="connsiteX7" fmla="*/ 255270 w 446818"/>
                <a:gd name="connsiteY7" fmla="*/ 9765 h 179402"/>
                <a:gd name="connsiteX8" fmla="*/ 152686 w 446818"/>
                <a:gd name="connsiteY8" fmla="*/ 16623 h 179402"/>
                <a:gd name="connsiteX9" fmla="*/ 73723 w 446818"/>
                <a:gd name="connsiteY9" fmla="*/ 50151 h 179402"/>
                <a:gd name="connsiteX10" fmla="*/ 20383 w 446818"/>
                <a:gd name="connsiteY10" fmla="*/ 73678 h 179402"/>
                <a:gd name="connsiteX11" fmla="*/ 5334 w 446818"/>
                <a:gd name="connsiteY11" fmla="*/ 78726 h 179402"/>
                <a:gd name="connsiteX12" fmla="*/ 0 w 446818"/>
                <a:gd name="connsiteY12" fmla="*/ 80060 h 179402"/>
                <a:gd name="connsiteX13" fmla="*/ 5048 w 446818"/>
                <a:gd name="connsiteY13" fmla="*/ 77774 h 179402"/>
                <a:gd name="connsiteX14" fmla="*/ 19717 w 446818"/>
                <a:gd name="connsiteY14" fmla="*/ 71868 h 179402"/>
                <a:gd name="connsiteX15" fmla="*/ 72104 w 446818"/>
                <a:gd name="connsiteY15" fmla="*/ 47008 h 179402"/>
                <a:gd name="connsiteX16" fmla="*/ 151162 w 446818"/>
                <a:gd name="connsiteY16" fmla="*/ 11861 h 179402"/>
                <a:gd name="connsiteX17" fmla="*/ 256413 w 446818"/>
                <a:gd name="connsiteY17" fmla="*/ 4526 h 179402"/>
                <a:gd name="connsiteX18" fmla="*/ 305467 w 446818"/>
                <a:gd name="connsiteY18" fmla="*/ 30053 h 179402"/>
                <a:gd name="connsiteX19" fmla="*/ 334804 w 446818"/>
                <a:gd name="connsiteY19" fmla="*/ 72439 h 179402"/>
                <a:gd name="connsiteX20" fmla="*/ 353854 w 446818"/>
                <a:gd name="connsiteY20" fmla="*/ 114445 h 179402"/>
                <a:gd name="connsiteX21" fmla="*/ 376904 w 446818"/>
                <a:gd name="connsiteY21" fmla="*/ 146258 h 179402"/>
                <a:gd name="connsiteX22" fmla="*/ 426244 w 446818"/>
                <a:gd name="connsiteY22" fmla="*/ 174833 h 179402"/>
                <a:gd name="connsiteX23" fmla="*/ 446818 w 446818"/>
                <a:gd name="connsiteY23" fmla="*/ 179215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818" h="179402">
                  <a:moveTo>
                    <a:pt x="446818" y="179215"/>
                  </a:moveTo>
                  <a:cubicBezTo>
                    <a:pt x="444985" y="179466"/>
                    <a:pt x="443126" y="179466"/>
                    <a:pt x="441293" y="179215"/>
                  </a:cubicBezTo>
                  <a:cubicBezTo>
                    <a:pt x="436004" y="178804"/>
                    <a:pt x="430751" y="178008"/>
                    <a:pt x="425577" y="176834"/>
                  </a:cubicBezTo>
                  <a:cubicBezTo>
                    <a:pt x="406398" y="172203"/>
                    <a:pt x="388744" y="162687"/>
                    <a:pt x="374332" y="149211"/>
                  </a:cubicBezTo>
                  <a:cubicBezTo>
                    <a:pt x="364404" y="139897"/>
                    <a:pt x="356156" y="128942"/>
                    <a:pt x="349948" y="116826"/>
                  </a:cubicBezTo>
                  <a:cubicBezTo>
                    <a:pt x="343090" y="103872"/>
                    <a:pt x="337566" y="89394"/>
                    <a:pt x="330898" y="74821"/>
                  </a:cubicBezTo>
                  <a:cubicBezTo>
                    <a:pt x="324292" y="59459"/>
                    <a:pt x="314561" y="45640"/>
                    <a:pt x="302323" y="34244"/>
                  </a:cubicBezTo>
                  <a:cubicBezTo>
                    <a:pt x="288775" y="22508"/>
                    <a:pt x="272657" y="14122"/>
                    <a:pt x="255270" y="9765"/>
                  </a:cubicBezTo>
                  <a:cubicBezTo>
                    <a:pt x="221127" y="2135"/>
                    <a:pt x="185509" y="4516"/>
                    <a:pt x="152686" y="16623"/>
                  </a:cubicBezTo>
                  <a:cubicBezTo>
                    <a:pt x="125676" y="26101"/>
                    <a:pt x="99301" y="37300"/>
                    <a:pt x="73723" y="50151"/>
                  </a:cubicBezTo>
                  <a:cubicBezTo>
                    <a:pt x="51530" y="60819"/>
                    <a:pt x="33338" y="69201"/>
                    <a:pt x="20383" y="73678"/>
                  </a:cubicBezTo>
                  <a:cubicBezTo>
                    <a:pt x="13906" y="76059"/>
                    <a:pt x="8858" y="77678"/>
                    <a:pt x="5334" y="78726"/>
                  </a:cubicBezTo>
                  <a:cubicBezTo>
                    <a:pt x="3623" y="79406"/>
                    <a:pt x="1829" y="79855"/>
                    <a:pt x="0" y="80060"/>
                  </a:cubicBezTo>
                  <a:cubicBezTo>
                    <a:pt x="1575" y="79078"/>
                    <a:pt x="3272" y="78310"/>
                    <a:pt x="5048" y="77774"/>
                  </a:cubicBezTo>
                  <a:lnTo>
                    <a:pt x="19717" y="71868"/>
                  </a:lnTo>
                  <a:cubicBezTo>
                    <a:pt x="32290" y="66534"/>
                    <a:pt x="50197" y="58152"/>
                    <a:pt x="72104" y="47008"/>
                  </a:cubicBezTo>
                  <a:cubicBezTo>
                    <a:pt x="97603" y="33459"/>
                    <a:pt x="124020" y="21714"/>
                    <a:pt x="151162" y="11861"/>
                  </a:cubicBezTo>
                  <a:cubicBezTo>
                    <a:pt x="184764" y="-866"/>
                    <a:pt x="221370" y="-3416"/>
                    <a:pt x="256413" y="4526"/>
                  </a:cubicBezTo>
                  <a:cubicBezTo>
                    <a:pt x="274539" y="9074"/>
                    <a:pt x="291341" y="17818"/>
                    <a:pt x="305467" y="30053"/>
                  </a:cubicBezTo>
                  <a:cubicBezTo>
                    <a:pt x="318083" y="41991"/>
                    <a:pt x="328074" y="56427"/>
                    <a:pt x="334804" y="72439"/>
                  </a:cubicBezTo>
                  <a:cubicBezTo>
                    <a:pt x="341662" y="87299"/>
                    <a:pt x="347091" y="101681"/>
                    <a:pt x="353854" y="114445"/>
                  </a:cubicBezTo>
                  <a:cubicBezTo>
                    <a:pt x="359655" y="126293"/>
                    <a:pt x="367452" y="137055"/>
                    <a:pt x="376904" y="146258"/>
                  </a:cubicBezTo>
                  <a:cubicBezTo>
                    <a:pt x="390732" y="159720"/>
                    <a:pt x="407686" y="169539"/>
                    <a:pt x="426244" y="174833"/>
                  </a:cubicBezTo>
                  <a:cubicBezTo>
                    <a:pt x="439198" y="178643"/>
                    <a:pt x="446913" y="178643"/>
                    <a:pt x="446818" y="179215"/>
                  </a:cubicBezTo>
                  <a:close/>
                </a:path>
              </a:pathLst>
            </a:custGeom>
            <a:solidFill>
              <a:srgbClr val="455A6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707E35-4EA6-471A-BDCD-E823C4FCE705}"/>
                </a:ext>
              </a:extLst>
            </p:cNvPr>
            <p:cNvSpPr/>
            <p:nvPr/>
          </p:nvSpPr>
          <p:spPr>
            <a:xfrm>
              <a:off x="6843998" y="3650496"/>
              <a:ext cx="215169" cy="95672"/>
            </a:xfrm>
            <a:custGeom>
              <a:avLst/>
              <a:gdLst>
                <a:gd name="connsiteX0" fmla="*/ 0 w 215169"/>
                <a:gd name="connsiteY0" fmla="*/ 95673 h 95672"/>
                <a:gd name="connsiteX1" fmla="*/ 2381 w 215169"/>
                <a:gd name="connsiteY1" fmla="*/ 85386 h 95672"/>
                <a:gd name="connsiteX2" fmla="*/ 15050 w 215169"/>
                <a:gd name="connsiteY2" fmla="*/ 59287 h 95672"/>
                <a:gd name="connsiteX3" fmla="*/ 184595 w 215169"/>
                <a:gd name="connsiteY3" fmla="*/ 16520 h 95672"/>
                <a:gd name="connsiteX4" fmla="*/ 208121 w 215169"/>
                <a:gd name="connsiteY4" fmla="*/ 33475 h 95672"/>
                <a:gd name="connsiteX5" fmla="*/ 215170 w 215169"/>
                <a:gd name="connsiteY5" fmla="*/ 41475 h 95672"/>
                <a:gd name="connsiteX6" fmla="*/ 182975 w 215169"/>
                <a:gd name="connsiteY6" fmla="*/ 19663 h 95672"/>
                <a:gd name="connsiteX7" fmla="*/ 17907 w 215169"/>
                <a:gd name="connsiteY7" fmla="*/ 61287 h 95672"/>
                <a:gd name="connsiteX8" fmla="*/ 0 w 215169"/>
                <a:gd name="connsiteY8" fmla="*/ 95673 h 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69" h="95672">
                  <a:moveTo>
                    <a:pt x="0" y="95673"/>
                  </a:moveTo>
                  <a:cubicBezTo>
                    <a:pt x="302" y="92148"/>
                    <a:pt x="1104" y="88685"/>
                    <a:pt x="2381" y="85386"/>
                  </a:cubicBezTo>
                  <a:cubicBezTo>
                    <a:pt x="5523" y="76202"/>
                    <a:pt x="9777" y="67437"/>
                    <a:pt x="15050" y="59287"/>
                  </a:cubicBezTo>
                  <a:cubicBezTo>
                    <a:pt x="50997" y="1934"/>
                    <a:pt x="125745" y="-16921"/>
                    <a:pt x="184595" y="16520"/>
                  </a:cubicBezTo>
                  <a:cubicBezTo>
                    <a:pt x="193119" y="21159"/>
                    <a:pt x="201023" y="26856"/>
                    <a:pt x="208121" y="33475"/>
                  </a:cubicBezTo>
                  <a:cubicBezTo>
                    <a:pt x="210865" y="35767"/>
                    <a:pt x="213242" y="38465"/>
                    <a:pt x="215170" y="41475"/>
                  </a:cubicBezTo>
                  <a:cubicBezTo>
                    <a:pt x="205154" y="33201"/>
                    <a:pt x="194374" y="25897"/>
                    <a:pt x="182975" y="19663"/>
                  </a:cubicBezTo>
                  <a:cubicBezTo>
                    <a:pt x="125422" y="-10866"/>
                    <a:pt x="54102" y="7118"/>
                    <a:pt x="17907" y="61287"/>
                  </a:cubicBezTo>
                  <a:cubicBezTo>
                    <a:pt x="10900" y="72178"/>
                    <a:pt x="4906" y="83688"/>
                    <a:pt x="0" y="95673"/>
                  </a:cubicBezTo>
                  <a:close/>
                </a:path>
              </a:pathLst>
            </a:custGeom>
            <a:solidFill>
              <a:srgbClr val="455A6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A9FDF28-AFD5-46FC-BD51-E659BECAA754}"/>
                </a:ext>
              </a:extLst>
            </p:cNvPr>
            <p:cNvSpPr/>
            <p:nvPr/>
          </p:nvSpPr>
          <p:spPr>
            <a:xfrm>
              <a:off x="6676452" y="3922763"/>
              <a:ext cx="249651" cy="972559"/>
            </a:xfrm>
            <a:custGeom>
              <a:avLst/>
              <a:gdLst>
                <a:gd name="connsiteX0" fmla="*/ 40578 w 249651"/>
                <a:gd name="connsiteY0" fmla="*/ 972407 h 972559"/>
                <a:gd name="connsiteX1" fmla="*/ 52103 w 249651"/>
                <a:gd name="connsiteY1" fmla="*/ 970407 h 972559"/>
                <a:gd name="connsiteX2" fmla="*/ 81726 w 249651"/>
                <a:gd name="connsiteY2" fmla="*/ 956120 h 972559"/>
                <a:gd name="connsiteX3" fmla="*/ 112301 w 249651"/>
                <a:gd name="connsiteY3" fmla="*/ 914114 h 972559"/>
                <a:gd name="connsiteX4" fmla="*/ 119635 w 249651"/>
                <a:gd name="connsiteY4" fmla="*/ 881920 h 972559"/>
                <a:gd name="connsiteX5" fmla="*/ 116873 w 249651"/>
                <a:gd name="connsiteY5" fmla="*/ 845439 h 972559"/>
                <a:gd name="connsiteX6" fmla="*/ 83440 w 249651"/>
                <a:gd name="connsiteY6" fmla="*/ 768001 h 972559"/>
                <a:gd name="connsiteX7" fmla="*/ 30291 w 249651"/>
                <a:gd name="connsiteY7" fmla="*/ 685705 h 972559"/>
                <a:gd name="connsiteX8" fmla="*/ 8288 w 249651"/>
                <a:gd name="connsiteY8" fmla="*/ 637032 h 972559"/>
                <a:gd name="connsiteX9" fmla="*/ 1 w 249651"/>
                <a:gd name="connsiteY9" fmla="*/ 581882 h 972559"/>
                <a:gd name="connsiteX10" fmla="*/ 34387 w 249651"/>
                <a:gd name="connsiteY10" fmla="*/ 471107 h 972559"/>
                <a:gd name="connsiteX11" fmla="*/ 74773 w 249651"/>
                <a:gd name="connsiteY11" fmla="*/ 427387 h 972559"/>
                <a:gd name="connsiteX12" fmla="*/ 124398 w 249651"/>
                <a:gd name="connsiteY12" fmla="*/ 398050 h 972559"/>
                <a:gd name="connsiteX13" fmla="*/ 170880 w 249651"/>
                <a:gd name="connsiteY13" fmla="*/ 369475 h 972559"/>
                <a:gd name="connsiteX14" fmla="*/ 200598 w 249651"/>
                <a:gd name="connsiteY14" fmla="*/ 327660 h 972559"/>
                <a:gd name="connsiteX15" fmla="*/ 206218 w 249651"/>
                <a:gd name="connsiteY15" fmla="*/ 232410 h 972559"/>
                <a:gd name="connsiteX16" fmla="*/ 192025 w 249651"/>
                <a:gd name="connsiteY16" fmla="*/ 148209 h 972559"/>
                <a:gd name="connsiteX17" fmla="*/ 195454 w 249651"/>
                <a:gd name="connsiteY17" fmla="*/ 77629 h 972559"/>
                <a:gd name="connsiteX18" fmla="*/ 214504 w 249651"/>
                <a:gd name="connsiteY18" fmla="*/ 28004 h 972559"/>
                <a:gd name="connsiteX19" fmla="*/ 238698 w 249651"/>
                <a:gd name="connsiteY19" fmla="*/ 4286 h 972559"/>
                <a:gd name="connsiteX20" fmla="*/ 246699 w 249651"/>
                <a:gd name="connsiteY20" fmla="*/ 857 h 972559"/>
                <a:gd name="connsiteX21" fmla="*/ 249652 w 249651"/>
                <a:gd name="connsiteY21" fmla="*/ 0 h 972559"/>
                <a:gd name="connsiteX22" fmla="*/ 239174 w 249651"/>
                <a:gd name="connsiteY22" fmla="*/ 5144 h 972559"/>
                <a:gd name="connsiteX23" fmla="*/ 216124 w 249651"/>
                <a:gd name="connsiteY23" fmla="*/ 28670 h 972559"/>
                <a:gd name="connsiteX24" fmla="*/ 197836 w 249651"/>
                <a:gd name="connsiteY24" fmla="*/ 77819 h 972559"/>
                <a:gd name="connsiteX25" fmla="*/ 195264 w 249651"/>
                <a:gd name="connsiteY25" fmla="*/ 147447 h 972559"/>
                <a:gd name="connsiteX26" fmla="*/ 210028 w 249651"/>
                <a:gd name="connsiteY26" fmla="*/ 231362 h 972559"/>
                <a:gd name="connsiteX27" fmla="*/ 204694 w 249651"/>
                <a:gd name="connsiteY27" fmla="*/ 329470 h 972559"/>
                <a:gd name="connsiteX28" fmla="*/ 173642 w 249651"/>
                <a:gd name="connsiteY28" fmla="*/ 373094 h 972559"/>
                <a:gd name="connsiteX29" fmla="*/ 126017 w 249651"/>
                <a:gd name="connsiteY29" fmla="*/ 402622 h 972559"/>
                <a:gd name="connsiteX30" fmla="*/ 77440 w 249651"/>
                <a:gd name="connsiteY30" fmla="*/ 431864 h 972559"/>
                <a:gd name="connsiteX31" fmla="*/ 38673 w 249651"/>
                <a:gd name="connsiteY31" fmla="*/ 474250 h 972559"/>
                <a:gd name="connsiteX32" fmla="*/ 5050 w 249651"/>
                <a:gd name="connsiteY32" fmla="*/ 582263 h 972559"/>
                <a:gd name="connsiteX33" fmla="*/ 12955 w 249651"/>
                <a:gd name="connsiteY33" fmla="*/ 635985 h 972559"/>
                <a:gd name="connsiteX34" fmla="*/ 34482 w 249651"/>
                <a:gd name="connsiteY34" fmla="*/ 683610 h 972559"/>
                <a:gd name="connsiteX35" fmla="*/ 87155 w 249651"/>
                <a:gd name="connsiteY35" fmla="*/ 766096 h 972559"/>
                <a:gd name="connsiteX36" fmla="*/ 120493 w 249651"/>
                <a:gd name="connsiteY36" fmla="*/ 844868 h 972559"/>
                <a:gd name="connsiteX37" fmla="*/ 122969 w 249651"/>
                <a:gd name="connsiteY37" fmla="*/ 882396 h 972559"/>
                <a:gd name="connsiteX38" fmla="*/ 115063 w 249651"/>
                <a:gd name="connsiteY38" fmla="*/ 914972 h 972559"/>
                <a:gd name="connsiteX39" fmla="*/ 82964 w 249651"/>
                <a:gd name="connsiteY39" fmla="*/ 958120 h 972559"/>
                <a:gd name="connsiteX40" fmla="*/ 52294 w 249651"/>
                <a:gd name="connsiteY40" fmla="*/ 971931 h 972559"/>
                <a:gd name="connsiteX41" fmla="*/ 40578 w 249651"/>
                <a:gd name="connsiteY41" fmla="*/ 972407 h 9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9651" h="972559">
                  <a:moveTo>
                    <a:pt x="40578" y="972407"/>
                  </a:moveTo>
                  <a:cubicBezTo>
                    <a:pt x="40578" y="972407"/>
                    <a:pt x="44674" y="972407"/>
                    <a:pt x="52103" y="970407"/>
                  </a:cubicBezTo>
                  <a:cubicBezTo>
                    <a:pt x="62947" y="967994"/>
                    <a:pt x="73086" y="963104"/>
                    <a:pt x="81726" y="956120"/>
                  </a:cubicBezTo>
                  <a:cubicBezTo>
                    <a:pt x="95437" y="945053"/>
                    <a:pt x="105984" y="930563"/>
                    <a:pt x="112301" y="914114"/>
                  </a:cubicBezTo>
                  <a:cubicBezTo>
                    <a:pt x="116402" y="903829"/>
                    <a:pt x="118876" y="892967"/>
                    <a:pt x="119635" y="881920"/>
                  </a:cubicBezTo>
                  <a:cubicBezTo>
                    <a:pt x="120338" y="869691"/>
                    <a:pt x="119409" y="857423"/>
                    <a:pt x="116873" y="845439"/>
                  </a:cubicBezTo>
                  <a:cubicBezTo>
                    <a:pt x="110191" y="817921"/>
                    <a:pt x="98886" y="791736"/>
                    <a:pt x="83440" y="768001"/>
                  </a:cubicBezTo>
                  <a:cubicBezTo>
                    <a:pt x="67534" y="741902"/>
                    <a:pt x="47626" y="715804"/>
                    <a:pt x="30291" y="685705"/>
                  </a:cubicBezTo>
                  <a:cubicBezTo>
                    <a:pt x="21265" y="670300"/>
                    <a:pt x="13890" y="653985"/>
                    <a:pt x="8288" y="637032"/>
                  </a:cubicBezTo>
                  <a:cubicBezTo>
                    <a:pt x="2721" y="619181"/>
                    <a:pt x="-73" y="600581"/>
                    <a:pt x="1" y="581882"/>
                  </a:cubicBezTo>
                  <a:cubicBezTo>
                    <a:pt x="417" y="542394"/>
                    <a:pt x="12369" y="503889"/>
                    <a:pt x="34387" y="471107"/>
                  </a:cubicBezTo>
                  <a:cubicBezTo>
                    <a:pt x="45495" y="454523"/>
                    <a:pt x="59120" y="439772"/>
                    <a:pt x="74773" y="427387"/>
                  </a:cubicBezTo>
                  <a:cubicBezTo>
                    <a:pt x="90394" y="416128"/>
                    <a:pt x="107004" y="406309"/>
                    <a:pt x="124398" y="398050"/>
                  </a:cubicBezTo>
                  <a:cubicBezTo>
                    <a:pt x="140878" y="390230"/>
                    <a:pt x="156463" y="380650"/>
                    <a:pt x="170880" y="369475"/>
                  </a:cubicBezTo>
                  <a:cubicBezTo>
                    <a:pt x="184202" y="358310"/>
                    <a:pt x="194434" y="343912"/>
                    <a:pt x="200598" y="327660"/>
                  </a:cubicBezTo>
                  <a:cubicBezTo>
                    <a:pt x="210484" y="296894"/>
                    <a:pt x="212417" y="264125"/>
                    <a:pt x="206218" y="232410"/>
                  </a:cubicBezTo>
                  <a:cubicBezTo>
                    <a:pt x="201550" y="202216"/>
                    <a:pt x="194692" y="174308"/>
                    <a:pt x="192025" y="148209"/>
                  </a:cubicBezTo>
                  <a:cubicBezTo>
                    <a:pt x="189301" y="124653"/>
                    <a:pt x="190459" y="100810"/>
                    <a:pt x="195454" y="77629"/>
                  </a:cubicBezTo>
                  <a:cubicBezTo>
                    <a:pt x="198754" y="60072"/>
                    <a:pt x="205208" y="43258"/>
                    <a:pt x="214504" y="28004"/>
                  </a:cubicBezTo>
                  <a:cubicBezTo>
                    <a:pt x="220459" y="18199"/>
                    <a:pt x="228777" y="10044"/>
                    <a:pt x="238698" y="4286"/>
                  </a:cubicBezTo>
                  <a:cubicBezTo>
                    <a:pt x="241210" y="2811"/>
                    <a:pt x="243898" y="1659"/>
                    <a:pt x="246699" y="857"/>
                  </a:cubicBezTo>
                  <a:cubicBezTo>
                    <a:pt x="247637" y="432"/>
                    <a:pt x="248631" y="143"/>
                    <a:pt x="249652" y="0"/>
                  </a:cubicBezTo>
                  <a:cubicBezTo>
                    <a:pt x="249652" y="0"/>
                    <a:pt x="245746" y="1238"/>
                    <a:pt x="239174" y="5144"/>
                  </a:cubicBezTo>
                  <a:cubicBezTo>
                    <a:pt x="229729" y="11041"/>
                    <a:pt x="221827" y="19107"/>
                    <a:pt x="216124" y="28670"/>
                  </a:cubicBezTo>
                  <a:cubicBezTo>
                    <a:pt x="207197" y="43856"/>
                    <a:pt x="201007" y="60492"/>
                    <a:pt x="197836" y="77819"/>
                  </a:cubicBezTo>
                  <a:cubicBezTo>
                    <a:pt x="193253" y="100741"/>
                    <a:pt x="192385" y="124250"/>
                    <a:pt x="195264" y="147447"/>
                  </a:cubicBezTo>
                  <a:cubicBezTo>
                    <a:pt x="198026" y="173260"/>
                    <a:pt x="204789" y="200978"/>
                    <a:pt x="210028" y="231362"/>
                  </a:cubicBezTo>
                  <a:cubicBezTo>
                    <a:pt x="216637" y="263985"/>
                    <a:pt x="214801" y="297756"/>
                    <a:pt x="204694" y="329470"/>
                  </a:cubicBezTo>
                  <a:cubicBezTo>
                    <a:pt x="198239" y="346425"/>
                    <a:pt x="187549" y="361444"/>
                    <a:pt x="173642" y="373094"/>
                  </a:cubicBezTo>
                  <a:cubicBezTo>
                    <a:pt x="158874" y="384619"/>
                    <a:pt x="142907" y="394518"/>
                    <a:pt x="126017" y="402622"/>
                  </a:cubicBezTo>
                  <a:cubicBezTo>
                    <a:pt x="108931" y="410801"/>
                    <a:pt x="92664" y="420592"/>
                    <a:pt x="77440" y="431864"/>
                  </a:cubicBezTo>
                  <a:cubicBezTo>
                    <a:pt x="62405" y="443905"/>
                    <a:pt x="49328" y="458203"/>
                    <a:pt x="38673" y="474250"/>
                  </a:cubicBezTo>
                  <a:cubicBezTo>
                    <a:pt x="17196" y="506217"/>
                    <a:pt x="5511" y="543755"/>
                    <a:pt x="5050" y="582263"/>
                  </a:cubicBezTo>
                  <a:cubicBezTo>
                    <a:pt x="4949" y="600468"/>
                    <a:pt x="7615" y="618581"/>
                    <a:pt x="12955" y="635985"/>
                  </a:cubicBezTo>
                  <a:cubicBezTo>
                    <a:pt x="18424" y="652577"/>
                    <a:pt x="25640" y="668542"/>
                    <a:pt x="34482" y="683610"/>
                  </a:cubicBezTo>
                  <a:cubicBezTo>
                    <a:pt x="51436" y="713423"/>
                    <a:pt x="71248" y="739616"/>
                    <a:pt x="87155" y="766096"/>
                  </a:cubicBezTo>
                  <a:cubicBezTo>
                    <a:pt x="102688" y="790255"/>
                    <a:pt x="113964" y="816898"/>
                    <a:pt x="120493" y="844868"/>
                  </a:cubicBezTo>
                  <a:cubicBezTo>
                    <a:pt x="122941" y="857217"/>
                    <a:pt x="123773" y="869832"/>
                    <a:pt x="122969" y="882396"/>
                  </a:cubicBezTo>
                  <a:cubicBezTo>
                    <a:pt x="122042" y="893599"/>
                    <a:pt x="119375" y="904590"/>
                    <a:pt x="115063" y="914972"/>
                  </a:cubicBezTo>
                  <a:cubicBezTo>
                    <a:pt x="108453" y="931987"/>
                    <a:pt x="97361" y="946897"/>
                    <a:pt x="82964" y="958120"/>
                  </a:cubicBezTo>
                  <a:cubicBezTo>
                    <a:pt x="73999" y="965121"/>
                    <a:pt x="63479" y="969859"/>
                    <a:pt x="52294" y="971931"/>
                  </a:cubicBezTo>
                  <a:cubicBezTo>
                    <a:pt x="48421" y="972555"/>
                    <a:pt x="44488" y="972715"/>
                    <a:pt x="40578" y="972407"/>
                  </a:cubicBezTo>
                  <a:close/>
                </a:path>
              </a:pathLst>
            </a:custGeom>
            <a:solidFill>
              <a:srgbClr val="455A64"/>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02F8AE4-265B-480C-82A9-880B4C228C77}"/>
                </a:ext>
              </a:extLst>
            </p:cNvPr>
            <p:cNvSpPr/>
            <p:nvPr/>
          </p:nvSpPr>
          <p:spPr>
            <a:xfrm>
              <a:off x="7463028" y="3909237"/>
              <a:ext cx="121702" cy="697706"/>
            </a:xfrm>
            <a:custGeom>
              <a:avLst/>
              <a:gdLst>
                <a:gd name="connsiteX0" fmla="*/ 16669 w 121702"/>
                <a:gd name="connsiteY0" fmla="*/ 697706 h 697706"/>
                <a:gd name="connsiteX1" fmla="*/ 32861 w 121702"/>
                <a:gd name="connsiteY1" fmla="*/ 672560 h 697706"/>
                <a:gd name="connsiteX2" fmla="*/ 26289 w 121702"/>
                <a:gd name="connsiteY2" fmla="*/ 592455 h 697706"/>
                <a:gd name="connsiteX3" fmla="*/ 5905 w 121702"/>
                <a:gd name="connsiteY3" fmla="*/ 538829 h 697706"/>
                <a:gd name="connsiteX4" fmla="*/ 0 w 121702"/>
                <a:gd name="connsiteY4" fmla="*/ 507111 h 697706"/>
                <a:gd name="connsiteX5" fmla="*/ 0 w 121702"/>
                <a:gd name="connsiteY5" fmla="*/ 490061 h 697706"/>
                <a:gd name="connsiteX6" fmla="*/ 3048 w 121702"/>
                <a:gd name="connsiteY6" fmla="*/ 472916 h 697706"/>
                <a:gd name="connsiteX7" fmla="*/ 34861 w 121702"/>
                <a:gd name="connsiteY7" fmla="*/ 407194 h 697706"/>
                <a:gd name="connsiteX8" fmla="*/ 80486 w 121702"/>
                <a:gd name="connsiteY8" fmla="*/ 343852 h 697706"/>
                <a:gd name="connsiteX9" fmla="*/ 114205 w 121702"/>
                <a:gd name="connsiteY9" fmla="*/ 275082 h 697706"/>
                <a:gd name="connsiteX10" fmla="*/ 106680 w 121702"/>
                <a:gd name="connsiteY10" fmla="*/ 205740 h 697706"/>
                <a:gd name="connsiteX11" fmla="*/ 70485 w 121702"/>
                <a:gd name="connsiteY11" fmla="*/ 151733 h 697706"/>
                <a:gd name="connsiteX12" fmla="*/ 34671 w 121702"/>
                <a:gd name="connsiteY12" fmla="*/ 106966 h 697706"/>
                <a:gd name="connsiteX13" fmla="*/ 12287 w 121702"/>
                <a:gd name="connsiteY13" fmla="*/ 65056 h 697706"/>
                <a:gd name="connsiteX14" fmla="*/ 5334 w 121702"/>
                <a:gd name="connsiteY14" fmla="*/ 29813 h 697706"/>
                <a:gd name="connsiteX15" fmla="*/ 8382 w 121702"/>
                <a:gd name="connsiteY15" fmla="*/ 7334 h 697706"/>
                <a:gd name="connsiteX16" fmla="*/ 11240 w 121702"/>
                <a:gd name="connsiteY16" fmla="*/ 0 h 697706"/>
                <a:gd name="connsiteX17" fmla="*/ 7334 w 121702"/>
                <a:gd name="connsiteY17" fmla="*/ 29813 h 697706"/>
                <a:gd name="connsiteX18" fmla="*/ 14859 w 121702"/>
                <a:gd name="connsiteY18" fmla="*/ 64103 h 697706"/>
                <a:gd name="connsiteX19" fmla="*/ 37529 w 121702"/>
                <a:gd name="connsiteY19" fmla="*/ 104966 h 697706"/>
                <a:gd name="connsiteX20" fmla="*/ 73628 w 121702"/>
                <a:gd name="connsiteY20" fmla="*/ 149161 h 697706"/>
                <a:gd name="connsiteX21" fmla="*/ 110871 w 121702"/>
                <a:gd name="connsiteY21" fmla="*/ 203835 h 697706"/>
                <a:gd name="connsiteX22" fmla="*/ 118872 w 121702"/>
                <a:gd name="connsiteY22" fmla="*/ 276130 h 697706"/>
                <a:gd name="connsiteX23" fmla="*/ 84487 w 121702"/>
                <a:gd name="connsiteY23" fmla="*/ 346710 h 697706"/>
                <a:gd name="connsiteX24" fmla="*/ 38957 w 121702"/>
                <a:gd name="connsiteY24" fmla="*/ 409861 h 697706"/>
                <a:gd name="connsiteX25" fmla="*/ 7525 w 121702"/>
                <a:gd name="connsiteY25" fmla="*/ 473964 h 697706"/>
                <a:gd name="connsiteX26" fmla="*/ 4477 w 121702"/>
                <a:gd name="connsiteY26" fmla="*/ 490537 h 697706"/>
                <a:gd name="connsiteX27" fmla="*/ 3905 w 121702"/>
                <a:gd name="connsiteY27" fmla="*/ 506825 h 697706"/>
                <a:gd name="connsiteX28" fmla="*/ 9430 w 121702"/>
                <a:gd name="connsiteY28" fmla="*/ 537686 h 697706"/>
                <a:gd name="connsiteX29" fmla="*/ 29146 w 121702"/>
                <a:gd name="connsiteY29" fmla="*/ 591312 h 697706"/>
                <a:gd name="connsiteX30" fmla="*/ 34195 w 121702"/>
                <a:gd name="connsiteY30" fmla="*/ 673227 h 697706"/>
                <a:gd name="connsiteX31" fmla="*/ 22193 w 121702"/>
                <a:gd name="connsiteY31" fmla="*/ 692277 h 697706"/>
                <a:gd name="connsiteX32" fmla="*/ 17907 w 121702"/>
                <a:gd name="connsiteY32" fmla="*/ 696278 h 697706"/>
                <a:gd name="connsiteX33" fmla="*/ 16669 w 121702"/>
                <a:gd name="connsiteY33" fmla="*/ 697706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702" h="697706">
                  <a:moveTo>
                    <a:pt x="16669" y="697706"/>
                  </a:moveTo>
                  <a:cubicBezTo>
                    <a:pt x="23843" y="690612"/>
                    <a:pt x="29371" y="682027"/>
                    <a:pt x="32861" y="672560"/>
                  </a:cubicBezTo>
                  <a:cubicBezTo>
                    <a:pt x="40102" y="645911"/>
                    <a:pt x="37777" y="617567"/>
                    <a:pt x="26289" y="592455"/>
                  </a:cubicBezTo>
                  <a:cubicBezTo>
                    <a:pt x="20288" y="576167"/>
                    <a:pt x="12001" y="558736"/>
                    <a:pt x="5905" y="538829"/>
                  </a:cubicBezTo>
                  <a:cubicBezTo>
                    <a:pt x="2727" y="528518"/>
                    <a:pt x="746" y="517875"/>
                    <a:pt x="0" y="507111"/>
                  </a:cubicBezTo>
                  <a:cubicBezTo>
                    <a:pt x="0" y="501491"/>
                    <a:pt x="0" y="495776"/>
                    <a:pt x="0" y="490061"/>
                  </a:cubicBezTo>
                  <a:cubicBezTo>
                    <a:pt x="0" y="484346"/>
                    <a:pt x="2096" y="478726"/>
                    <a:pt x="3048" y="472916"/>
                  </a:cubicBezTo>
                  <a:cubicBezTo>
                    <a:pt x="9724" y="449316"/>
                    <a:pt x="20492" y="427071"/>
                    <a:pt x="34861" y="407194"/>
                  </a:cubicBezTo>
                  <a:cubicBezTo>
                    <a:pt x="49054" y="386143"/>
                    <a:pt x="65342" y="365760"/>
                    <a:pt x="80486" y="343852"/>
                  </a:cubicBezTo>
                  <a:cubicBezTo>
                    <a:pt x="95855" y="323195"/>
                    <a:pt x="107286" y="299882"/>
                    <a:pt x="114205" y="275082"/>
                  </a:cubicBezTo>
                  <a:cubicBezTo>
                    <a:pt x="119635" y="251784"/>
                    <a:pt x="116982" y="227331"/>
                    <a:pt x="106680" y="205740"/>
                  </a:cubicBezTo>
                  <a:cubicBezTo>
                    <a:pt x="96972" y="186265"/>
                    <a:pt x="84808" y="168115"/>
                    <a:pt x="70485" y="151733"/>
                  </a:cubicBezTo>
                  <a:cubicBezTo>
                    <a:pt x="57531" y="135922"/>
                    <a:pt x="44577" y="121539"/>
                    <a:pt x="34671" y="106966"/>
                  </a:cubicBezTo>
                  <a:cubicBezTo>
                    <a:pt x="25473" y="93995"/>
                    <a:pt x="17952" y="79913"/>
                    <a:pt x="12287" y="65056"/>
                  </a:cubicBezTo>
                  <a:cubicBezTo>
                    <a:pt x="7996" y="53785"/>
                    <a:pt x="5645" y="41869"/>
                    <a:pt x="5334" y="29813"/>
                  </a:cubicBezTo>
                  <a:cubicBezTo>
                    <a:pt x="5240" y="22211"/>
                    <a:pt x="6267" y="14637"/>
                    <a:pt x="8382" y="7334"/>
                  </a:cubicBezTo>
                  <a:cubicBezTo>
                    <a:pt x="9100" y="4805"/>
                    <a:pt x="10057" y="2349"/>
                    <a:pt x="11240" y="0"/>
                  </a:cubicBezTo>
                  <a:cubicBezTo>
                    <a:pt x="8382" y="9671"/>
                    <a:pt x="7064" y="19732"/>
                    <a:pt x="7334" y="29813"/>
                  </a:cubicBezTo>
                  <a:cubicBezTo>
                    <a:pt x="7969" y="41575"/>
                    <a:pt x="10511" y="53156"/>
                    <a:pt x="14859" y="64103"/>
                  </a:cubicBezTo>
                  <a:cubicBezTo>
                    <a:pt x="20756" y="78581"/>
                    <a:pt x="28367" y="92299"/>
                    <a:pt x="37529" y="104966"/>
                  </a:cubicBezTo>
                  <a:cubicBezTo>
                    <a:pt x="47054" y="119158"/>
                    <a:pt x="60484" y="133540"/>
                    <a:pt x="73628" y="149161"/>
                  </a:cubicBezTo>
                  <a:cubicBezTo>
                    <a:pt x="88404" y="165660"/>
                    <a:pt x="100927" y="184045"/>
                    <a:pt x="110871" y="203835"/>
                  </a:cubicBezTo>
                  <a:cubicBezTo>
                    <a:pt x="121680" y="226323"/>
                    <a:pt x="124502" y="251823"/>
                    <a:pt x="118872" y="276130"/>
                  </a:cubicBezTo>
                  <a:cubicBezTo>
                    <a:pt x="111942" y="301606"/>
                    <a:pt x="100277" y="325550"/>
                    <a:pt x="84487" y="346710"/>
                  </a:cubicBezTo>
                  <a:cubicBezTo>
                    <a:pt x="69342" y="368713"/>
                    <a:pt x="52959" y="389096"/>
                    <a:pt x="38957" y="409861"/>
                  </a:cubicBezTo>
                  <a:cubicBezTo>
                    <a:pt x="24856" y="429252"/>
                    <a:pt x="14221" y="450941"/>
                    <a:pt x="7525" y="473964"/>
                  </a:cubicBezTo>
                  <a:cubicBezTo>
                    <a:pt x="6477" y="479584"/>
                    <a:pt x="5048" y="485013"/>
                    <a:pt x="4477" y="490537"/>
                  </a:cubicBezTo>
                  <a:cubicBezTo>
                    <a:pt x="3905" y="496062"/>
                    <a:pt x="4477" y="501491"/>
                    <a:pt x="3905" y="506825"/>
                  </a:cubicBezTo>
                  <a:cubicBezTo>
                    <a:pt x="4550" y="517291"/>
                    <a:pt x="6404" y="527647"/>
                    <a:pt x="9430" y="537686"/>
                  </a:cubicBezTo>
                  <a:cubicBezTo>
                    <a:pt x="15240" y="557212"/>
                    <a:pt x="23241" y="574738"/>
                    <a:pt x="29146" y="591312"/>
                  </a:cubicBezTo>
                  <a:cubicBezTo>
                    <a:pt x="40534" y="617144"/>
                    <a:pt x="42324" y="646192"/>
                    <a:pt x="34195" y="673227"/>
                  </a:cubicBezTo>
                  <a:cubicBezTo>
                    <a:pt x="31542" y="680332"/>
                    <a:pt x="27457" y="686817"/>
                    <a:pt x="22193" y="692277"/>
                  </a:cubicBezTo>
                  <a:cubicBezTo>
                    <a:pt x="20878" y="693727"/>
                    <a:pt x="19444" y="695065"/>
                    <a:pt x="17907" y="696278"/>
                  </a:cubicBezTo>
                  <a:cubicBezTo>
                    <a:pt x="17548" y="696798"/>
                    <a:pt x="17132" y="697277"/>
                    <a:pt x="16669" y="697706"/>
                  </a:cubicBezTo>
                  <a:close/>
                </a:path>
              </a:pathLst>
            </a:custGeom>
            <a:solidFill>
              <a:srgbClr val="455A6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F5E1B4-6723-4CF0-91E7-711C60988F2E}"/>
                </a:ext>
              </a:extLst>
            </p:cNvPr>
            <p:cNvSpPr/>
            <p:nvPr/>
          </p:nvSpPr>
          <p:spPr>
            <a:xfrm>
              <a:off x="6494030" y="4037730"/>
              <a:ext cx="316437" cy="742092"/>
            </a:xfrm>
            <a:custGeom>
              <a:avLst/>
              <a:gdLst>
                <a:gd name="connsiteX0" fmla="*/ 6020 w 316437"/>
                <a:gd name="connsiteY0" fmla="*/ 742093 h 742092"/>
                <a:gd name="connsiteX1" fmla="*/ 2305 w 316437"/>
                <a:gd name="connsiteY1" fmla="*/ 734282 h 742092"/>
                <a:gd name="connsiteX2" fmla="*/ 877 w 316437"/>
                <a:gd name="connsiteY2" fmla="*/ 709231 h 742092"/>
                <a:gd name="connsiteX3" fmla="*/ 16212 w 316437"/>
                <a:gd name="connsiteY3" fmla="*/ 672751 h 742092"/>
                <a:gd name="connsiteX4" fmla="*/ 46216 w 316437"/>
                <a:gd name="connsiteY4" fmla="*/ 630174 h 742092"/>
                <a:gd name="connsiteX5" fmla="*/ 61646 w 316437"/>
                <a:gd name="connsiteY5" fmla="*/ 570547 h 742092"/>
                <a:gd name="connsiteX6" fmla="*/ 56312 w 316437"/>
                <a:gd name="connsiteY6" fmla="*/ 498538 h 742092"/>
                <a:gd name="connsiteX7" fmla="*/ 59551 w 316437"/>
                <a:gd name="connsiteY7" fmla="*/ 417957 h 742092"/>
                <a:gd name="connsiteX8" fmla="*/ 104794 w 316437"/>
                <a:gd name="connsiteY8" fmla="*/ 344424 h 742092"/>
                <a:gd name="connsiteX9" fmla="*/ 170422 w 316437"/>
                <a:gd name="connsiteY9" fmla="*/ 288227 h 742092"/>
                <a:gd name="connsiteX10" fmla="*/ 230620 w 316437"/>
                <a:gd name="connsiteY10" fmla="*/ 235172 h 742092"/>
                <a:gd name="connsiteX11" fmla="*/ 303772 w 316437"/>
                <a:gd name="connsiteY11" fmla="*/ 123158 h 742092"/>
                <a:gd name="connsiteX12" fmla="*/ 313297 w 316437"/>
                <a:gd name="connsiteY12" fmla="*/ 72390 h 742092"/>
                <a:gd name="connsiteX13" fmla="*/ 312535 w 316437"/>
                <a:gd name="connsiteY13" fmla="*/ 33242 h 742092"/>
                <a:gd name="connsiteX14" fmla="*/ 311011 w 316437"/>
                <a:gd name="connsiteY14" fmla="*/ 19050 h 742092"/>
                <a:gd name="connsiteX15" fmla="*/ 309391 w 316437"/>
                <a:gd name="connsiteY15" fmla="*/ 8668 h 742092"/>
                <a:gd name="connsiteX16" fmla="*/ 308439 w 316437"/>
                <a:gd name="connsiteY16" fmla="*/ 2191 h 742092"/>
                <a:gd name="connsiteX17" fmla="*/ 308439 w 316437"/>
                <a:gd name="connsiteY17" fmla="*/ 0 h 742092"/>
                <a:gd name="connsiteX18" fmla="*/ 309106 w 316437"/>
                <a:gd name="connsiteY18" fmla="*/ 2096 h 742092"/>
                <a:gd name="connsiteX19" fmla="*/ 310534 w 316437"/>
                <a:gd name="connsiteY19" fmla="*/ 8477 h 742092"/>
                <a:gd name="connsiteX20" fmla="*/ 312630 w 316437"/>
                <a:gd name="connsiteY20" fmla="*/ 18764 h 742092"/>
                <a:gd name="connsiteX21" fmla="*/ 314630 w 316437"/>
                <a:gd name="connsiteY21" fmla="*/ 33052 h 742092"/>
                <a:gd name="connsiteX22" fmla="*/ 316249 w 316437"/>
                <a:gd name="connsiteY22" fmla="*/ 72580 h 742092"/>
                <a:gd name="connsiteX23" fmla="*/ 307296 w 316437"/>
                <a:gd name="connsiteY23" fmla="*/ 124206 h 742092"/>
                <a:gd name="connsiteX24" fmla="*/ 234144 w 316437"/>
                <a:gd name="connsiteY24" fmla="*/ 238506 h 742092"/>
                <a:gd name="connsiteX25" fmla="*/ 174136 w 316437"/>
                <a:gd name="connsiteY25" fmla="*/ 292132 h 742092"/>
                <a:gd name="connsiteX26" fmla="*/ 108414 w 316437"/>
                <a:gd name="connsiteY26" fmla="*/ 347853 h 742092"/>
                <a:gd name="connsiteX27" fmla="*/ 64218 w 316437"/>
                <a:gd name="connsiteY27" fmla="*/ 419290 h 742092"/>
                <a:gd name="connsiteX28" fmla="*/ 60884 w 316437"/>
                <a:gd name="connsiteY28" fmla="*/ 498062 h 742092"/>
                <a:gd name="connsiteX29" fmla="*/ 65837 w 316437"/>
                <a:gd name="connsiteY29" fmla="*/ 570738 h 742092"/>
                <a:gd name="connsiteX30" fmla="*/ 49645 w 316437"/>
                <a:gd name="connsiteY30" fmla="*/ 631984 h 742092"/>
                <a:gd name="connsiteX31" fmla="*/ 18879 w 316437"/>
                <a:gd name="connsiteY31" fmla="*/ 674370 h 742092"/>
                <a:gd name="connsiteX32" fmla="*/ 3163 w 316437"/>
                <a:gd name="connsiteY32" fmla="*/ 709613 h 742092"/>
                <a:gd name="connsiteX33" fmla="*/ 3639 w 316437"/>
                <a:gd name="connsiteY33" fmla="*/ 733997 h 742092"/>
                <a:gd name="connsiteX34" fmla="*/ 6020 w 316437"/>
                <a:gd name="connsiteY34" fmla="*/ 742093 h 7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437" h="742092">
                  <a:moveTo>
                    <a:pt x="6020" y="742093"/>
                  </a:moveTo>
                  <a:cubicBezTo>
                    <a:pt x="4374" y="739704"/>
                    <a:pt x="3120" y="737067"/>
                    <a:pt x="2305" y="734282"/>
                  </a:cubicBezTo>
                  <a:cubicBezTo>
                    <a:pt x="-171" y="726167"/>
                    <a:pt x="-661" y="717576"/>
                    <a:pt x="877" y="709231"/>
                  </a:cubicBezTo>
                  <a:cubicBezTo>
                    <a:pt x="3331" y="696117"/>
                    <a:pt x="8559" y="683680"/>
                    <a:pt x="16212" y="672751"/>
                  </a:cubicBezTo>
                  <a:cubicBezTo>
                    <a:pt x="24594" y="659797"/>
                    <a:pt x="36405" y="646652"/>
                    <a:pt x="46216" y="630174"/>
                  </a:cubicBezTo>
                  <a:cubicBezTo>
                    <a:pt x="56397" y="611955"/>
                    <a:pt x="61712" y="591419"/>
                    <a:pt x="61646" y="570547"/>
                  </a:cubicBezTo>
                  <a:cubicBezTo>
                    <a:pt x="61468" y="546453"/>
                    <a:pt x="59686" y="522397"/>
                    <a:pt x="56312" y="498538"/>
                  </a:cubicBezTo>
                  <a:cubicBezTo>
                    <a:pt x="52287" y="471715"/>
                    <a:pt x="53386" y="444371"/>
                    <a:pt x="59551" y="417957"/>
                  </a:cubicBezTo>
                  <a:cubicBezTo>
                    <a:pt x="68065" y="389967"/>
                    <a:pt x="83647" y="364642"/>
                    <a:pt x="104794" y="344424"/>
                  </a:cubicBezTo>
                  <a:cubicBezTo>
                    <a:pt x="125479" y="324344"/>
                    <a:pt x="147397" y="305575"/>
                    <a:pt x="170422" y="288227"/>
                  </a:cubicBezTo>
                  <a:cubicBezTo>
                    <a:pt x="191701" y="271968"/>
                    <a:pt x="211816" y="254240"/>
                    <a:pt x="230620" y="235172"/>
                  </a:cubicBezTo>
                  <a:cubicBezTo>
                    <a:pt x="266338" y="198977"/>
                    <a:pt x="292437" y="160020"/>
                    <a:pt x="303772" y="123158"/>
                  </a:cubicBezTo>
                  <a:cubicBezTo>
                    <a:pt x="308920" y="106666"/>
                    <a:pt x="312117" y="89627"/>
                    <a:pt x="313297" y="72390"/>
                  </a:cubicBezTo>
                  <a:cubicBezTo>
                    <a:pt x="314046" y="59340"/>
                    <a:pt x="313791" y="46253"/>
                    <a:pt x="312535" y="33242"/>
                  </a:cubicBezTo>
                  <a:cubicBezTo>
                    <a:pt x="311963" y="27908"/>
                    <a:pt x="311487" y="23241"/>
                    <a:pt x="311011" y="19050"/>
                  </a:cubicBezTo>
                  <a:cubicBezTo>
                    <a:pt x="310534" y="14859"/>
                    <a:pt x="309868" y="11525"/>
                    <a:pt x="309391" y="8668"/>
                  </a:cubicBezTo>
                  <a:lnTo>
                    <a:pt x="308439" y="2191"/>
                  </a:lnTo>
                  <a:cubicBezTo>
                    <a:pt x="308333" y="1464"/>
                    <a:pt x="308333" y="726"/>
                    <a:pt x="308439" y="0"/>
                  </a:cubicBezTo>
                  <a:cubicBezTo>
                    <a:pt x="308761" y="663"/>
                    <a:pt x="308986" y="1368"/>
                    <a:pt x="309106" y="2096"/>
                  </a:cubicBezTo>
                  <a:lnTo>
                    <a:pt x="310534" y="8477"/>
                  </a:lnTo>
                  <a:cubicBezTo>
                    <a:pt x="311106" y="11335"/>
                    <a:pt x="311868" y="14764"/>
                    <a:pt x="312630" y="18764"/>
                  </a:cubicBezTo>
                  <a:cubicBezTo>
                    <a:pt x="313392" y="22765"/>
                    <a:pt x="313963" y="27718"/>
                    <a:pt x="314630" y="33052"/>
                  </a:cubicBezTo>
                  <a:cubicBezTo>
                    <a:pt x="316223" y="46164"/>
                    <a:pt x="316765" y="59382"/>
                    <a:pt x="316249" y="72580"/>
                  </a:cubicBezTo>
                  <a:cubicBezTo>
                    <a:pt x="315321" y="90083"/>
                    <a:pt x="312315" y="107413"/>
                    <a:pt x="307296" y="124206"/>
                  </a:cubicBezTo>
                  <a:cubicBezTo>
                    <a:pt x="296247" y="161830"/>
                    <a:pt x="269958" y="201644"/>
                    <a:pt x="234144" y="238506"/>
                  </a:cubicBezTo>
                  <a:cubicBezTo>
                    <a:pt x="215453" y="257797"/>
                    <a:pt x="195399" y="275719"/>
                    <a:pt x="174136" y="292132"/>
                  </a:cubicBezTo>
                  <a:cubicBezTo>
                    <a:pt x="151137" y="309377"/>
                    <a:pt x="129190" y="327985"/>
                    <a:pt x="108414" y="347853"/>
                  </a:cubicBezTo>
                  <a:cubicBezTo>
                    <a:pt x="87821" y="367499"/>
                    <a:pt x="72606" y="392094"/>
                    <a:pt x="64218" y="419290"/>
                  </a:cubicBezTo>
                  <a:cubicBezTo>
                    <a:pt x="58196" y="445109"/>
                    <a:pt x="57065" y="471827"/>
                    <a:pt x="60884" y="498062"/>
                  </a:cubicBezTo>
                  <a:cubicBezTo>
                    <a:pt x="64116" y="522154"/>
                    <a:pt x="65771" y="546431"/>
                    <a:pt x="65837" y="570738"/>
                  </a:cubicBezTo>
                  <a:cubicBezTo>
                    <a:pt x="65735" y="592198"/>
                    <a:pt x="60161" y="613277"/>
                    <a:pt x="49645" y="631984"/>
                  </a:cubicBezTo>
                  <a:cubicBezTo>
                    <a:pt x="39358" y="648748"/>
                    <a:pt x="27356" y="661606"/>
                    <a:pt x="18879" y="674370"/>
                  </a:cubicBezTo>
                  <a:cubicBezTo>
                    <a:pt x="11269" y="684910"/>
                    <a:pt x="5919" y="696908"/>
                    <a:pt x="3163" y="709613"/>
                  </a:cubicBezTo>
                  <a:cubicBezTo>
                    <a:pt x="1419" y="717667"/>
                    <a:pt x="1582" y="726017"/>
                    <a:pt x="3639" y="733997"/>
                  </a:cubicBezTo>
                  <a:cubicBezTo>
                    <a:pt x="4782" y="739426"/>
                    <a:pt x="6306" y="741997"/>
                    <a:pt x="6020" y="742093"/>
                  </a:cubicBezTo>
                  <a:close/>
                </a:path>
              </a:pathLst>
            </a:custGeom>
            <a:solidFill>
              <a:srgbClr val="455A64"/>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F4B043-5007-4183-9E82-AE059BC4681F}"/>
                </a:ext>
              </a:extLst>
            </p:cNvPr>
            <p:cNvSpPr/>
            <p:nvPr/>
          </p:nvSpPr>
          <p:spPr>
            <a:xfrm>
              <a:off x="6861714" y="3939812"/>
              <a:ext cx="171772" cy="995648"/>
            </a:xfrm>
            <a:custGeom>
              <a:avLst/>
              <a:gdLst>
                <a:gd name="connsiteX0" fmla="*/ 129635 w 171772"/>
                <a:gd name="connsiteY0" fmla="*/ 995648 h 995648"/>
                <a:gd name="connsiteX1" fmla="*/ 152019 w 171772"/>
                <a:gd name="connsiteY1" fmla="*/ 958501 h 995648"/>
                <a:gd name="connsiteX2" fmla="*/ 166783 w 171772"/>
                <a:gd name="connsiteY2" fmla="*/ 910114 h 995648"/>
                <a:gd name="connsiteX3" fmla="*/ 132207 w 171772"/>
                <a:gd name="connsiteY3" fmla="*/ 769620 h 995648"/>
                <a:gd name="connsiteX4" fmla="*/ 70485 w 171772"/>
                <a:gd name="connsiteY4" fmla="*/ 698945 h 995648"/>
                <a:gd name="connsiteX5" fmla="*/ 11240 w 171772"/>
                <a:gd name="connsiteY5" fmla="*/ 613220 h 995648"/>
                <a:gd name="connsiteX6" fmla="*/ 0 w 171772"/>
                <a:gd name="connsiteY6" fmla="*/ 558737 h 995648"/>
                <a:gd name="connsiteX7" fmla="*/ 15050 w 171772"/>
                <a:gd name="connsiteY7" fmla="*/ 503492 h 995648"/>
                <a:gd name="connsiteX8" fmla="*/ 81725 w 171772"/>
                <a:gd name="connsiteY8" fmla="*/ 413957 h 995648"/>
                <a:gd name="connsiteX9" fmla="*/ 102108 w 171772"/>
                <a:gd name="connsiteY9" fmla="*/ 366332 h 995648"/>
                <a:gd name="connsiteX10" fmla="*/ 102679 w 171772"/>
                <a:gd name="connsiteY10" fmla="*/ 316421 h 995648"/>
                <a:gd name="connsiteX11" fmla="*/ 74104 w 171772"/>
                <a:gd name="connsiteY11" fmla="*/ 227838 h 995648"/>
                <a:gd name="connsiteX12" fmla="*/ 42196 w 171772"/>
                <a:gd name="connsiteY12" fmla="*/ 151638 h 995648"/>
                <a:gd name="connsiteX13" fmla="*/ 42196 w 171772"/>
                <a:gd name="connsiteY13" fmla="*/ 34481 h 995648"/>
                <a:gd name="connsiteX14" fmla="*/ 59627 w 171772"/>
                <a:gd name="connsiteY14" fmla="*/ 7620 h 995648"/>
                <a:gd name="connsiteX15" fmla="*/ 68008 w 171772"/>
                <a:gd name="connsiteY15" fmla="*/ 0 h 995648"/>
                <a:gd name="connsiteX16" fmla="*/ 60389 w 171772"/>
                <a:gd name="connsiteY16" fmla="*/ 8287 h 995648"/>
                <a:gd name="connsiteX17" fmla="*/ 43910 w 171772"/>
                <a:gd name="connsiteY17" fmla="*/ 35624 h 995648"/>
                <a:gd name="connsiteX18" fmla="*/ 45720 w 171772"/>
                <a:gd name="connsiteY18" fmla="*/ 150876 h 995648"/>
                <a:gd name="connsiteX19" fmla="*/ 78010 w 171772"/>
                <a:gd name="connsiteY19" fmla="*/ 226123 h 995648"/>
                <a:gd name="connsiteX20" fmla="*/ 107823 w 171772"/>
                <a:gd name="connsiteY20" fmla="*/ 315754 h 995648"/>
                <a:gd name="connsiteX21" fmla="*/ 107252 w 171772"/>
                <a:gd name="connsiteY21" fmla="*/ 367284 h 995648"/>
                <a:gd name="connsiteX22" fmla="*/ 86297 w 171772"/>
                <a:gd name="connsiteY22" fmla="*/ 416719 h 995648"/>
                <a:gd name="connsiteX23" fmla="*/ 19621 w 171772"/>
                <a:gd name="connsiteY23" fmla="*/ 505968 h 995648"/>
                <a:gd name="connsiteX24" fmla="*/ 5048 w 171772"/>
                <a:gd name="connsiteY24" fmla="*/ 558927 h 995648"/>
                <a:gd name="connsiteX25" fmla="*/ 15335 w 171772"/>
                <a:gd name="connsiteY25" fmla="*/ 611505 h 995648"/>
                <a:gd name="connsiteX26" fmla="*/ 73438 w 171772"/>
                <a:gd name="connsiteY26" fmla="*/ 696182 h 995648"/>
                <a:gd name="connsiteX27" fmla="*/ 135160 w 171772"/>
                <a:gd name="connsiteY27" fmla="*/ 767525 h 995648"/>
                <a:gd name="connsiteX28" fmla="*/ 168497 w 171772"/>
                <a:gd name="connsiteY28" fmla="*/ 842677 h 995648"/>
                <a:gd name="connsiteX29" fmla="*/ 153162 w 171772"/>
                <a:gd name="connsiteY29" fmla="*/ 959358 h 995648"/>
                <a:gd name="connsiteX30" fmla="*/ 136303 w 171772"/>
                <a:gd name="connsiteY30" fmla="*/ 986981 h 995648"/>
                <a:gd name="connsiteX31" fmla="*/ 130969 w 171772"/>
                <a:gd name="connsiteY31" fmla="*/ 993553 h 9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772" h="995648">
                  <a:moveTo>
                    <a:pt x="129635" y="995648"/>
                  </a:moveTo>
                  <a:cubicBezTo>
                    <a:pt x="138257" y="984003"/>
                    <a:pt x="145752" y="971565"/>
                    <a:pt x="152019" y="958501"/>
                  </a:cubicBezTo>
                  <a:cubicBezTo>
                    <a:pt x="159070" y="943100"/>
                    <a:pt x="164035" y="926828"/>
                    <a:pt x="166783" y="910114"/>
                  </a:cubicBezTo>
                  <a:cubicBezTo>
                    <a:pt x="175176" y="860517"/>
                    <a:pt x="162660" y="809658"/>
                    <a:pt x="132207" y="769620"/>
                  </a:cubicBezTo>
                  <a:cubicBezTo>
                    <a:pt x="113051" y="744861"/>
                    <a:pt x="92440" y="721261"/>
                    <a:pt x="70485" y="698945"/>
                  </a:cubicBezTo>
                  <a:cubicBezTo>
                    <a:pt x="45770" y="674142"/>
                    <a:pt x="25703" y="645107"/>
                    <a:pt x="11240" y="613220"/>
                  </a:cubicBezTo>
                  <a:cubicBezTo>
                    <a:pt x="3834" y="596010"/>
                    <a:pt x="10" y="577472"/>
                    <a:pt x="0" y="558737"/>
                  </a:cubicBezTo>
                  <a:cubicBezTo>
                    <a:pt x="326" y="539354"/>
                    <a:pt x="5500" y="520362"/>
                    <a:pt x="15050" y="503492"/>
                  </a:cubicBezTo>
                  <a:cubicBezTo>
                    <a:pt x="34100" y="469487"/>
                    <a:pt x="62675" y="443960"/>
                    <a:pt x="81725" y="413957"/>
                  </a:cubicBezTo>
                  <a:cubicBezTo>
                    <a:pt x="91582" y="399575"/>
                    <a:pt x="98509" y="383392"/>
                    <a:pt x="102108" y="366332"/>
                  </a:cubicBezTo>
                  <a:cubicBezTo>
                    <a:pt x="105056" y="349841"/>
                    <a:pt x="105249" y="332975"/>
                    <a:pt x="102679" y="316421"/>
                  </a:cubicBezTo>
                  <a:cubicBezTo>
                    <a:pt x="97371" y="285695"/>
                    <a:pt x="87751" y="255874"/>
                    <a:pt x="74104" y="227838"/>
                  </a:cubicBezTo>
                  <a:cubicBezTo>
                    <a:pt x="62111" y="203028"/>
                    <a:pt x="51459" y="177591"/>
                    <a:pt x="42196" y="151638"/>
                  </a:cubicBezTo>
                  <a:cubicBezTo>
                    <a:pt x="25337" y="104013"/>
                    <a:pt x="30099" y="60008"/>
                    <a:pt x="42196" y="34481"/>
                  </a:cubicBezTo>
                  <a:cubicBezTo>
                    <a:pt x="46347" y="24553"/>
                    <a:pt x="52251" y="15455"/>
                    <a:pt x="59627" y="7620"/>
                  </a:cubicBezTo>
                  <a:cubicBezTo>
                    <a:pt x="62166" y="4814"/>
                    <a:pt x="64973" y="2261"/>
                    <a:pt x="68008" y="0"/>
                  </a:cubicBezTo>
                  <a:cubicBezTo>
                    <a:pt x="68008" y="0"/>
                    <a:pt x="65246" y="2762"/>
                    <a:pt x="60389" y="8287"/>
                  </a:cubicBezTo>
                  <a:cubicBezTo>
                    <a:pt x="53369" y="16387"/>
                    <a:pt x="47794" y="25634"/>
                    <a:pt x="43910" y="35624"/>
                  </a:cubicBezTo>
                  <a:cubicBezTo>
                    <a:pt x="32861" y="61055"/>
                    <a:pt x="28670" y="103727"/>
                    <a:pt x="45720" y="150876"/>
                  </a:cubicBezTo>
                  <a:cubicBezTo>
                    <a:pt x="55193" y="176493"/>
                    <a:pt x="65971" y="201608"/>
                    <a:pt x="78010" y="226123"/>
                  </a:cubicBezTo>
                  <a:cubicBezTo>
                    <a:pt x="92186" y="254419"/>
                    <a:pt x="102227" y="284604"/>
                    <a:pt x="107823" y="315754"/>
                  </a:cubicBezTo>
                  <a:cubicBezTo>
                    <a:pt x="110487" y="332844"/>
                    <a:pt x="110293" y="350257"/>
                    <a:pt x="107252" y="367284"/>
                  </a:cubicBezTo>
                  <a:cubicBezTo>
                    <a:pt x="103638" y="384996"/>
                    <a:pt x="96513" y="401805"/>
                    <a:pt x="86297" y="416719"/>
                  </a:cubicBezTo>
                  <a:cubicBezTo>
                    <a:pt x="66485" y="447389"/>
                    <a:pt x="38195" y="472916"/>
                    <a:pt x="19621" y="505968"/>
                  </a:cubicBezTo>
                  <a:cubicBezTo>
                    <a:pt x="10459" y="522144"/>
                    <a:pt x="5451" y="540340"/>
                    <a:pt x="5048" y="558927"/>
                  </a:cubicBezTo>
                  <a:cubicBezTo>
                    <a:pt x="4983" y="576959"/>
                    <a:pt x="8479" y="594827"/>
                    <a:pt x="15335" y="611505"/>
                  </a:cubicBezTo>
                  <a:cubicBezTo>
                    <a:pt x="29535" y="642949"/>
                    <a:pt x="49208" y="671621"/>
                    <a:pt x="73438" y="696182"/>
                  </a:cubicBezTo>
                  <a:cubicBezTo>
                    <a:pt x="95468" y="718664"/>
                    <a:pt x="116081" y="742490"/>
                    <a:pt x="135160" y="767525"/>
                  </a:cubicBezTo>
                  <a:cubicBezTo>
                    <a:pt x="151713" y="789790"/>
                    <a:pt x="163101" y="815462"/>
                    <a:pt x="168497" y="842677"/>
                  </a:cubicBezTo>
                  <a:cubicBezTo>
                    <a:pt x="175962" y="882211"/>
                    <a:pt x="170589" y="923096"/>
                    <a:pt x="153162" y="959358"/>
                  </a:cubicBezTo>
                  <a:cubicBezTo>
                    <a:pt x="148456" y="969093"/>
                    <a:pt x="142810" y="978345"/>
                    <a:pt x="136303" y="986981"/>
                  </a:cubicBezTo>
                  <a:lnTo>
                    <a:pt x="130969" y="993553"/>
                  </a:lnTo>
                  <a:close/>
                </a:path>
              </a:pathLst>
            </a:custGeom>
            <a:solidFill>
              <a:srgbClr val="455A6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4743C8B-84D2-4500-92A8-1E9F753C3251}"/>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FF725E"/>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ABC6147-C091-4F79-B2FB-46A549D3C3F2}"/>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00000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873BD39-3B9F-4E9F-8368-F24DE961DB72}"/>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FF725E"/>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A923485-F4C3-4221-BFF9-DF7EDB646407}"/>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00000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A0F0C23-6F49-496F-88EB-6BB325A1ED2D}"/>
                </a:ext>
              </a:extLst>
            </p:cNvPr>
            <p:cNvSpPr/>
            <p:nvPr/>
          </p:nvSpPr>
          <p:spPr>
            <a:xfrm>
              <a:off x="7207853" y="5072525"/>
              <a:ext cx="548925" cy="315087"/>
            </a:xfrm>
            <a:custGeom>
              <a:avLst/>
              <a:gdLst>
                <a:gd name="connsiteX0" fmla="*/ 0 w 548925"/>
                <a:gd name="connsiteY0" fmla="*/ 75152 h 315087"/>
                <a:gd name="connsiteX1" fmla="*/ 37433 w 548925"/>
                <a:gd name="connsiteY1" fmla="*/ 0 h 315087"/>
                <a:gd name="connsiteX2" fmla="*/ 548926 w 548925"/>
                <a:gd name="connsiteY2" fmla="*/ 248221 h 315087"/>
                <a:gd name="connsiteX3" fmla="*/ 522827 w 548925"/>
                <a:gd name="connsiteY3" fmla="*/ 315087 h 315087"/>
                <a:gd name="connsiteX4" fmla="*/ 0 w 548925"/>
                <a:gd name="connsiteY4" fmla="*/ 75152 h 3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25" h="315087">
                  <a:moveTo>
                    <a:pt x="0" y="75152"/>
                  </a:moveTo>
                  <a:lnTo>
                    <a:pt x="37433" y="0"/>
                  </a:lnTo>
                  <a:lnTo>
                    <a:pt x="548926" y="248221"/>
                  </a:lnTo>
                  <a:lnTo>
                    <a:pt x="522827" y="315087"/>
                  </a:lnTo>
                  <a:lnTo>
                    <a:pt x="0" y="75152"/>
                  </a:lnTo>
                  <a:close/>
                </a:path>
              </a:pathLst>
            </a:custGeom>
            <a:solidFill>
              <a:srgbClr val="E0E0E0"/>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1C0E25F-D7EA-4082-9CF1-B61DAABF5B62}"/>
                </a:ext>
              </a:extLst>
            </p:cNvPr>
            <p:cNvSpPr/>
            <p:nvPr/>
          </p:nvSpPr>
          <p:spPr>
            <a:xfrm>
              <a:off x="7150417" y="5094338"/>
              <a:ext cx="598455" cy="304609"/>
            </a:xfrm>
            <a:custGeom>
              <a:avLst/>
              <a:gdLst>
                <a:gd name="connsiteX0" fmla="*/ 0 w 598455"/>
                <a:gd name="connsiteY0" fmla="*/ 34004 h 304609"/>
                <a:gd name="connsiteX1" fmla="*/ 14764 w 598455"/>
                <a:gd name="connsiteY1" fmla="*/ 0 h 304609"/>
                <a:gd name="connsiteX2" fmla="*/ 598456 w 598455"/>
                <a:gd name="connsiteY2" fmla="*/ 274891 h 304609"/>
                <a:gd name="connsiteX3" fmla="*/ 587788 w 598455"/>
                <a:gd name="connsiteY3" fmla="*/ 304610 h 304609"/>
                <a:gd name="connsiteX4" fmla="*/ 0 w 598455"/>
                <a:gd name="connsiteY4" fmla="*/ 34004 h 30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55" h="304609">
                  <a:moveTo>
                    <a:pt x="0" y="34004"/>
                  </a:moveTo>
                  <a:lnTo>
                    <a:pt x="14764" y="0"/>
                  </a:lnTo>
                  <a:lnTo>
                    <a:pt x="598456" y="274891"/>
                  </a:lnTo>
                  <a:lnTo>
                    <a:pt x="587788" y="304610"/>
                  </a:lnTo>
                  <a:lnTo>
                    <a:pt x="0" y="34004"/>
                  </a:lnTo>
                  <a:close/>
                </a:path>
              </a:pathLst>
            </a:custGeom>
            <a:solidFill>
              <a:srgbClr val="FAFAF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D09D31-CEAC-46CE-9C13-36859556F1BA}"/>
                </a:ext>
              </a:extLst>
            </p:cNvPr>
            <p:cNvSpPr/>
            <p:nvPr/>
          </p:nvSpPr>
          <p:spPr>
            <a:xfrm>
              <a:off x="7487767" y="5510102"/>
              <a:ext cx="201790" cy="480731"/>
            </a:xfrm>
            <a:custGeom>
              <a:avLst/>
              <a:gdLst>
                <a:gd name="connsiteX0" fmla="*/ 201765 w 201790"/>
                <a:gd name="connsiteY0" fmla="*/ 2 h 480731"/>
                <a:gd name="connsiteX1" fmla="*/ 103181 w 201790"/>
                <a:gd name="connsiteY1" fmla="*/ 241366 h 480731"/>
                <a:gd name="connsiteX2" fmla="*/ 25 w 201790"/>
                <a:gd name="connsiteY2" fmla="*/ 480729 h 480731"/>
                <a:gd name="connsiteX3" fmla="*/ 98609 w 201790"/>
                <a:gd name="connsiteY3" fmla="*/ 239366 h 480731"/>
                <a:gd name="connsiteX4" fmla="*/ 201765 w 201790"/>
                <a:gd name="connsiteY4" fmla="*/ 2 h 48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 h="480731">
                  <a:moveTo>
                    <a:pt x="201765" y="2"/>
                  </a:moveTo>
                  <a:cubicBezTo>
                    <a:pt x="203003" y="574"/>
                    <a:pt x="158903" y="108587"/>
                    <a:pt x="103181" y="241366"/>
                  </a:cubicBezTo>
                  <a:cubicBezTo>
                    <a:pt x="47460" y="374144"/>
                    <a:pt x="1264" y="481301"/>
                    <a:pt x="25" y="480729"/>
                  </a:cubicBezTo>
                  <a:cubicBezTo>
                    <a:pt x="-1213" y="480158"/>
                    <a:pt x="42888" y="372144"/>
                    <a:pt x="98609" y="239366"/>
                  </a:cubicBezTo>
                  <a:cubicBezTo>
                    <a:pt x="154331" y="106587"/>
                    <a:pt x="200527" y="-569"/>
                    <a:pt x="201765" y="2"/>
                  </a:cubicBezTo>
                  <a:close/>
                </a:path>
              </a:pathLst>
            </a:custGeom>
            <a:solidFill>
              <a:srgbClr val="FFFFFF"/>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ABE45FE-F88A-43E8-B1DD-D5352DC8740E}"/>
                </a:ext>
              </a:extLst>
            </p:cNvPr>
            <p:cNvSpPr/>
            <p:nvPr/>
          </p:nvSpPr>
          <p:spPr>
            <a:xfrm>
              <a:off x="7081647" y="5278361"/>
              <a:ext cx="476154" cy="411479"/>
            </a:xfrm>
            <a:custGeom>
              <a:avLst/>
              <a:gdLst>
                <a:gd name="connsiteX0" fmla="*/ 103537 w 476154"/>
                <a:gd name="connsiteY0" fmla="*/ 0 h 411479"/>
                <a:gd name="connsiteX1" fmla="*/ 105156 w 476154"/>
                <a:gd name="connsiteY1" fmla="*/ 667 h 411479"/>
                <a:gd name="connsiteX2" fmla="*/ 110299 w 476154"/>
                <a:gd name="connsiteY2" fmla="*/ 2857 h 411479"/>
                <a:gd name="connsiteX3" fmla="*/ 130397 w 476154"/>
                <a:gd name="connsiteY3" fmla="*/ 11716 h 411479"/>
                <a:gd name="connsiteX4" fmla="*/ 206597 w 476154"/>
                <a:gd name="connsiteY4" fmla="*/ 45625 h 411479"/>
                <a:gd name="connsiteX5" fmla="*/ 474154 w 476154"/>
                <a:gd name="connsiteY5" fmla="*/ 166021 h 411479"/>
                <a:gd name="connsiteX6" fmla="*/ 476155 w 476154"/>
                <a:gd name="connsiteY6" fmla="*/ 166973 h 411479"/>
                <a:gd name="connsiteX7" fmla="*/ 475298 w 476154"/>
                <a:gd name="connsiteY7" fmla="*/ 169069 h 411479"/>
                <a:gd name="connsiteX8" fmla="*/ 370523 w 476154"/>
                <a:gd name="connsiteY8" fmla="*/ 409289 h 411479"/>
                <a:gd name="connsiteX9" fmla="*/ 369570 w 476154"/>
                <a:gd name="connsiteY9" fmla="*/ 411480 h 411479"/>
                <a:gd name="connsiteX10" fmla="*/ 367284 w 476154"/>
                <a:gd name="connsiteY10" fmla="*/ 410527 h 411479"/>
                <a:gd name="connsiteX11" fmla="*/ 366617 w 476154"/>
                <a:gd name="connsiteY11" fmla="*/ 410527 h 411479"/>
                <a:gd name="connsiteX12" fmla="*/ 1810 w 476154"/>
                <a:gd name="connsiteY12" fmla="*/ 255175 h 411479"/>
                <a:gd name="connsiteX13" fmla="*/ 0 w 476154"/>
                <a:gd name="connsiteY13" fmla="*/ 254413 h 411479"/>
                <a:gd name="connsiteX14" fmla="*/ 762 w 476154"/>
                <a:gd name="connsiteY14" fmla="*/ 252603 h 411479"/>
                <a:gd name="connsiteX15" fmla="*/ 75628 w 476154"/>
                <a:gd name="connsiteY15" fmla="*/ 68104 h 411479"/>
                <a:gd name="connsiteX16" fmla="*/ 96393 w 476154"/>
                <a:gd name="connsiteY16" fmla="*/ 17621 h 411479"/>
                <a:gd name="connsiteX17" fmla="*/ 101822 w 476154"/>
                <a:gd name="connsiteY17" fmla="*/ 4572 h 411479"/>
                <a:gd name="connsiteX18" fmla="*/ 103822 w 476154"/>
                <a:gd name="connsiteY18" fmla="*/ 285 h 411479"/>
                <a:gd name="connsiteX19" fmla="*/ 102108 w 476154"/>
                <a:gd name="connsiteY19" fmla="*/ 5143 h 411479"/>
                <a:gd name="connsiteX20" fmla="*/ 96869 w 476154"/>
                <a:gd name="connsiteY20" fmla="*/ 18669 h 411479"/>
                <a:gd name="connsiteX21" fmla="*/ 76962 w 476154"/>
                <a:gd name="connsiteY21" fmla="*/ 70009 h 411479"/>
                <a:gd name="connsiteX22" fmla="*/ 4381 w 476154"/>
                <a:gd name="connsiteY22" fmla="*/ 254032 h 411479"/>
                <a:gd name="connsiteX23" fmla="*/ 3334 w 476154"/>
                <a:gd name="connsiteY23" fmla="*/ 251460 h 411479"/>
                <a:gd name="connsiteX24" fmla="*/ 368522 w 476154"/>
                <a:gd name="connsiteY24" fmla="*/ 405955 h 411479"/>
                <a:gd name="connsiteX25" fmla="*/ 369189 w 476154"/>
                <a:gd name="connsiteY25" fmla="*/ 405955 h 411479"/>
                <a:gd name="connsiteX26" fmla="*/ 365950 w 476154"/>
                <a:gd name="connsiteY26" fmla="*/ 407289 h 411479"/>
                <a:gd name="connsiteX27" fmla="*/ 471297 w 476154"/>
                <a:gd name="connsiteY27" fmla="*/ 167164 h 411479"/>
                <a:gd name="connsiteX28" fmla="*/ 472440 w 476154"/>
                <a:gd name="connsiteY28" fmla="*/ 170212 h 411479"/>
                <a:gd name="connsiteX29" fmla="*/ 207359 w 476154"/>
                <a:gd name="connsiteY29" fmla="*/ 48387 h 411479"/>
                <a:gd name="connsiteX30" fmla="*/ 131159 w 476154"/>
                <a:gd name="connsiteY30" fmla="*/ 13049 h 411479"/>
                <a:gd name="connsiteX31" fmla="*/ 110776 w 476154"/>
                <a:gd name="connsiteY31" fmla="*/ 3524 h 411479"/>
                <a:gd name="connsiteX32" fmla="*/ 105537 w 476154"/>
                <a:gd name="connsiteY32" fmla="*/ 952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154" h="411479">
                  <a:moveTo>
                    <a:pt x="103537" y="0"/>
                  </a:moveTo>
                  <a:lnTo>
                    <a:pt x="105156" y="667"/>
                  </a:lnTo>
                  <a:lnTo>
                    <a:pt x="110299" y="2857"/>
                  </a:lnTo>
                  <a:lnTo>
                    <a:pt x="130397" y="11716"/>
                  </a:lnTo>
                  <a:lnTo>
                    <a:pt x="206597" y="45625"/>
                  </a:lnTo>
                  <a:lnTo>
                    <a:pt x="474154" y="166021"/>
                  </a:lnTo>
                  <a:lnTo>
                    <a:pt x="476155" y="166973"/>
                  </a:lnTo>
                  <a:lnTo>
                    <a:pt x="475298" y="169069"/>
                  </a:lnTo>
                  <a:cubicBezTo>
                    <a:pt x="443103" y="242697"/>
                    <a:pt x="407575" y="323945"/>
                    <a:pt x="370523" y="409289"/>
                  </a:cubicBezTo>
                  <a:lnTo>
                    <a:pt x="369570" y="411480"/>
                  </a:lnTo>
                  <a:lnTo>
                    <a:pt x="367284" y="410527"/>
                  </a:lnTo>
                  <a:lnTo>
                    <a:pt x="366617" y="410527"/>
                  </a:lnTo>
                  <a:lnTo>
                    <a:pt x="1810" y="255175"/>
                  </a:lnTo>
                  <a:lnTo>
                    <a:pt x="0" y="254413"/>
                  </a:lnTo>
                  <a:lnTo>
                    <a:pt x="762" y="252603"/>
                  </a:lnTo>
                  <a:cubicBezTo>
                    <a:pt x="31909" y="175641"/>
                    <a:pt x="57912" y="112490"/>
                    <a:pt x="75628" y="68104"/>
                  </a:cubicBezTo>
                  <a:cubicBezTo>
                    <a:pt x="84487" y="46482"/>
                    <a:pt x="91535" y="29527"/>
                    <a:pt x="96393" y="17621"/>
                  </a:cubicBezTo>
                  <a:lnTo>
                    <a:pt x="101822" y="4572"/>
                  </a:lnTo>
                  <a:cubicBezTo>
                    <a:pt x="102359" y="3086"/>
                    <a:pt x="103028" y="1651"/>
                    <a:pt x="103822" y="285"/>
                  </a:cubicBezTo>
                  <a:cubicBezTo>
                    <a:pt x="103822" y="286"/>
                    <a:pt x="103251" y="2000"/>
                    <a:pt x="102108" y="5143"/>
                  </a:cubicBezTo>
                  <a:cubicBezTo>
                    <a:pt x="100965" y="8287"/>
                    <a:pt x="99060" y="12954"/>
                    <a:pt x="96869" y="18669"/>
                  </a:cubicBezTo>
                  <a:cubicBezTo>
                    <a:pt x="92202" y="30766"/>
                    <a:pt x="85534" y="48006"/>
                    <a:pt x="76962" y="70009"/>
                  </a:cubicBezTo>
                  <a:cubicBezTo>
                    <a:pt x="59531" y="114205"/>
                    <a:pt x="34671" y="177355"/>
                    <a:pt x="4381" y="254032"/>
                  </a:cubicBezTo>
                  <a:lnTo>
                    <a:pt x="3334" y="251460"/>
                  </a:lnTo>
                  <a:lnTo>
                    <a:pt x="368522" y="405955"/>
                  </a:lnTo>
                  <a:lnTo>
                    <a:pt x="369189" y="405955"/>
                  </a:lnTo>
                  <a:lnTo>
                    <a:pt x="365950" y="407289"/>
                  </a:lnTo>
                  <a:cubicBezTo>
                    <a:pt x="403384" y="322040"/>
                    <a:pt x="439007" y="240887"/>
                    <a:pt x="471297" y="167164"/>
                  </a:cubicBezTo>
                  <a:lnTo>
                    <a:pt x="472440" y="170212"/>
                  </a:lnTo>
                  <a:lnTo>
                    <a:pt x="207359" y="48387"/>
                  </a:lnTo>
                  <a:lnTo>
                    <a:pt x="131159" y="13049"/>
                  </a:lnTo>
                  <a:lnTo>
                    <a:pt x="110776" y="3524"/>
                  </a:lnTo>
                  <a:lnTo>
                    <a:pt x="105537" y="952"/>
                  </a:lnTo>
                  <a:close/>
                </a:path>
              </a:pathLst>
            </a:custGeom>
            <a:solidFill>
              <a:srgbClr val="FFFFF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D6D0E90-5E17-4569-9F8C-715EE896E147}"/>
                </a:ext>
              </a:extLst>
            </p:cNvPr>
            <p:cNvSpPr/>
            <p:nvPr/>
          </p:nvSpPr>
          <p:spPr>
            <a:xfrm>
              <a:off x="7111650" y="5453525"/>
              <a:ext cx="349186" cy="144970"/>
            </a:xfrm>
            <a:custGeom>
              <a:avLst/>
              <a:gdLst>
                <a:gd name="connsiteX0" fmla="*/ 349186 w 349186"/>
                <a:gd name="connsiteY0" fmla="*/ 144971 h 144970"/>
                <a:gd name="connsiteX1" fmla="*/ 345757 w 349186"/>
                <a:gd name="connsiteY1" fmla="*/ 137351 h 144970"/>
                <a:gd name="connsiteX2" fmla="*/ 337376 w 349186"/>
                <a:gd name="connsiteY2" fmla="*/ 115348 h 144970"/>
                <a:gd name="connsiteX3" fmla="*/ 308229 w 349186"/>
                <a:gd name="connsiteY3" fmla="*/ 36004 h 144970"/>
                <a:gd name="connsiteX4" fmla="*/ 310896 w 349186"/>
                <a:gd name="connsiteY4" fmla="*/ 37338 h 144970"/>
                <a:gd name="connsiteX5" fmla="*/ 208502 w 349186"/>
                <a:gd name="connsiteY5" fmla="*/ 70866 h 144970"/>
                <a:gd name="connsiteX6" fmla="*/ 206597 w 349186"/>
                <a:gd name="connsiteY6" fmla="*/ 71438 h 144970"/>
                <a:gd name="connsiteX7" fmla="*/ 205550 w 349186"/>
                <a:gd name="connsiteY7" fmla="*/ 69818 h 144970"/>
                <a:gd name="connsiteX8" fmla="*/ 196882 w 349186"/>
                <a:gd name="connsiteY8" fmla="*/ 56007 h 144970"/>
                <a:gd name="connsiteX9" fmla="*/ 165449 w 349186"/>
                <a:gd name="connsiteY9" fmla="*/ 3810 h 144970"/>
                <a:gd name="connsiteX10" fmla="*/ 168402 w 349186"/>
                <a:gd name="connsiteY10" fmla="*/ 4858 h 144970"/>
                <a:gd name="connsiteX11" fmla="*/ 48101 w 349186"/>
                <a:gd name="connsiteY11" fmla="*/ 51245 h 144970"/>
                <a:gd name="connsiteX12" fmla="*/ 12954 w 349186"/>
                <a:gd name="connsiteY12" fmla="*/ 64294 h 144970"/>
                <a:gd name="connsiteX13" fmla="*/ 0 w 349186"/>
                <a:gd name="connsiteY13" fmla="*/ 68485 h 144970"/>
                <a:gd name="connsiteX14" fmla="*/ 12287 w 349186"/>
                <a:gd name="connsiteY14" fmla="*/ 62770 h 144970"/>
                <a:gd name="connsiteX15" fmla="*/ 46958 w 349186"/>
                <a:gd name="connsiteY15" fmla="*/ 48387 h 144970"/>
                <a:gd name="connsiteX16" fmla="*/ 166592 w 349186"/>
                <a:gd name="connsiteY16" fmla="*/ 762 h 144970"/>
                <a:gd name="connsiteX17" fmla="*/ 168497 w 349186"/>
                <a:gd name="connsiteY17" fmla="*/ 0 h 144970"/>
                <a:gd name="connsiteX18" fmla="*/ 169545 w 349186"/>
                <a:gd name="connsiteY18" fmla="*/ 1714 h 144970"/>
                <a:gd name="connsiteX19" fmla="*/ 201549 w 349186"/>
                <a:gd name="connsiteY19" fmla="*/ 53435 h 144970"/>
                <a:gd name="connsiteX20" fmla="*/ 210312 w 349186"/>
                <a:gd name="connsiteY20" fmla="*/ 67532 h 144970"/>
                <a:gd name="connsiteX21" fmla="*/ 207455 w 349186"/>
                <a:gd name="connsiteY21" fmla="*/ 66485 h 144970"/>
                <a:gd name="connsiteX22" fmla="*/ 310039 w 349186"/>
                <a:gd name="connsiteY22" fmla="*/ 33623 h 144970"/>
                <a:gd name="connsiteX23" fmla="*/ 312039 w 349186"/>
                <a:gd name="connsiteY23" fmla="*/ 33052 h 144970"/>
                <a:gd name="connsiteX24" fmla="*/ 312706 w 349186"/>
                <a:gd name="connsiteY24" fmla="*/ 34957 h 144970"/>
                <a:gd name="connsiteX25" fmla="*/ 340138 w 349186"/>
                <a:gd name="connsiteY25" fmla="*/ 114871 h 144970"/>
                <a:gd name="connsiteX26" fmla="*/ 347472 w 349186"/>
                <a:gd name="connsiteY26" fmla="*/ 137351 h 144970"/>
                <a:gd name="connsiteX27" fmla="*/ 349186 w 349186"/>
                <a:gd name="connsiteY27" fmla="*/ 144971 h 1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9186" h="144970">
                  <a:moveTo>
                    <a:pt x="349186" y="144971"/>
                  </a:moveTo>
                  <a:cubicBezTo>
                    <a:pt x="347772" y="142562"/>
                    <a:pt x="346622" y="140007"/>
                    <a:pt x="345757" y="137351"/>
                  </a:cubicBezTo>
                  <a:lnTo>
                    <a:pt x="337376" y="115348"/>
                  </a:lnTo>
                  <a:cubicBezTo>
                    <a:pt x="330041" y="95536"/>
                    <a:pt x="320135" y="68389"/>
                    <a:pt x="308229" y="36004"/>
                  </a:cubicBezTo>
                  <a:lnTo>
                    <a:pt x="310896" y="37338"/>
                  </a:lnTo>
                  <a:lnTo>
                    <a:pt x="208502" y="70866"/>
                  </a:lnTo>
                  <a:lnTo>
                    <a:pt x="206597" y="71438"/>
                  </a:lnTo>
                  <a:lnTo>
                    <a:pt x="205550" y="69818"/>
                  </a:lnTo>
                  <a:lnTo>
                    <a:pt x="196882" y="56007"/>
                  </a:lnTo>
                  <a:lnTo>
                    <a:pt x="165449" y="3810"/>
                  </a:lnTo>
                  <a:lnTo>
                    <a:pt x="168402" y="4858"/>
                  </a:lnTo>
                  <a:lnTo>
                    <a:pt x="48101" y="51245"/>
                  </a:lnTo>
                  <a:lnTo>
                    <a:pt x="12954" y="64294"/>
                  </a:lnTo>
                  <a:cubicBezTo>
                    <a:pt x="8755" y="66036"/>
                    <a:pt x="4423" y="67438"/>
                    <a:pt x="0" y="68485"/>
                  </a:cubicBezTo>
                  <a:cubicBezTo>
                    <a:pt x="3934" y="66251"/>
                    <a:pt x="8044" y="64339"/>
                    <a:pt x="12287" y="62770"/>
                  </a:cubicBezTo>
                  <a:lnTo>
                    <a:pt x="46958" y="48387"/>
                  </a:lnTo>
                  <a:lnTo>
                    <a:pt x="166592" y="762"/>
                  </a:lnTo>
                  <a:lnTo>
                    <a:pt x="168497" y="0"/>
                  </a:lnTo>
                  <a:lnTo>
                    <a:pt x="169545" y="1714"/>
                  </a:lnTo>
                  <a:lnTo>
                    <a:pt x="201549" y="53435"/>
                  </a:lnTo>
                  <a:cubicBezTo>
                    <a:pt x="204502" y="58293"/>
                    <a:pt x="207550" y="62960"/>
                    <a:pt x="210312" y="67532"/>
                  </a:cubicBezTo>
                  <a:lnTo>
                    <a:pt x="207455" y="66485"/>
                  </a:lnTo>
                  <a:lnTo>
                    <a:pt x="310039" y="33623"/>
                  </a:lnTo>
                  <a:lnTo>
                    <a:pt x="312039" y="33052"/>
                  </a:lnTo>
                  <a:lnTo>
                    <a:pt x="312706" y="34957"/>
                  </a:lnTo>
                  <a:lnTo>
                    <a:pt x="340138" y="114871"/>
                  </a:lnTo>
                  <a:cubicBezTo>
                    <a:pt x="343186" y="124396"/>
                    <a:pt x="345567" y="131540"/>
                    <a:pt x="347472" y="137351"/>
                  </a:cubicBezTo>
                  <a:cubicBezTo>
                    <a:pt x="348263" y="139836"/>
                    <a:pt x="348837" y="142386"/>
                    <a:pt x="349186" y="144971"/>
                  </a:cubicBezTo>
                  <a:close/>
                </a:path>
              </a:pathLst>
            </a:custGeom>
            <a:solidFill>
              <a:srgbClr val="FFFFF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779DB69-5FEA-4A01-98D2-6345E44F1013}"/>
                </a:ext>
              </a:extLst>
            </p:cNvPr>
            <p:cNvSpPr/>
            <p:nvPr/>
          </p:nvSpPr>
          <p:spPr>
            <a:xfrm>
              <a:off x="7316519" y="5419973"/>
              <a:ext cx="44775" cy="45739"/>
            </a:xfrm>
            <a:custGeom>
              <a:avLst/>
              <a:gdLst>
                <a:gd name="connsiteX0" fmla="*/ 44305 w 44775"/>
                <a:gd name="connsiteY0" fmla="*/ 22884 h 45739"/>
                <a:gd name="connsiteX1" fmla="*/ 42686 w 44775"/>
                <a:gd name="connsiteY1" fmla="*/ 18026 h 45739"/>
                <a:gd name="connsiteX2" fmla="*/ 35066 w 44775"/>
                <a:gd name="connsiteY2" fmla="*/ 7739 h 45739"/>
                <a:gd name="connsiteX3" fmla="*/ 17254 w 44775"/>
                <a:gd name="connsiteY3" fmla="*/ 5548 h 45739"/>
                <a:gd name="connsiteX4" fmla="*/ 6587 w 44775"/>
                <a:gd name="connsiteY4" fmla="*/ 29552 h 45739"/>
                <a:gd name="connsiteX5" fmla="*/ 17254 w 44775"/>
                <a:gd name="connsiteY5" fmla="*/ 40220 h 45739"/>
                <a:gd name="connsiteX6" fmla="*/ 35066 w 44775"/>
                <a:gd name="connsiteY6" fmla="*/ 37934 h 45739"/>
                <a:gd name="connsiteX7" fmla="*/ 42686 w 44775"/>
                <a:gd name="connsiteY7" fmla="*/ 27647 h 45739"/>
                <a:gd name="connsiteX8" fmla="*/ 44305 w 44775"/>
                <a:gd name="connsiteY8" fmla="*/ 22884 h 45739"/>
                <a:gd name="connsiteX9" fmla="*/ 44305 w 44775"/>
                <a:gd name="connsiteY9" fmla="*/ 28123 h 45739"/>
                <a:gd name="connsiteX10" fmla="*/ 36876 w 44775"/>
                <a:gd name="connsiteY10" fmla="*/ 40696 h 45739"/>
                <a:gd name="connsiteX11" fmla="*/ 15445 w 44775"/>
                <a:gd name="connsiteY11" fmla="*/ 44506 h 45739"/>
                <a:gd name="connsiteX12" fmla="*/ 1245 w 44775"/>
                <a:gd name="connsiteY12" fmla="*/ 15462 h 45739"/>
                <a:gd name="connsiteX13" fmla="*/ 15445 w 44775"/>
                <a:gd name="connsiteY13" fmla="*/ 1262 h 45739"/>
                <a:gd name="connsiteX14" fmla="*/ 36876 w 44775"/>
                <a:gd name="connsiteY14" fmla="*/ 4977 h 45739"/>
                <a:gd name="connsiteX15" fmla="*/ 44305 w 44775"/>
                <a:gd name="connsiteY15" fmla="*/ 17550 h 45739"/>
                <a:gd name="connsiteX16" fmla="*/ 44305 w 44775"/>
                <a:gd name="connsiteY16" fmla="*/ 22884 h 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75" h="45739">
                  <a:moveTo>
                    <a:pt x="44305" y="22884"/>
                  </a:moveTo>
                  <a:cubicBezTo>
                    <a:pt x="44305" y="22884"/>
                    <a:pt x="43734" y="20979"/>
                    <a:pt x="42686" y="18026"/>
                  </a:cubicBezTo>
                  <a:cubicBezTo>
                    <a:pt x="41254" y="13901"/>
                    <a:pt x="38595" y="10312"/>
                    <a:pt x="35066" y="7739"/>
                  </a:cubicBezTo>
                  <a:cubicBezTo>
                    <a:pt x="29866" y="4083"/>
                    <a:pt x="23185" y="3261"/>
                    <a:pt x="17254" y="5548"/>
                  </a:cubicBezTo>
                  <a:cubicBezTo>
                    <a:pt x="7680" y="9231"/>
                    <a:pt x="2904" y="19978"/>
                    <a:pt x="6587" y="29552"/>
                  </a:cubicBezTo>
                  <a:cubicBezTo>
                    <a:pt x="8474" y="34457"/>
                    <a:pt x="12350" y="38333"/>
                    <a:pt x="17254" y="40220"/>
                  </a:cubicBezTo>
                  <a:cubicBezTo>
                    <a:pt x="23201" y="42479"/>
                    <a:pt x="29883" y="41622"/>
                    <a:pt x="35066" y="37934"/>
                  </a:cubicBezTo>
                  <a:cubicBezTo>
                    <a:pt x="38622" y="35388"/>
                    <a:pt x="41287" y="31790"/>
                    <a:pt x="42686" y="27647"/>
                  </a:cubicBezTo>
                  <a:cubicBezTo>
                    <a:pt x="43734" y="24694"/>
                    <a:pt x="43829" y="22884"/>
                    <a:pt x="44305" y="22884"/>
                  </a:cubicBezTo>
                  <a:cubicBezTo>
                    <a:pt x="44782" y="22884"/>
                    <a:pt x="45067" y="24694"/>
                    <a:pt x="44305" y="28123"/>
                  </a:cubicBezTo>
                  <a:cubicBezTo>
                    <a:pt x="43417" y="33069"/>
                    <a:pt x="40780" y="37531"/>
                    <a:pt x="36876" y="40696"/>
                  </a:cubicBezTo>
                  <a:cubicBezTo>
                    <a:pt x="30880" y="45605"/>
                    <a:pt x="22765" y="47048"/>
                    <a:pt x="15445" y="44506"/>
                  </a:cubicBezTo>
                  <a:cubicBezTo>
                    <a:pt x="3503" y="40407"/>
                    <a:pt x="-2854" y="27404"/>
                    <a:pt x="1245" y="15462"/>
                  </a:cubicBezTo>
                  <a:cubicBezTo>
                    <a:pt x="3534" y="8792"/>
                    <a:pt x="8774" y="3552"/>
                    <a:pt x="15445" y="1262"/>
                  </a:cubicBezTo>
                  <a:cubicBezTo>
                    <a:pt x="22749" y="-1306"/>
                    <a:pt x="30862" y="100"/>
                    <a:pt x="36876" y="4977"/>
                  </a:cubicBezTo>
                  <a:cubicBezTo>
                    <a:pt x="40761" y="8158"/>
                    <a:pt x="43393" y="12613"/>
                    <a:pt x="44305" y="17550"/>
                  </a:cubicBezTo>
                  <a:cubicBezTo>
                    <a:pt x="45067" y="20503"/>
                    <a:pt x="44591" y="22884"/>
                    <a:pt x="44305" y="22884"/>
                  </a:cubicBezTo>
                  <a:close/>
                </a:path>
              </a:pathLst>
            </a:custGeom>
            <a:solidFill>
              <a:srgbClr val="FFFFFF"/>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18CFDB-86B0-493E-AC9D-892108A55530}"/>
                </a:ext>
              </a:extLst>
            </p:cNvPr>
            <p:cNvSpPr/>
            <p:nvPr/>
          </p:nvSpPr>
          <p:spPr>
            <a:xfrm>
              <a:off x="7440453" y="5295986"/>
              <a:ext cx="190500" cy="221165"/>
            </a:xfrm>
            <a:custGeom>
              <a:avLst/>
              <a:gdLst>
                <a:gd name="connsiteX0" fmla="*/ 190500 w 190500"/>
                <a:gd name="connsiteY0" fmla="*/ 53145 h 221165"/>
                <a:gd name="connsiteX1" fmla="*/ 85725 w 190500"/>
                <a:gd name="connsiteY1" fmla="*/ 5044 h 221165"/>
                <a:gd name="connsiteX2" fmla="*/ 0 w 190500"/>
                <a:gd name="connsiteY2" fmla="*/ 193543 h 221165"/>
                <a:gd name="connsiteX3" fmla="*/ 38100 w 190500"/>
                <a:gd name="connsiteY3" fmla="*/ 181447 h 221165"/>
                <a:gd name="connsiteX4" fmla="*/ 61913 w 190500"/>
                <a:gd name="connsiteY4" fmla="*/ 221166 h 221165"/>
                <a:gd name="connsiteX5" fmla="*/ 149828 w 190500"/>
                <a:gd name="connsiteY5" fmla="*/ 35143 h 2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21165">
                  <a:moveTo>
                    <a:pt x="190500" y="53145"/>
                  </a:moveTo>
                  <a:cubicBezTo>
                    <a:pt x="190500" y="53145"/>
                    <a:pt x="153162" y="-19435"/>
                    <a:pt x="85725" y="5044"/>
                  </a:cubicBezTo>
                  <a:cubicBezTo>
                    <a:pt x="59341" y="14569"/>
                    <a:pt x="0" y="193543"/>
                    <a:pt x="0" y="193543"/>
                  </a:cubicBezTo>
                  <a:lnTo>
                    <a:pt x="38100" y="181447"/>
                  </a:lnTo>
                  <a:lnTo>
                    <a:pt x="61913" y="221166"/>
                  </a:lnTo>
                  <a:cubicBezTo>
                    <a:pt x="61913" y="221166"/>
                    <a:pt x="138113" y="33524"/>
                    <a:pt x="149828" y="35143"/>
                  </a:cubicBezTo>
                  <a:close/>
                </a:path>
              </a:pathLst>
            </a:custGeom>
            <a:solidFill>
              <a:srgbClr val="FF725E"/>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674D9-82BB-4E6A-B645-720006B5E2E3}"/>
                </a:ext>
              </a:extLst>
            </p:cNvPr>
            <p:cNvSpPr/>
            <p:nvPr/>
          </p:nvSpPr>
          <p:spPr>
            <a:xfrm>
              <a:off x="7045261" y="5585637"/>
              <a:ext cx="400240" cy="157924"/>
            </a:xfrm>
            <a:custGeom>
              <a:avLst/>
              <a:gdLst>
                <a:gd name="connsiteX0" fmla="*/ 400240 w 400240"/>
                <a:gd name="connsiteY0" fmla="*/ 157924 h 157924"/>
                <a:gd name="connsiteX1" fmla="*/ 384238 w 400240"/>
                <a:gd name="connsiteY1" fmla="*/ 152495 h 157924"/>
                <a:gd name="connsiteX2" fmla="*/ 340995 w 400240"/>
                <a:gd name="connsiteY2" fmla="*/ 136302 h 157924"/>
                <a:gd name="connsiteX3" fmla="*/ 199168 w 400240"/>
                <a:gd name="connsiteY3" fmla="*/ 81153 h 157924"/>
                <a:gd name="connsiteX4" fmla="*/ 57817 w 400240"/>
                <a:gd name="connsiteY4" fmla="*/ 24669 h 157924"/>
                <a:gd name="connsiteX5" fmla="*/ 15240 w 400240"/>
                <a:gd name="connsiteY5" fmla="*/ 7048 h 157924"/>
                <a:gd name="connsiteX6" fmla="*/ 0 w 400240"/>
                <a:gd name="connsiteY6" fmla="*/ 0 h 157924"/>
                <a:gd name="connsiteX7" fmla="*/ 16097 w 400240"/>
                <a:gd name="connsiteY7" fmla="*/ 5334 h 157924"/>
                <a:gd name="connsiteX8" fmla="*/ 59341 w 400240"/>
                <a:gd name="connsiteY8" fmla="*/ 21526 h 157924"/>
                <a:gd name="connsiteX9" fmla="*/ 201168 w 400240"/>
                <a:gd name="connsiteY9" fmla="*/ 76676 h 157924"/>
                <a:gd name="connsiteX10" fmla="*/ 342329 w 400240"/>
                <a:gd name="connsiteY10" fmla="*/ 133064 h 157924"/>
                <a:gd name="connsiteX11" fmla="*/ 384905 w 400240"/>
                <a:gd name="connsiteY11" fmla="*/ 150685 h 157924"/>
                <a:gd name="connsiteX12" fmla="*/ 400241 w 400240"/>
                <a:gd name="connsiteY12" fmla="*/ 157924 h 1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240" h="157924">
                  <a:moveTo>
                    <a:pt x="400240" y="157924"/>
                  </a:moveTo>
                  <a:cubicBezTo>
                    <a:pt x="394780" y="156512"/>
                    <a:pt x="389431" y="154697"/>
                    <a:pt x="384238" y="152495"/>
                  </a:cubicBezTo>
                  <a:lnTo>
                    <a:pt x="340995" y="136302"/>
                  </a:lnTo>
                  <a:cubicBezTo>
                    <a:pt x="304609" y="122491"/>
                    <a:pt x="254413" y="102965"/>
                    <a:pt x="199168" y="81153"/>
                  </a:cubicBezTo>
                  <a:cubicBezTo>
                    <a:pt x="143923" y="59341"/>
                    <a:pt x="94393" y="39433"/>
                    <a:pt x="57817" y="24669"/>
                  </a:cubicBezTo>
                  <a:lnTo>
                    <a:pt x="15240" y="7048"/>
                  </a:lnTo>
                  <a:cubicBezTo>
                    <a:pt x="9968" y="5139"/>
                    <a:pt x="4869" y="2781"/>
                    <a:pt x="0" y="0"/>
                  </a:cubicBezTo>
                  <a:cubicBezTo>
                    <a:pt x="5481" y="1410"/>
                    <a:pt x="10859" y="3192"/>
                    <a:pt x="16097" y="5334"/>
                  </a:cubicBezTo>
                  <a:lnTo>
                    <a:pt x="59341" y="21526"/>
                  </a:lnTo>
                  <a:cubicBezTo>
                    <a:pt x="95726" y="35433"/>
                    <a:pt x="145828" y="54864"/>
                    <a:pt x="201168" y="76676"/>
                  </a:cubicBezTo>
                  <a:cubicBezTo>
                    <a:pt x="256508" y="98488"/>
                    <a:pt x="305943" y="118396"/>
                    <a:pt x="342329" y="133064"/>
                  </a:cubicBezTo>
                  <a:lnTo>
                    <a:pt x="384905" y="150685"/>
                  </a:lnTo>
                  <a:cubicBezTo>
                    <a:pt x="390201" y="152689"/>
                    <a:pt x="395329" y="155109"/>
                    <a:pt x="400241" y="157924"/>
                  </a:cubicBezTo>
                  <a:close/>
                </a:path>
              </a:pathLst>
            </a:custGeom>
            <a:solidFill>
              <a:srgbClr val="FFFFFF"/>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08E0135-0D46-45AE-A656-45164187BEB9}"/>
                </a:ext>
              </a:extLst>
            </p:cNvPr>
            <p:cNvSpPr/>
            <p:nvPr/>
          </p:nvSpPr>
          <p:spPr>
            <a:xfrm>
              <a:off x="7022782" y="5616784"/>
              <a:ext cx="400335" cy="157257"/>
            </a:xfrm>
            <a:custGeom>
              <a:avLst/>
              <a:gdLst>
                <a:gd name="connsiteX0" fmla="*/ 400336 w 400335"/>
                <a:gd name="connsiteY0" fmla="*/ 157258 h 157257"/>
                <a:gd name="connsiteX1" fmla="*/ 384238 w 400335"/>
                <a:gd name="connsiteY1" fmla="*/ 152019 h 157257"/>
                <a:gd name="connsiteX2" fmla="*/ 340995 w 400335"/>
                <a:gd name="connsiteY2" fmla="*/ 135826 h 157257"/>
                <a:gd name="connsiteX3" fmla="*/ 199168 w 400335"/>
                <a:gd name="connsiteY3" fmla="*/ 80677 h 157257"/>
                <a:gd name="connsiteX4" fmla="*/ 57817 w 400335"/>
                <a:gd name="connsiteY4" fmla="*/ 24193 h 157257"/>
                <a:gd name="connsiteX5" fmla="*/ 15335 w 400335"/>
                <a:gd name="connsiteY5" fmla="*/ 7048 h 157257"/>
                <a:gd name="connsiteX6" fmla="*/ 0 w 400335"/>
                <a:gd name="connsiteY6" fmla="*/ 0 h 157257"/>
                <a:gd name="connsiteX7" fmla="*/ 16097 w 400335"/>
                <a:gd name="connsiteY7" fmla="*/ 5334 h 157257"/>
                <a:gd name="connsiteX8" fmla="*/ 59341 w 400335"/>
                <a:gd name="connsiteY8" fmla="*/ 21526 h 157257"/>
                <a:gd name="connsiteX9" fmla="*/ 201168 w 400335"/>
                <a:gd name="connsiteY9" fmla="*/ 76581 h 157257"/>
                <a:gd name="connsiteX10" fmla="*/ 342329 w 400335"/>
                <a:gd name="connsiteY10" fmla="*/ 133064 h 157257"/>
                <a:gd name="connsiteX11" fmla="*/ 384905 w 400335"/>
                <a:gd name="connsiteY11" fmla="*/ 150685 h 157257"/>
                <a:gd name="connsiteX12" fmla="*/ 400336 w 400335"/>
                <a:gd name="connsiteY12" fmla="*/ 157258 h 1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257">
                  <a:moveTo>
                    <a:pt x="400336" y="157258"/>
                  </a:moveTo>
                  <a:cubicBezTo>
                    <a:pt x="394821" y="156007"/>
                    <a:pt x="389433" y="154253"/>
                    <a:pt x="384238" y="152019"/>
                  </a:cubicBezTo>
                  <a:lnTo>
                    <a:pt x="340995" y="135826"/>
                  </a:lnTo>
                  <a:cubicBezTo>
                    <a:pt x="304609" y="121920"/>
                    <a:pt x="254413" y="102489"/>
                    <a:pt x="199168" y="80677"/>
                  </a:cubicBezTo>
                  <a:cubicBezTo>
                    <a:pt x="143923" y="58864"/>
                    <a:pt x="94393" y="38862"/>
                    <a:pt x="57817" y="24193"/>
                  </a:cubicBezTo>
                  <a:lnTo>
                    <a:pt x="15335" y="7048"/>
                  </a:lnTo>
                  <a:cubicBezTo>
                    <a:pt x="10050" y="5097"/>
                    <a:pt x="4923" y="2741"/>
                    <a:pt x="0" y="0"/>
                  </a:cubicBezTo>
                  <a:cubicBezTo>
                    <a:pt x="5502" y="1336"/>
                    <a:pt x="10886" y="3120"/>
                    <a:pt x="16097" y="5334"/>
                  </a:cubicBezTo>
                  <a:lnTo>
                    <a:pt x="59341" y="21526"/>
                  </a:lnTo>
                  <a:cubicBezTo>
                    <a:pt x="95726" y="35338"/>
                    <a:pt x="145828" y="54769"/>
                    <a:pt x="201168" y="76581"/>
                  </a:cubicBezTo>
                  <a:cubicBezTo>
                    <a:pt x="256508" y="98393"/>
                    <a:pt x="305943" y="118300"/>
                    <a:pt x="342329" y="133064"/>
                  </a:cubicBezTo>
                  <a:lnTo>
                    <a:pt x="384905" y="150685"/>
                  </a:lnTo>
                  <a:cubicBezTo>
                    <a:pt x="390182" y="152550"/>
                    <a:pt x="395335" y="154745"/>
                    <a:pt x="400336" y="157258"/>
                  </a:cubicBezTo>
                  <a:close/>
                </a:path>
              </a:pathLst>
            </a:custGeom>
            <a:solidFill>
              <a:srgbClr val="FFFFF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45EA2D1-79C9-43CB-98F6-58C690C05AB4}"/>
                </a:ext>
              </a:extLst>
            </p:cNvPr>
            <p:cNvSpPr/>
            <p:nvPr/>
          </p:nvSpPr>
          <p:spPr>
            <a:xfrm>
              <a:off x="7010590" y="5657265"/>
              <a:ext cx="400335" cy="157733"/>
            </a:xfrm>
            <a:custGeom>
              <a:avLst/>
              <a:gdLst>
                <a:gd name="connsiteX0" fmla="*/ 400336 w 400335"/>
                <a:gd name="connsiteY0" fmla="*/ 157734 h 157733"/>
                <a:gd name="connsiteX1" fmla="*/ 384238 w 400335"/>
                <a:gd name="connsiteY1" fmla="*/ 152495 h 157733"/>
                <a:gd name="connsiteX2" fmla="*/ 340995 w 400335"/>
                <a:gd name="connsiteY2" fmla="*/ 136303 h 157733"/>
                <a:gd name="connsiteX3" fmla="*/ 199168 w 400335"/>
                <a:gd name="connsiteY3" fmla="*/ 81153 h 157733"/>
                <a:gd name="connsiteX4" fmla="*/ 57817 w 400335"/>
                <a:gd name="connsiteY4" fmla="*/ 24670 h 157733"/>
                <a:gd name="connsiteX5" fmla="*/ 15240 w 400335"/>
                <a:gd name="connsiteY5" fmla="*/ 7048 h 157733"/>
                <a:gd name="connsiteX6" fmla="*/ 0 w 400335"/>
                <a:gd name="connsiteY6" fmla="*/ 0 h 157733"/>
                <a:gd name="connsiteX7" fmla="*/ 16097 w 400335"/>
                <a:gd name="connsiteY7" fmla="*/ 5334 h 157733"/>
                <a:gd name="connsiteX8" fmla="*/ 59341 w 400335"/>
                <a:gd name="connsiteY8" fmla="*/ 21526 h 157733"/>
                <a:gd name="connsiteX9" fmla="*/ 201168 w 400335"/>
                <a:gd name="connsiteY9" fmla="*/ 76581 h 157733"/>
                <a:gd name="connsiteX10" fmla="*/ 342329 w 400335"/>
                <a:gd name="connsiteY10" fmla="*/ 133064 h 157733"/>
                <a:gd name="connsiteX11" fmla="*/ 384905 w 400335"/>
                <a:gd name="connsiteY11" fmla="*/ 150685 h 157733"/>
                <a:gd name="connsiteX12" fmla="*/ 400336 w 400335"/>
                <a:gd name="connsiteY12" fmla="*/ 157734 h 1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733">
                  <a:moveTo>
                    <a:pt x="400336" y="157734"/>
                  </a:moveTo>
                  <a:cubicBezTo>
                    <a:pt x="394821" y="156483"/>
                    <a:pt x="389433" y="154730"/>
                    <a:pt x="384238" y="152495"/>
                  </a:cubicBezTo>
                  <a:lnTo>
                    <a:pt x="340995" y="136303"/>
                  </a:lnTo>
                  <a:cubicBezTo>
                    <a:pt x="304609" y="122396"/>
                    <a:pt x="254413" y="102965"/>
                    <a:pt x="199168" y="81153"/>
                  </a:cubicBezTo>
                  <a:cubicBezTo>
                    <a:pt x="143923" y="59341"/>
                    <a:pt x="93916" y="39338"/>
                    <a:pt x="57817" y="24670"/>
                  </a:cubicBezTo>
                  <a:lnTo>
                    <a:pt x="15240" y="7048"/>
                  </a:lnTo>
                  <a:cubicBezTo>
                    <a:pt x="9989" y="5088"/>
                    <a:pt x="4894" y="2732"/>
                    <a:pt x="0" y="0"/>
                  </a:cubicBezTo>
                  <a:cubicBezTo>
                    <a:pt x="5514" y="1296"/>
                    <a:pt x="10901" y="3081"/>
                    <a:pt x="16097" y="5334"/>
                  </a:cubicBezTo>
                  <a:lnTo>
                    <a:pt x="59341" y="21526"/>
                  </a:lnTo>
                  <a:cubicBezTo>
                    <a:pt x="95726" y="35338"/>
                    <a:pt x="145828" y="54769"/>
                    <a:pt x="201168" y="76581"/>
                  </a:cubicBezTo>
                  <a:cubicBezTo>
                    <a:pt x="256508" y="98393"/>
                    <a:pt x="305943" y="118300"/>
                    <a:pt x="342329" y="133064"/>
                  </a:cubicBezTo>
                  <a:lnTo>
                    <a:pt x="384905" y="150685"/>
                  </a:lnTo>
                  <a:cubicBezTo>
                    <a:pt x="390193" y="152705"/>
                    <a:pt x="395347" y="155059"/>
                    <a:pt x="400336" y="157734"/>
                  </a:cubicBezTo>
                  <a:close/>
                </a:path>
              </a:pathLst>
            </a:custGeom>
            <a:solidFill>
              <a:srgbClr val="FFFFF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9AE62DE-0BFC-4829-B3D6-53995669438A}"/>
                </a:ext>
              </a:extLst>
            </p:cNvPr>
            <p:cNvSpPr/>
            <p:nvPr/>
          </p:nvSpPr>
          <p:spPr>
            <a:xfrm>
              <a:off x="7084409" y="5703081"/>
              <a:ext cx="531931" cy="322660"/>
            </a:xfrm>
            <a:custGeom>
              <a:avLst/>
              <a:gdLst>
                <a:gd name="connsiteX0" fmla="*/ 71342 w 531931"/>
                <a:gd name="connsiteY0" fmla="*/ 0 h 322660"/>
                <a:gd name="connsiteX1" fmla="*/ 153734 w 531931"/>
                <a:gd name="connsiteY1" fmla="*/ 41434 h 322660"/>
                <a:gd name="connsiteX2" fmla="*/ 252031 w 531931"/>
                <a:gd name="connsiteY2" fmla="*/ 4667 h 322660"/>
                <a:gd name="connsiteX3" fmla="*/ 425291 w 531931"/>
                <a:gd name="connsiteY3" fmla="*/ 18002 h 322660"/>
                <a:gd name="connsiteX4" fmla="*/ 400907 w 531931"/>
                <a:gd name="connsiteY4" fmla="*/ 56102 h 322660"/>
                <a:gd name="connsiteX5" fmla="*/ 319088 w 531931"/>
                <a:gd name="connsiteY5" fmla="*/ 55626 h 322660"/>
                <a:gd name="connsiteX6" fmla="*/ 319088 w 531931"/>
                <a:gd name="connsiteY6" fmla="*/ 55626 h 322660"/>
                <a:gd name="connsiteX7" fmla="*/ 315557 w 531931"/>
                <a:gd name="connsiteY7" fmla="*/ 104801 h 322660"/>
                <a:gd name="connsiteX8" fmla="*/ 328613 w 531931"/>
                <a:gd name="connsiteY8" fmla="*/ 114205 h 322660"/>
                <a:gd name="connsiteX9" fmla="*/ 409575 w 531931"/>
                <a:gd name="connsiteY9" fmla="*/ 149162 h 322660"/>
                <a:gd name="connsiteX10" fmla="*/ 503206 w 531931"/>
                <a:gd name="connsiteY10" fmla="*/ 135731 h 322660"/>
                <a:gd name="connsiteX11" fmla="*/ 524542 w 531931"/>
                <a:gd name="connsiteY11" fmla="*/ 174974 h 322660"/>
                <a:gd name="connsiteX12" fmla="*/ 518827 w 531931"/>
                <a:gd name="connsiteY12" fmla="*/ 177832 h 322660"/>
                <a:gd name="connsiteX13" fmla="*/ 494252 w 531931"/>
                <a:gd name="connsiteY13" fmla="*/ 223552 h 322660"/>
                <a:gd name="connsiteX14" fmla="*/ 437960 w 531931"/>
                <a:gd name="connsiteY14" fmla="*/ 272224 h 322660"/>
                <a:gd name="connsiteX15" fmla="*/ 368618 w 531931"/>
                <a:gd name="connsiteY15" fmla="*/ 322136 h 322660"/>
                <a:gd name="connsiteX16" fmla="*/ 168593 w 531931"/>
                <a:gd name="connsiteY16" fmla="*/ 262985 h 322660"/>
                <a:gd name="connsiteX17" fmla="*/ 0 w 531931"/>
                <a:gd name="connsiteY17" fmla="*/ 175546 h 3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931" h="322660">
                  <a:moveTo>
                    <a:pt x="71342" y="0"/>
                  </a:moveTo>
                  <a:lnTo>
                    <a:pt x="153734" y="41434"/>
                  </a:lnTo>
                  <a:cubicBezTo>
                    <a:pt x="153734" y="41434"/>
                    <a:pt x="219361" y="9430"/>
                    <a:pt x="252031" y="4667"/>
                  </a:cubicBezTo>
                  <a:cubicBezTo>
                    <a:pt x="284702" y="-95"/>
                    <a:pt x="425291" y="18002"/>
                    <a:pt x="425291" y="18002"/>
                  </a:cubicBezTo>
                  <a:cubicBezTo>
                    <a:pt x="427421" y="34922"/>
                    <a:pt x="417164" y="50950"/>
                    <a:pt x="400907" y="56102"/>
                  </a:cubicBezTo>
                  <a:cubicBezTo>
                    <a:pt x="388334" y="59912"/>
                    <a:pt x="319088" y="55626"/>
                    <a:pt x="319088" y="55626"/>
                  </a:cubicBezTo>
                  <a:lnTo>
                    <a:pt x="319088" y="55626"/>
                  </a:lnTo>
                  <a:cubicBezTo>
                    <a:pt x="304533" y="68230"/>
                    <a:pt x="302953" y="90247"/>
                    <a:pt x="315557" y="104801"/>
                  </a:cubicBezTo>
                  <a:cubicBezTo>
                    <a:pt x="319116" y="108911"/>
                    <a:pt x="323587" y="112131"/>
                    <a:pt x="328613" y="114205"/>
                  </a:cubicBezTo>
                  <a:cubicBezTo>
                    <a:pt x="363855" y="128778"/>
                    <a:pt x="404813" y="146018"/>
                    <a:pt x="409575" y="149162"/>
                  </a:cubicBezTo>
                  <a:cubicBezTo>
                    <a:pt x="414338" y="152305"/>
                    <a:pt x="465582" y="143256"/>
                    <a:pt x="503206" y="135731"/>
                  </a:cubicBezTo>
                  <a:cubicBezTo>
                    <a:pt x="525780" y="131159"/>
                    <a:pt x="542068" y="160020"/>
                    <a:pt x="524542" y="174974"/>
                  </a:cubicBezTo>
                  <a:cubicBezTo>
                    <a:pt x="522966" y="176478"/>
                    <a:pt x="520975" y="177474"/>
                    <a:pt x="518827" y="177832"/>
                  </a:cubicBezTo>
                  <a:cubicBezTo>
                    <a:pt x="518827" y="177832"/>
                    <a:pt x="552640" y="198120"/>
                    <a:pt x="494252" y="223552"/>
                  </a:cubicBezTo>
                  <a:cubicBezTo>
                    <a:pt x="494252" y="223552"/>
                    <a:pt x="474440" y="269081"/>
                    <a:pt x="437960" y="272224"/>
                  </a:cubicBezTo>
                  <a:cubicBezTo>
                    <a:pt x="437960" y="272224"/>
                    <a:pt x="395288" y="315087"/>
                    <a:pt x="368618" y="322136"/>
                  </a:cubicBezTo>
                  <a:cubicBezTo>
                    <a:pt x="341948" y="329184"/>
                    <a:pt x="168593" y="262985"/>
                    <a:pt x="168593" y="262985"/>
                  </a:cubicBezTo>
                  <a:lnTo>
                    <a:pt x="0" y="175546"/>
                  </a:lnTo>
                  <a:close/>
                </a:path>
              </a:pathLst>
            </a:custGeom>
            <a:solidFill>
              <a:srgbClr val="FFBE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7E6DCE-33D2-4360-B720-7D8517A44082}"/>
                </a:ext>
              </a:extLst>
            </p:cNvPr>
            <p:cNvSpPr/>
            <p:nvPr/>
          </p:nvSpPr>
          <p:spPr>
            <a:xfrm>
              <a:off x="7083933" y="5702985"/>
              <a:ext cx="532185" cy="322612"/>
            </a:xfrm>
            <a:custGeom>
              <a:avLst/>
              <a:gdLst>
                <a:gd name="connsiteX0" fmla="*/ 363950 w 532185"/>
                <a:gd name="connsiteY0" fmla="*/ 322612 h 322612"/>
                <a:gd name="connsiteX1" fmla="*/ 168878 w 532185"/>
                <a:gd name="connsiteY1" fmla="*/ 262890 h 322612"/>
                <a:gd name="connsiteX2" fmla="*/ 0 w 532185"/>
                <a:gd name="connsiteY2" fmla="*/ 175355 h 322612"/>
                <a:gd name="connsiteX3" fmla="*/ 0 w 532185"/>
                <a:gd name="connsiteY3" fmla="*/ 175355 h 322612"/>
                <a:gd name="connsiteX4" fmla="*/ 71628 w 532185"/>
                <a:gd name="connsiteY4" fmla="*/ 0 h 322612"/>
                <a:gd name="connsiteX5" fmla="*/ 71628 w 532185"/>
                <a:gd name="connsiteY5" fmla="*/ 0 h 322612"/>
                <a:gd name="connsiteX6" fmla="*/ 153924 w 532185"/>
                <a:gd name="connsiteY6" fmla="*/ 41338 h 322612"/>
                <a:gd name="connsiteX7" fmla="*/ 252127 w 532185"/>
                <a:gd name="connsiteY7" fmla="*/ 4572 h 322612"/>
                <a:gd name="connsiteX8" fmla="*/ 267557 w 532185"/>
                <a:gd name="connsiteY8" fmla="*/ 3810 h 322612"/>
                <a:gd name="connsiteX9" fmla="*/ 425577 w 532185"/>
                <a:gd name="connsiteY9" fmla="*/ 17907 h 322612"/>
                <a:gd name="connsiteX10" fmla="*/ 425577 w 532185"/>
                <a:gd name="connsiteY10" fmla="*/ 17907 h 322612"/>
                <a:gd name="connsiteX11" fmla="*/ 425577 w 532185"/>
                <a:gd name="connsiteY11" fmla="*/ 17907 h 322612"/>
                <a:gd name="connsiteX12" fmla="*/ 401002 w 532185"/>
                <a:gd name="connsiteY12" fmla="*/ 56007 h 322612"/>
                <a:gd name="connsiteX13" fmla="*/ 319183 w 532185"/>
                <a:gd name="connsiteY13" fmla="*/ 55531 h 322612"/>
                <a:gd name="connsiteX14" fmla="*/ 307753 w 532185"/>
                <a:gd name="connsiteY14" fmla="*/ 87249 h 322612"/>
                <a:gd name="connsiteX15" fmla="*/ 328613 w 532185"/>
                <a:gd name="connsiteY15" fmla="*/ 113633 h 322612"/>
                <a:gd name="connsiteX16" fmla="*/ 409575 w 532185"/>
                <a:gd name="connsiteY16" fmla="*/ 148685 h 322612"/>
                <a:gd name="connsiteX17" fmla="*/ 503110 w 532185"/>
                <a:gd name="connsiteY17" fmla="*/ 135160 h 322612"/>
                <a:gd name="connsiteX18" fmla="*/ 507968 w 532185"/>
                <a:gd name="connsiteY18" fmla="*/ 134684 h 322612"/>
                <a:gd name="connsiteX19" fmla="*/ 529685 w 532185"/>
                <a:gd name="connsiteY19" fmla="*/ 148781 h 322612"/>
                <a:gd name="connsiteX20" fmla="*/ 524637 w 532185"/>
                <a:gd name="connsiteY20" fmla="*/ 174879 h 322612"/>
                <a:gd name="connsiteX21" fmla="*/ 519303 w 532185"/>
                <a:gd name="connsiteY21" fmla="*/ 177737 h 322612"/>
                <a:gd name="connsiteX22" fmla="*/ 528828 w 532185"/>
                <a:gd name="connsiteY22" fmla="*/ 193643 h 322612"/>
                <a:gd name="connsiteX23" fmla="*/ 494443 w 532185"/>
                <a:gd name="connsiteY23" fmla="*/ 223456 h 322612"/>
                <a:gd name="connsiteX24" fmla="*/ 479965 w 532185"/>
                <a:gd name="connsiteY24" fmla="*/ 246602 h 322612"/>
                <a:gd name="connsiteX25" fmla="*/ 438055 w 532185"/>
                <a:gd name="connsiteY25" fmla="*/ 272129 h 322612"/>
                <a:gd name="connsiteX26" fmla="*/ 368713 w 532185"/>
                <a:gd name="connsiteY26" fmla="*/ 322040 h 322612"/>
                <a:gd name="connsiteX27" fmla="*/ 363950 w 532185"/>
                <a:gd name="connsiteY27" fmla="*/ 322612 h 322612"/>
                <a:gd name="connsiteX28" fmla="*/ 667 w 532185"/>
                <a:gd name="connsiteY28" fmla="*/ 175165 h 322612"/>
                <a:gd name="connsiteX29" fmla="*/ 169069 w 532185"/>
                <a:gd name="connsiteY29" fmla="*/ 262509 h 322612"/>
                <a:gd name="connsiteX30" fmla="*/ 363950 w 532185"/>
                <a:gd name="connsiteY30" fmla="*/ 322136 h 322612"/>
                <a:gd name="connsiteX31" fmla="*/ 368998 w 532185"/>
                <a:gd name="connsiteY31" fmla="*/ 321564 h 322612"/>
                <a:gd name="connsiteX32" fmla="*/ 438245 w 532185"/>
                <a:gd name="connsiteY32" fmla="*/ 271748 h 322612"/>
                <a:gd name="connsiteX33" fmla="*/ 438245 w 532185"/>
                <a:gd name="connsiteY33" fmla="*/ 271748 h 322612"/>
                <a:gd name="connsiteX34" fmla="*/ 479869 w 532185"/>
                <a:gd name="connsiteY34" fmla="*/ 246316 h 322612"/>
                <a:gd name="connsiteX35" fmla="*/ 494347 w 532185"/>
                <a:gd name="connsiteY35" fmla="*/ 223266 h 322612"/>
                <a:gd name="connsiteX36" fmla="*/ 494347 w 532185"/>
                <a:gd name="connsiteY36" fmla="*/ 223266 h 322612"/>
                <a:gd name="connsiteX37" fmla="*/ 528542 w 532185"/>
                <a:gd name="connsiteY37" fmla="*/ 193834 h 322612"/>
                <a:gd name="connsiteX38" fmla="*/ 519017 w 532185"/>
                <a:gd name="connsiteY38" fmla="*/ 177927 h 322612"/>
                <a:gd name="connsiteX39" fmla="*/ 518446 w 532185"/>
                <a:gd name="connsiteY39" fmla="*/ 177927 h 322612"/>
                <a:gd name="connsiteX40" fmla="*/ 519113 w 532185"/>
                <a:gd name="connsiteY40" fmla="*/ 177927 h 322612"/>
                <a:gd name="connsiteX41" fmla="*/ 524828 w 532185"/>
                <a:gd name="connsiteY41" fmla="*/ 175070 h 322612"/>
                <a:gd name="connsiteX42" fmla="*/ 529685 w 532185"/>
                <a:gd name="connsiteY42" fmla="*/ 149543 h 322612"/>
                <a:gd name="connsiteX43" fmla="*/ 503682 w 532185"/>
                <a:gd name="connsiteY43" fmla="*/ 136208 h 322612"/>
                <a:gd name="connsiteX44" fmla="*/ 415100 w 532185"/>
                <a:gd name="connsiteY44" fmla="*/ 150400 h 322612"/>
                <a:gd name="connsiteX45" fmla="*/ 409766 w 532185"/>
                <a:gd name="connsiteY45" fmla="*/ 149638 h 322612"/>
                <a:gd name="connsiteX46" fmla="*/ 328898 w 532185"/>
                <a:gd name="connsiteY46" fmla="*/ 114681 h 322612"/>
                <a:gd name="connsiteX47" fmla="*/ 309999 w 532185"/>
                <a:gd name="connsiteY47" fmla="*/ 68709 h 322612"/>
                <a:gd name="connsiteX48" fmla="*/ 319373 w 532185"/>
                <a:gd name="connsiteY48" fmla="*/ 55721 h 322612"/>
                <a:gd name="connsiteX49" fmla="*/ 319373 w 532185"/>
                <a:gd name="connsiteY49" fmla="*/ 55721 h 322612"/>
                <a:gd name="connsiteX50" fmla="*/ 401098 w 532185"/>
                <a:gd name="connsiteY50" fmla="*/ 56197 h 322612"/>
                <a:gd name="connsiteX51" fmla="*/ 423672 w 532185"/>
                <a:gd name="connsiteY51" fmla="*/ 34290 h 322612"/>
                <a:gd name="connsiteX52" fmla="*/ 425386 w 532185"/>
                <a:gd name="connsiteY52" fmla="*/ 18955 h 322612"/>
                <a:gd name="connsiteX53" fmla="*/ 267748 w 532185"/>
                <a:gd name="connsiteY53" fmla="*/ 4763 h 322612"/>
                <a:gd name="connsiteX54" fmla="*/ 252317 w 532185"/>
                <a:gd name="connsiteY54" fmla="*/ 5620 h 322612"/>
                <a:gd name="connsiteX55" fmla="*/ 154115 w 532185"/>
                <a:gd name="connsiteY55" fmla="*/ 42386 h 322612"/>
                <a:gd name="connsiteX56" fmla="*/ 154115 w 532185"/>
                <a:gd name="connsiteY56" fmla="*/ 42386 h 322612"/>
                <a:gd name="connsiteX57" fmla="*/ 71914 w 532185"/>
                <a:gd name="connsiteY57" fmla="*/ 1143 h 3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185" h="322612">
                  <a:moveTo>
                    <a:pt x="363950" y="322612"/>
                  </a:moveTo>
                  <a:cubicBezTo>
                    <a:pt x="325850" y="322612"/>
                    <a:pt x="170498" y="263557"/>
                    <a:pt x="168878" y="262890"/>
                  </a:cubicBezTo>
                  <a:lnTo>
                    <a:pt x="0" y="175355"/>
                  </a:lnTo>
                  <a:lnTo>
                    <a:pt x="0" y="175355"/>
                  </a:lnTo>
                  <a:lnTo>
                    <a:pt x="71628" y="0"/>
                  </a:lnTo>
                  <a:lnTo>
                    <a:pt x="71628" y="0"/>
                  </a:lnTo>
                  <a:lnTo>
                    <a:pt x="153924" y="41338"/>
                  </a:lnTo>
                  <a:cubicBezTo>
                    <a:pt x="156972" y="39910"/>
                    <a:pt x="220599" y="9239"/>
                    <a:pt x="252127" y="4572"/>
                  </a:cubicBezTo>
                  <a:cubicBezTo>
                    <a:pt x="257247" y="3967"/>
                    <a:pt x="262402" y="3713"/>
                    <a:pt x="267557" y="3810"/>
                  </a:cubicBezTo>
                  <a:cubicBezTo>
                    <a:pt x="315182" y="3810"/>
                    <a:pt x="424339" y="17812"/>
                    <a:pt x="425577" y="17907"/>
                  </a:cubicBezTo>
                  <a:lnTo>
                    <a:pt x="425577" y="17907"/>
                  </a:lnTo>
                  <a:lnTo>
                    <a:pt x="425577" y="17907"/>
                  </a:lnTo>
                  <a:cubicBezTo>
                    <a:pt x="427490" y="34835"/>
                    <a:pt x="417213" y="50768"/>
                    <a:pt x="401002" y="56007"/>
                  </a:cubicBezTo>
                  <a:cubicBezTo>
                    <a:pt x="388715" y="59817"/>
                    <a:pt x="322135" y="56007"/>
                    <a:pt x="319183" y="55531"/>
                  </a:cubicBezTo>
                  <a:cubicBezTo>
                    <a:pt x="310127" y="63404"/>
                    <a:pt x="305801" y="75409"/>
                    <a:pt x="307753" y="87249"/>
                  </a:cubicBezTo>
                  <a:cubicBezTo>
                    <a:pt x="309601" y="99092"/>
                    <a:pt x="317516" y="109102"/>
                    <a:pt x="328613" y="113633"/>
                  </a:cubicBezTo>
                  <a:cubicBezTo>
                    <a:pt x="362903" y="127921"/>
                    <a:pt x="404813" y="145542"/>
                    <a:pt x="409575" y="148685"/>
                  </a:cubicBezTo>
                  <a:cubicBezTo>
                    <a:pt x="414338" y="151829"/>
                    <a:pt x="446818" y="146495"/>
                    <a:pt x="503110" y="135160"/>
                  </a:cubicBezTo>
                  <a:cubicBezTo>
                    <a:pt x="504713" y="134860"/>
                    <a:pt x="506338" y="134701"/>
                    <a:pt x="507968" y="134684"/>
                  </a:cubicBezTo>
                  <a:cubicBezTo>
                    <a:pt x="517289" y="134901"/>
                    <a:pt x="525692" y="140355"/>
                    <a:pt x="529685" y="148781"/>
                  </a:cubicBezTo>
                  <a:cubicBezTo>
                    <a:pt x="534403" y="157577"/>
                    <a:pt x="532294" y="168477"/>
                    <a:pt x="524637" y="174879"/>
                  </a:cubicBezTo>
                  <a:cubicBezTo>
                    <a:pt x="523140" y="176282"/>
                    <a:pt x="521300" y="177268"/>
                    <a:pt x="519303" y="177737"/>
                  </a:cubicBezTo>
                  <a:cubicBezTo>
                    <a:pt x="524904" y="181147"/>
                    <a:pt x="528466" y="187096"/>
                    <a:pt x="528828" y="193643"/>
                  </a:cubicBezTo>
                  <a:cubicBezTo>
                    <a:pt x="528161" y="203835"/>
                    <a:pt x="516541" y="213836"/>
                    <a:pt x="494443" y="223456"/>
                  </a:cubicBezTo>
                  <a:cubicBezTo>
                    <a:pt x="490566" y="231726"/>
                    <a:pt x="485705" y="239498"/>
                    <a:pt x="479965" y="246602"/>
                  </a:cubicBezTo>
                  <a:cubicBezTo>
                    <a:pt x="470000" y="260405"/>
                    <a:pt x="454891" y="269607"/>
                    <a:pt x="438055" y="272129"/>
                  </a:cubicBezTo>
                  <a:cubicBezTo>
                    <a:pt x="436245" y="274034"/>
                    <a:pt x="394621" y="315182"/>
                    <a:pt x="368713" y="322040"/>
                  </a:cubicBezTo>
                  <a:cubicBezTo>
                    <a:pt x="367156" y="322431"/>
                    <a:pt x="365555" y="322623"/>
                    <a:pt x="363950" y="322612"/>
                  </a:cubicBezTo>
                  <a:close/>
                  <a:moveTo>
                    <a:pt x="667" y="175165"/>
                  </a:moveTo>
                  <a:lnTo>
                    <a:pt x="169069" y="262509"/>
                  </a:lnTo>
                  <a:cubicBezTo>
                    <a:pt x="170688" y="263080"/>
                    <a:pt x="325755" y="322136"/>
                    <a:pt x="363950" y="322136"/>
                  </a:cubicBezTo>
                  <a:cubicBezTo>
                    <a:pt x="365651" y="322171"/>
                    <a:pt x="367349" y="321979"/>
                    <a:pt x="368998" y="321564"/>
                  </a:cubicBezTo>
                  <a:cubicBezTo>
                    <a:pt x="395288" y="314706"/>
                    <a:pt x="437769" y="272129"/>
                    <a:pt x="438245" y="271748"/>
                  </a:cubicBezTo>
                  <a:lnTo>
                    <a:pt x="438245" y="271748"/>
                  </a:lnTo>
                  <a:cubicBezTo>
                    <a:pt x="454974" y="269209"/>
                    <a:pt x="469976" y="260043"/>
                    <a:pt x="479869" y="246316"/>
                  </a:cubicBezTo>
                  <a:cubicBezTo>
                    <a:pt x="485601" y="239240"/>
                    <a:pt x="490462" y="231501"/>
                    <a:pt x="494347" y="223266"/>
                  </a:cubicBezTo>
                  <a:lnTo>
                    <a:pt x="494347" y="223266"/>
                  </a:lnTo>
                  <a:cubicBezTo>
                    <a:pt x="516350" y="213741"/>
                    <a:pt x="527876" y="203740"/>
                    <a:pt x="528542" y="193834"/>
                  </a:cubicBezTo>
                  <a:cubicBezTo>
                    <a:pt x="528181" y="187287"/>
                    <a:pt x="524618" y="181337"/>
                    <a:pt x="519017" y="177927"/>
                  </a:cubicBezTo>
                  <a:lnTo>
                    <a:pt x="518446" y="177927"/>
                  </a:lnTo>
                  <a:lnTo>
                    <a:pt x="519113" y="177927"/>
                  </a:lnTo>
                  <a:cubicBezTo>
                    <a:pt x="521247" y="177527"/>
                    <a:pt x="523227" y="176537"/>
                    <a:pt x="524828" y="175070"/>
                  </a:cubicBezTo>
                  <a:cubicBezTo>
                    <a:pt x="532262" y="168770"/>
                    <a:pt x="534286" y="158133"/>
                    <a:pt x="529685" y="149543"/>
                  </a:cubicBezTo>
                  <a:cubicBezTo>
                    <a:pt x="525111" y="139651"/>
                    <a:pt x="514384" y="134151"/>
                    <a:pt x="503682" y="136208"/>
                  </a:cubicBezTo>
                  <a:cubicBezTo>
                    <a:pt x="474482" y="142794"/>
                    <a:pt x="444896" y="147534"/>
                    <a:pt x="415100" y="150400"/>
                  </a:cubicBezTo>
                  <a:cubicBezTo>
                    <a:pt x="413286" y="150582"/>
                    <a:pt x="411455" y="150320"/>
                    <a:pt x="409766" y="149638"/>
                  </a:cubicBezTo>
                  <a:cubicBezTo>
                    <a:pt x="405955" y="147161"/>
                    <a:pt x="377952" y="135064"/>
                    <a:pt x="328898" y="114681"/>
                  </a:cubicBezTo>
                  <a:cubicBezTo>
                    <a:pt x="310984" y="107205"/>
                    <a:pt x="302523" y="86623"/>
                    <a:pt x="309999" y="68709"/>
                  </a:cubicBezTo>
                  <a:cubicBezTo>
                    <a:pt x="312082" y="63716"/>
                    <a:pt x="315291" y="59271"/>
                    <a:pt x="319373" y="55721"/>
                  </a:cubicBezTo>
                  <a:lnTo>
                    <a:pt x="319373" y="55721"/>
                  </a:lnTo>
                  <a:cubicBezTo>
                    <a:pt x="320040" y="55721"/>
                    <a:pt x="388715" y="60103"/>
                    <a:pt x="401098" y="56197"/>
                  </a:cubicBezTo>
                  <a:cubicBezTo>
                    <a:pt x="411883" y="53253"/>
                    <a:pt x="420405" y="44982"/>
                    <a:pt x="423672" y="34290"/>
                  </a:cubicBezTo>
                  <a:cubicBezTo>
                    <a:pt x="425212" y="29334"/>
                    <a:pt x="425794" y="24129"/>
                    <a:pt x="425386" y="18955"/>
                  </a:cubicBezTo>
                  <a:cubicBezTo>
                    <a:pt x="420243" y="18288"/>
                    <a:pt x="314516" y="4763"/>
                    <a:pt x="267748" y="4763"/>
                  </a:cubicBezTo>
                  <a:cubicBezTo>
                    <a:pt x="262591" y="4687"/>
                    <a:pt x="257434" y="4973"/>
                    <a:pt x="252317" y="5620"/>
                  </a:cubicBezTo>
                  <a:cubicBezTo>
                    <a:pt x="220123" y="10382"/>
                    <a:pt x="154781" y="42101"/>
                    <a:pt x="154115" y="42386"/>
                  </a:cubicBezTo>
                  <a:lnTo>
                    <a:pt x="154115" y="42386"/>
                  </a:lnTo>
                  <a:lnTo>
                    <a:pt x="71914" y="1143"/>
                  </a:lnTo>
                  <a:close/>
                </a:path>
              </a:pathLst>
            </a:custGeom>
            <a:solidFill>
              <a:srgbClr val="EB996E"/>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0E5EAD-10F0-47EC-A587-8F0304B370FB}"/>
                </a:ext>
              </a:extLst>
            </p:cNvPr>
            <p:cNvSpPr/>
            <p:nvPr/>
          </p:nvSpPr>
          <p:spPr>
            <a:xfrm>
              <a:off x="7396067" y="5872911"/>
              <a:ext cx="205549" cy="42957"/>
            </a:xfrm>
            <a:custGeom>
              <a:avLst/>
              <a:gdLst>
                <a:gd name="connsiteX0" fmla="*/ 0 w 205549"/>
                <a:gd name="connsiteY0" fmla="*/ 0 h 42957"/>
                <a:gd name="connsiteX1" fmla="*/ 26765 w 205549"/>
                <a:gd name="connsiteY1" fmla="*/ 18288 h 42957"/>
                <a:gd name="connsiteX2" fmla="*/ 101727 w 205549"/>
                <a:gd name="connsiteY2" fmla="*/ 42958 h 42957"/>
                <a:gd name="connsiteX3" fmla="*/ 177927 w 205549"/>
                <a:gd name="connsiteY3" fmla="*/ 22955 h 42957"/>
                <a:gd name="connsiteX4" fmla="*/ 205550 w 205549"/>
                <a:gd name="connsiteY4" fmla="*/ 5810 h 42957"/>
                <a:gd name="connsiteX5" fmla="*/ 175450 w 205549"/>
                <a:gd name="connsiteY5" fmla="*/ 17526 h 42957"/>
                <a:gd name="connsiteX6" fmla="*/ 101917 w 205549"/>
                <a:gd name="connsiteY6" fmla="*/ 34576 h 42957"/>
                <a:gd name="connsiteX7" fmla="*/ 29432 w 205549"/>
                <a:gd name="connsiteY7" fmla="*/ 13049 h 42957"/>
                <a:gd name="connsiteX8" fmla="*/ 0 w 205549"/>
                <a:gd name="connsiteY8" fmla="*/ 0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49" h="42957">
                  <a:moveTo>
                    <a:pt x="0" y="0"/>
                  </a:moveTo>
                  <a:cubicBezTo>
                    <a:pt x="7988" y="7361"/>
                    <a:pt x="17004" y="13522"/>
                    <a:pt x="26765" y="18288"/>
                  </a:cubicBezTo>
                  <a:cubicBezTo>
                    <a:pt x="49494" y="32229"/>
                    <a:pt x="75162" y="40675"/>
                    <a:pt x="101727" y="42958"/>
                  </a:cubicBezTo>
                  <a:cubicBezTo>
                    <a:pt x="128404" y="42798"/>
                    <a:pt x="154611" y="35918"/>
                    <a:pt x="177927" y="22955"/>
                  </a:cubicBezTo>
                  <a:cubicBezTo>
                    <a:pt x="187950" y="18673"/>
                    <a:pt x="197264" y="12892"/>
                    <a:pt x="205550" y="5810"/>
                  </a:cubicBezTo>
                  <a:cubicBezTo>
                    <a:pt x="195120" y="8609"/>
                    <a:pt x="185027" y="12537"/>
                    <a:pt x="175450" y="17526"/>
                  </a:cubicBezTo>
                  <a:cubicBezTo>
                    <a:pt x="152463" y="28466"/>
                    <a:pt x="127374" y="34283"/>
                    <a:pt x="101917" y="34576"/>
                  </a:cubicBezTo>
                  <a:cubicBezTo>
                    <a:pt x="76582" y="32202"/>
                    <a:pt x="51957" y="24889"/>
                    <a:pt x="29432" y="13049"/>
                  </a:cubicBezTo>
                  <a:cubicBezTo>
                    <a:pt x="20167" y="7562"/>
                    <a:pt x="10288" y="3182"/>
                    <a:pt x="0" y="0"/>
                  </a:cubicBezTo>
                  <a:close/>
                </a:path>
              </a:pathLst>
            </a:custGeom>
            <a:solidFill>
              <a:srgbClr val="EB996E"/>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A7C22C-214B-4CBF-81CC-AFDBBBC56424}"/>
                </a:ext>
              </a:extLst>
            </p:cNvPr>
            <p:cNvSpPr/>
            <p:nvPr/>
          </p:nvSpPr>
          <p:spPr>
            <a:xfrm>
              <a:off x="7388779" y="5918251"/>
              <a:ext cx="189215" cy="39250"/>
            </a:xfrm>
            <a:custGeom>
              <a:avLst/>
              <a:gdLst>
                <a:gd name="connsiteX0" fmla="*/ 49 w 189215"/>
                <a:gd name="connsiteY0" fmla="*/ 95 h 39250"/>
                <a:gd name="connsiteX1" fmla="*/ 23671 w 189215"/>
                <a:gd name="connsiteY1" fmla="*/ 18192 h 39250"/>
                <a:gd name="connsiteX2" fmla="*/ 53103 w 189215"/>
                <a:gd name="connsiteY2" fmla="*/ 31622 h 39250"/>
                <a:gd name="connsiteX3" fmla="*/ 92727 w 189215"/>
                <a:gd name="connsiteY3" fmla="*/ 39242 h 39250"/>
                <a:gd name="connsiteX4" fmla="*/ 131684 w 189215"/>
                <a:gd name="connsiteY4" fmla="*/ 30384 h 39250"/>
                <a:gd name="connsiteX5" fmla="*/ 161879 w 189215"/>
                <a:gd name="connsiteY5" fmla="*/ 20383 h 39250"/>
                <a:gd name="connsiteX6" fmla="*/ 189215 w 189215"/>
                <a:gd name="connsiteY6" fmla="*/ 9143 h 39250"/>
                <a:gd name="connsiteX7" fmla="*/ 160640 w 189215"/>
                <a:gd name="connsiteY7" fmla="*/ 14668 h 39250"/>
                <a:gd name="connsiteX8" fmla="*/ 129779 w 189215"/>
                <a:gd name="connsiteY8" fmla="*/ 22955 h 39250"/>
                <a:gd name="connsiteX9" fmla="*/ 92537 w 189215"/>
                <a:gd name="connsiteY9" fmla="*/ 30860 h 39250"/>
                <a:gd name="connsiteX10" fmla="*/ 55961 w 189215"/>
                <a:gd name="connsiteY10" fmla="*/ 24383 h 39250"/>
                <a:gd name="connsiteX11" fmla="*/ 26719 w 189215"/>
                <a:gd name="connsiteY11" fmla="*/ 12858 h 39250"/>
                <a:gd name="connsiteX12" fmla="*/ 49 w 189215"/>
                <a:gd name="connsiteY12" fmla="*/ 95 h 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5" h="39250">
                  <a:moveTo>
                    <a:pt x="49" y="95"/>
                  </a:moveTo>
                  <a:cubicBezTo>
                    <a:pt x="-713" y="952"/>
                    <a:pt x="7478" y="9620"/>
                    <a:pt x="23671" y="18192"/>
                  </a:cubicBezTo>
                  <a:cubicBezTo>
                    <a:pt x="33106" y="23450"/>
                    <a:pt x="42949" y="27941"/>
                    <a:pt x="53103" y="31622"/>
                  </a:cubicBezTo>
                  <a:cubicBezTo>
                    <a:pt x="65659" y="36820"/>
                    <a:pt x="79139" y="39413"/>
                    <a:pt x="92727" y="39242"/>
                  </a:cubicBezTo>
                  <a:cubicBezTo>
                    <a:pt x="106005" y="37764"/>
                    <a:pt x="119073" y="34792"/>
                    <a:pt x="131684" y="30384"/>
                  </a:cubicBezTo>
                  <a:lnTo>
                    <a:pt x="161879" y="20383"/>
                  </a:lnTo>
                  <a:cubicBezTo>
                    <a:pt x="171494" y="18001"/>
                    <a:pt x="180706" y="14214"/>
                    <a:pt x="189215" y="9143"/>
                  </a:cubicBezTo>
                  <a:cubicBezTo>
                    <a:pt x="179481" y="9656"/>
                    <a:pt x="169864" y="11515"/>
                    <a:pt x="160640" y="14668"/>
                  </a:cubicBezTo>
                  <a:cubicBezTo>
                    <a:pt x="151877" y="16858"/>
                    <a:pt x="141590" y="19621"/>
                    <a:pt x="129779" y="22955"/>
                  </a:cubicBezTo>
                  <a:cubicBezTo>
                    <a:pt x="117643" y="26761"/>
                    <a:pt x="105173" y="29408"/>
                    <a:pt x="92537" y="30860"/>
                  </a:cubicBezTo>
                  <a:cubicBezTo>
                    <a:pt x="80053" y="30936"/>
                    <a:pt x="67659" y="28742"/>
                    <a:pt x="55961" y="24383"/>
                  </a:cubicBezTo>
                  <a:cubicBezTo>
                    <a:pt x="46020" y="21050"/>
                    <a:pt x="36260" y="17203"/>
                    <a:pt x="26719" y="12858"/>
                  </a:cubicBezTo>
                  <a:cubicBezTo>
                    <a:pt x="9955" y="5524"/>
                    <a:pt x="811" y="-858"/>
                    <a:pt x="49" y="95"/>
                  </a:cubicBezTo>
                  <a:close/>
                </a:path>
              </a:pathLst>
            </a:custGeom>
            <a:solidFill>
              <a:srgbClr val="EB996E"/>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15763FA-A18C-4B5E-B26D-268A68693013}"/>
                </a:ext>
              </a:extLst>
            </p:cNvPr>
            <p:cNvSpPr/>
            <p:nvPr/>
          </p:nvSpPr>
          <p:spPr>
            <a:xfrm>
              <a:off x="7384786" y="5971495"/>
              <a:ext cx="137536" cy="28171"/>
            </a:xfrm>
            <a:custGeom>
              <a:avLst/>
              <a:gdLst>
                <a:gd name="connsiteX0" fmla="*/ 42 w 137536"/>
                <a:gd name="connsiteY0" fmla="*/ 0 h 28171"/>
                <a:gd name="connsiteX1" fmla="*/ 67574 w 137536"/>
                <a:gd name="connsiteY1" fmla="*/ 26861 h 28171"/>
                <a:gd name="connsiteX2" fmla="*/ 84052 w 137536"/>
                <a:gd name="connsiteY2" fmla="*/ 27337 h 28171"/>
                <a:gd name="connsiteX3" fmla="*/ 97768 w 137536"/>
                <a:gd name="connsiteY3" fmla="*/ 24289 h 28171"/>
                <a:gd name="connsiteX4" fmla="*/ 119866 w 137536"/>
                <a:gd name="connsiteY4" fmla="*/ 16002 h 28171"/>
                <a:gd name="connsiteX5" fmla="*/ 137487 w 137536"/>
                <a:gd name="connsiteY5" fmla="*/ 3429 h 28171"/>
                <a:gd name="connsiteX6" fmla="*/ 117580 w 137536"/>
                <a:gd name="connsiteY6" fmla="*/ 10573 h 28171"/>
                <a:gd name="connsiteX7" fmla="*/ 95863 w 137536"/>
                <a:gd name="connsiteY7" fmla="*/ 16764 h 28171"/>
                <a:gd name="connsiteX8" fmla="*/ 82814 w 137536"/>
                <a:gd name="connsiteY8" fmla="*/ 19240 h 28171"/>
                <a:gd name="connsiteX9" fmla="*/ 70336 w 137536"/>
                <a:gd name="connsiteY9" fmla="*/ 19240 h 28171"/>
                <a:gd name="connsiteX10" fmla="*/ 20901 w 137536"/>
                <a:gd name="connsiteY10" fmla="*/ 4953 h 28171"/>
                <a:gd name="connsiteX11" fmla="*/ 42 w 137536"/>
                <a:gd name="connsiteY11" fmla="*/ 0 h 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36" h="28171">
                  <a:moveTo>
                    <a:pt x="42" y="0"/>
                  </a:moveTo>
                  <a:cubicBezTo>
                    <a:pt x="-1292" y="3048"/>
                    <a:pt x="29569" y="14954"/>
                    <a:pt x="67574" y="26861"/>
                  </a:cubicBezTo>
                  <a:cubicBezTo>
                    <a:pt x="72935" y="28429"/>
                    <a:pt x="78609" y="28594"/>
                    <a:pt x="84052" y="27337"/>
                  </a:cubicBezTo>
                  <a:cubicBezTo>
                    <a:pt x="88683" y="26609"/>
                    <a:pt x="93264" y="25591"/>
                    <a:pt x="97768" y="24289"/>
                  </a:cubicBezTo>
                  <a:cubicBezTo>
                    <a:pt x="105367" y="22193"/>
                    <a:pt x="112763" y="19419"/>
                    <a:pt x="119866" y="16002"/>
                  </a:cubicBezTo>
                  <a:cubicBezTo>
                    <a:pt x="131963" y="10192"/>
                    <a:pt x="138154" y="4286"/>
                    <a:pt x="137487" y="3429"/>
                  </a:cubicBezTo>
                  <a:cubicBezTo>
                    <a:pt x="130630" y="5140"/>
                    <a:pt x="123961" y="7533"/>
                    <a:pt x="117580" y="10573"/>
                  </a:cubicBezTo>
                  <a:cubicBezTo>
                    <a:pt x="110454" y="13013"/>
                    <a:pt x="103205" y="15080"/>
                    <a:pt x="95863" y="16764"/>
                  </a:cubicBezTo>
                  <a:cubicBezTo>
                    <a:pt x="91566" y="17845"/>
                    <a:pt x="87209" y="18672"/>
                    <a:pt x="82814" y="19240"/>
                  </a:cubicBezTo>
                  <a:cubicBezTo>
                    <a:pt x="78712" y="20213"/>
                    <a:pt x="74439" y="20213"/>
                    <a:pt x="70336" y="19240"/>
                  </a:cubicBezTo>
                  <a:cubicBezTo>
                    <a:pt x="51286" y="13049"/>
                    <a:pt x="33570" y="8287"/>
                    <a:pt x="20901" y="4953"/>
                  </a:cubicBezTo>
                  <a:cubicBezTo>
                    <a:pt x="14192" y="2407"/>
                    <a:pt x="7180" y="742"/>
                    <a:pt x="42" y="0"/>
                  </a:cubicBezTo>
                  <a:close/>
                </a:path>
              </a:pathLst>
            </a:custGeom>
            <a:solidFill>
              <a:srgbClr val="EB996E"/>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9BEA67-F476-42B7-9EAD-FE0FAF3F172B}"/>
                </a:ext>
              </a:extLst>
            </p:cNvPr>
            <p:cNvSpPr/>
            <p:nvPr/>
          </p:nvSpPr>
          <p:spPr>
            <a:xfrm>
              <a:off x="6314825" y="4637900"/>
              <a:ext cx="857499" cy="1266444"/>
            </a:xfrm>
            <a:custGeom>
              <a:avLst/>
              <a:gdLst>
                <a:gd name="connsiteX0" fmla="*/ 345435 w 857499"/>
                <a:gd name="connsiteY0" fmla="*/ 0 h 1266444"/>
                <a:gd name="connsiteX1" fmla="*/ 190749 w 857499"/>
                <a:gd name="connsiteY1" fmla="*/ 234125 h 1266444"/>
                <a:gd name="connsiteX2" fmla="*/ 5488 w 857499"/>
                <a:gd name="connsiteY2" fmla="*/ 784098 h 1266444"/>
                <a:gd name="connsiteX3" fmla="*/ 191130 w 857499"/>
                <a:gd name="connsiteY3" fmla="*/ 1092708 h 1266444"/>
                <a:gd name="connsiteX4" fmla="*/ 769298 w 857499"/>
                <a:gd name="connsiteY4" fmla="*/ 1266444 h 1266444"/>
                <a:gd name="connsiteX5" fmla="*/ 857499 w 857499"/>
                <a:gd name="connsiteY5" fmla="*/ 1049465 h 1266444"/>
                <a:gd name="connsiteX6" fmla="*/ 338958 w 857499"/>
                <a:gd name="connsiteY6" fmla="*/ 785908 h 1266444"/>
                <a:gd name="connsiteX7" fmla="*/ 481167 w 857499"/>
                <a:gd name="connsiteY7" fmla="*/ 46205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499" h="1266444">
                  <a:moveTo>
                    <a:pt x="345435" y="0"/>
                  </a:moveTo>
                  <a:cubicBezTo>
                    <a:pt x="345435" y="0"/>
                    <a:pt x="248757" y="62008"/>
                    <a:pt x="190749" y="234125"/>
                  </a:cubicBezTo>
                  <a:cubicBezTo>
                    <a:pt x="141696" y="380238"/>
                    <a:pt x="39207" y="616077"/>
                    <a:pt x="5488" y="784098"/>
                  </a:cubicBezTo>
                  <a:cubicBezTo>
                    <a:pt x="-19182" y="906494"/>
                    <a:pt x="38730" y="1051370"/>
                    <a:pt x="191130" y="1092708"/>
                  </a:cubicBezTo>
                  <a:lnTo>
                    <a:pt x="769298" y="1266444"/>
                  </a:lnTo>
                  <a:lnTo>
                    <a:pt x="857499" y="1049465"/>
                  </a:lnTo>
                  <a:lnTo>
                    <a:pt x="338958" y="785908"/>
                  </a:lnTo>
                  <a:lnTo>
                    <a:pt x="481167" y="462058"/>
                  </a:lnTo>
                  <a:close/>
                </a:path>
              </a:pathLst>
            </a:custGeom>
            <a:solidFill>
              <a:srgbClr val="FF725E"/>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13D330E-6CF5-4BCE-BE83-FD68D85CC8DD}"/>
                </a:ext>
              </a:extLst>
            </p:cNvPr>
            <p:cNvSpPr/>
            <p:nvPr/>
          </p:nvSpPr>
          <p:spPr>
            <a:xfrm>
              <a:off x="6454616" y="5420248"/>
              <a:ext cx="720566" cy="487048"/>
            </a:xfrm>
            <a:custGeom>
              <a:avLst/>
              <a:gdLst>
                <a:gd name="connsiteX0" fmla="*/ 0 w 720566"/>
                <a:gd name="connsiteY0" fmla="*/ 290833 h 487048"/>
                <a:gd name="connsiteX1" fmla="*/ 3239 w 720566"/>
                <a:gd name="connsiteY1" fmla="*/ 291595 h 487048"/>
                <a:gd name="connsiteX2" fmla="*/ 12764 w 720566"/>
                <a:gd name="connsiteY2" fmla="*/ 294167 h 487048"/>
                <a:gd name="connsiteX3" fmla="*/ 48577 w 720566"/>
                <a:gd name="connsiteY3" fmla="*/ 304740 h 487048"/>
                <a:gd name="connsiteX4" fmla="*/ 181165 w 720566"/>
                <a:gd name="connsiteY4" fmla="*/ 344649 h 487048"/>
                <a:gd name="connsiteX5" fmla="*/ 630650 w 720566"/>
                <a:gd name="connsiteY5" fmla="*/ 481809 h 487048"/>
                <a:gd name="connsiteX6" fmla="*/ 627698 w 720566"/>
                <a:gd name="connsiteY6" fmla="*/ 483143 h 487048"/>
                <a:gd name="connsiteX7" fmla="*/ 683895 w 720566"/>
                <a:gd name="connsiteY7" fmla="*/ 345031 h 487048"/>
                <a:gd name="connsiteX8" fmla="*/ 716090 w 720566"/>
                <a:gd name="connsiteY8" fmla="*/ 266164 h 487048"/>
                <a:gd name="connsiteX9" fmla="*/ 717232 w 720566"/>
                <a:gd name="connsiteY9" fmla="*/ 269307 h 487048"/>
                <a:gd name="connsiteX10" fmla="*/ 420338 w 720566"/>
                <a:gd name="connsiteY10" fmla="*/ 117859 h 487048"/>
                <a:gd name="connsiteX11" fmla="*/ 198501 w 720566"/>
                <a:gd name="connsiteY11" fmla="*/ 4702 h 487048"/>
                <a:gd name="connsiteX12" fmla="*/ 198501 w 720566"/>
                <a:gd name="connsiteY12" fmla="*/ 4702 h 487048"/>
                <a:gd name="connsiteX13" fmla="*/ 140684 w 720566"/>
                <a:gd name="connsiteY13" fmla="*/ 8893 h 487048"/>
                <a:gd name="connsiteX14" fmla="*/ 102584 w 720566"/>
                <a:gd name="connsiteY14" fmla="*/ 30229 h 487048"/>
                <a:gd name="connsiteX15" fmla="*/ 90678 w 720566"/>
                <a:gd name="connsiteY15" fmla="*/ 40611 h 487048"/>
                <a:gd name="connsiteX16" fmla="*/ 82677 w 720566"/>
                <a:gd name="connsiteY16" fmla="*/ 48993 h 487048"/>
                <a:gd name="connsiteX17" fmla="*/ 77915 w 720566"/>
                <a:gd name="connsiteY17" fmla="*/ 54232 h 487048"/>
                <a:gd name="connsiteX18" fmla="*/ 76200 w 720566"/>
                <a:gd name="connsiteY18" fmla="*/ 55851 h 487048"/>
                <a:gd name="connsiteX19" fmla="*/ 77629 w 720566"/>
                <a:gd name="connsiteY19" fmla="*/ 53947 h 487048"/>
                <a:gd name="connsiteX20" fmla="*/ 82105 w 720566"/>
                <a:gd name="connsiteY20" fmla="*/ 48422 h 487048"/>
                <a:gd name="connsiteX21" fmla="*/ 89916 w 720566"/>
                <a:gd name="connsiteY21" fmla="*/ 39849 h 487048"/>
                <a:gd name="connsiteX22" fmla="*/ 101632 w 720566"/>
                <a:gd name="connsiteY22" fmla="*/ 29086 h 487048"/>
                <a:gd name="connsiteX23" fmla="*/ 139732 w 720566"/>
                <a:gd name="connsiteY23" fmla="*/ 6893 h 487048"/>
                <a:gd name="connsiteX24" fmla="*/ 199072 w 720566"/>
                <a:gd name="connsiteY24" fmla="*/ 1940 h 487048"/>
                <a:gd name="connsiteX25" fmla="*/ 199072 w 720566"/>
                <a:gd name="connsiteY25" fmla="*/ 1940 h 487048"/>
                <a:gd name="connsiteX26" fmla="*/ 421577 w 720566"/>
                <a:gd name="connsiteY26" fmla="*/ 113954 h 487048"/>
                <a:gd name="connsiteX27" fmla="*/ 718471 w 720566"/>
                <a:gd name="connsiteY27" fmla="*/ 264639 h 487048"/>
                <a:gd name="connsiteX28" fmla="*/ 720566 w 720566"/>
                <a:gd name="connsiteY28" fmla="*/ 265687 h 487048"/>
                <a:gd name="connsiteX29" fmla="*/ 719709 w 720566"/>
                <a:gd name="connsiteY29" fmla="*/ 267783 h 487048"/>
                <a:gd name="connsiteX30" fmla="*/ 687610 w 720566"/>
                <a:gd name="connsiteY30" fmla="*/ 346650 h 487048"/>
                <a:gd name="connsiteX31" fmla="*/ 631984 w 720566"/>
                <a:gd name="connsiteY31" fmla="*/ 485048 h 487048"/>
                <a:gd name="connsiteX32" fmla="*/ 631127 w 720566"/>
                <a:gd name="connsiteY32" fmla="*/ 487048 h 487048"/>
                <a:gd name="connsiteX33" fmla="*/ 629031 w 720566"/>
                <a:gd name="connsiteY33" fmla="*/ 486477 h 487048"/>
                <a:gd name="connsiteX34" fmla="*/ 179927 w 720566"/>
                <a:gd name="connsiteY34" fmla="*/ 347697 h 487048"/>
                <a:gd name="connsiteX35" fmla="*/ 47720 w 720566"/>
                <a:gd name="connsiteY35" fmla="*/ 306359 h 487048"/>
                <a:gd name="connsiteX36" fmla="*/ 12287 w 720566"/>
                <a:gd name="connsiteY36" fmla="*/ 295024 h 487048"/>
                <a:gd name="connsiteX37" fmla="*/ 2762 w 720566"/>
                <a:gd name="connsiteY37" fmla="*/ 291976 h 48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566" h="487048">
                  <a:moveTo>
                    <a:pt x="0" y="290833"/>
                  </a:moveTo>
                  <a:cubicBezTo>
                    <a:pt x="1104" y="290967"/>
                    <a:pt x="2190" y="291222"/>
                    <a:pt x="3239" y="291595"/>
                  </a:cubicBezTo>
                  <a:lnTo>
                    <a:pt x="12764" y="294167"/>
                  </a:lnTo>
                  <a:lnTo>
                    <a:pt x="48577" y="304740"/>
                  </a:lnTo>
                  <a:lnTo>
                    <a:pt x="181165" y="344649"/>
                  </a:lnTo>
                  <a:lnTo>
                    <a:pt x="630650" y="481809"/>
                  </a:lnTo>
                  <a:lnTo>
                    <a:pt x="627698" y="483143"/>
                  </a:lnTo>
                  <a:lnTo>
                    <a:pt x="683895" y="345031"/>
                  </a:lnTo>
                  <a:cubicBezTo>
                    <a:pt x="694849" y="318360"/>
                    <a:pt x="705612" y="291976"/>
                    <a:pt x="716090" y="266164"/>
                  </a:cubicBezTo>
                  <a:lnTo>
                    <a:pt x="717232" y="269307"/>
                  </a:lnTo>
                  <a:cubicBezTo>
                    <a:pt x="608457" y="215681"/>
                    <a:pt x="508159" y="163484"/>
                    <a:pt x="420338" y="117859"/>
                  </a:cubicBezTo>
                  <a:cubicBezTo>
                    <a:pt x="332518" y="72234"/>
                    <a:pt x="256699" y="33754"/>
                    <a:pt x="198501" y="4702"/>
                  </a:cubicBezTo>
                  <a:lnTo>
                    <a:pt x="198501" y="4702"/>
                  </a:lnTo>
                  <a:cubicBezTo>
                    <a:pt x="179201" y="891"/>
                    <a:pt x="159232" y="2339"/>
                    <a:pt x="140684" y="8893"/>
                  </a:cubicBezTo>
                  <a:cubicBezTo>
                    <a:pt x="126826" y="13705"/>
                    <a:pt x="113928" y="20928"/>
                    <a:pt x="102584" y="30229"/>
                  </a:cubicBezTo>
                  <a:cubicBezTo>
                    <a:pt x="98384" y="33415"/>
                    <a:pt x="94406" y="36884"/>
                    <a:pt x="90678" y="40611"/>
                  </a:cubicBezTo>
                  <a:cubicBezTo>
                    <a:pt x="87830" y="43227"/>
                    <a:pt x="85157" y="46027"/>
                    <a:pt x="82677" y="48993"/>
                  </a:cubicBezTo>
                  <a:lnTo>
                    <a:pt x="77915" y="54232"/>
                  </a:lnTo>
                  <a:cubicBezTo>
                    <a:pt x="76867" y="55375"/>
                    <a:pt x="76200" y="55947"/>
                    <a:pt x="76200" y="55851"/>
                  </a:cubicBezTo>
                  <a:cubicBezTo>
                    <a:pt x="76200" y="55756"/>
                    <a:pt x="76200" y="55185"/>
                    <a:pt x="77629" y="53947"/>
                  </a:cubicBezTo>
                  <a:lnTo>
                    <a:pt x="82105" y="48422"/>
                  </a:lnTo>
                  <a:cubicBezTo>
                    <a:pt x="84503" y="45383"/>
                    <a:pt x="87113" y="42519"/>
                    <a:pt x="89916" y="39849"/>
                  </a:cubicBezTo>
                  <a:cubicBezTo>
                    <a:pt x="93538" y="35965"/>
                    <a:pt x="97455" y="32367"/>
                    <a:pt x="101632" y="29086"/>
                  </a:cubicBezTo>
                  <a:cubicBezTo>
                    <a:pt x="112902" y="19469"/>
                    <a:pt x="125806" y="11952"/>
                    <a:pt x="139732" y="6893"/>
                  </a:cubicBezTo>
                  <a:cubicBezTo>
                    <a:pt x="158699" y="-100"/>
                    <a:pt x="179209" y="-1812"/>
                    <a:pt x="199072" y="1940"/>
                  </a:cubicBezTo>
                  <a:lnTo>
                    <a:pt x="199072" y="1940"/>
                  </a:lnTo>
                  <a:cubicBezTo>
                    <a:pt x="257556" y="30515"/>
                    <a:pt x="333470" y="68615"/>
                    <a:pt x="421577" y="113954"/>
                  </a:cubicBezTo>
                  <a:cubicBezTo>
                    <a:pt x="509683" y="159293"/>
                    <a:pt x="610076" y="211014"/>
                    <a:pt x="718471" y="264639"/>
                  </a:cubicBezTo>
                  <a:lnTo>
                    <a:pt x="720566" y="265687"/>
                  </a:lnTo>
                  <a:lnTo>
                    <a:pt x="719709" y="267783"/>
                  </a:lnTo>
                  <a:lnTo>
                    <a:pt x="687610" y="346650"/>
                  </a:lnTo>
                  <a:lnTo>
                    <a:pt x="631984" y="485048"/>
                  </a:lnTo>
                  <a:lnTo>
                    <a:pt x="631127" y="487048"/>
                  </a:lnTo>
                  <a:lnTo>
                    <a:pt x="629031" y="486477"/>
                  </a:lnTo>
                  <a:lnTo>
                    <a:pt x="179927" y="347697"/>
                  </a:lnTo>
                  <a:lnTo>
                    <a:pt x="47720" y="306359"/>
                  </a:lnTo>
                  <a:lnTo>
                    <a:pt x="12287" y="295024"/>
                  </a:lnTo>
                  <a:lnTo>
                    <a:pt x="2762" y="291976"/>
                  </a:lnTo>
                  <a:close/>
                </a:path>
              </a:pathLst>
            </a:custGeom>
            <a:solidFill>
              <a:srgbClr val="26323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F0B9D2F-70C5-4ABF-8398-0AC1B3868593}"/>
                </a:ext>
              </a:extLst>
            </p:cNvPr>
            <p:cNvSpPr/>
            <p:nvPr/>
          </p:nvSpPr>
          <p:spPr>
            <a:xfrm>
              <a:off x="6652355" y="4927460"/>
              <a:ext cx="175108" cy="495966"/>
            </a:xfrm>
            <a:custGeom>
              <a:avLst/>
              <a:gdLst>
                <a:gd name="connsiteX0" fmla="*/ 168021 w 175108"/>
                <a:gd name="connsiteY0" fmla="*/ 0 h 495966"/>
                <a:gd name="connsiteX1" fmla="*/ 169736 w 175108"/>
                <a:gd name="connsiteY1" fmla="*/ 5144 h 495966"/>
                <a:gd name="connsiteX2" fmla="*/ 172974 w 175108"/>
                <a:gd name="connsiteY2" fmla="*/ 20288 h 495966"/>
                <a:gd name="connsiteX3" fmla="*/ 172974 w 175108"/>
                <a:gd name="connsiteY3" fmla="*/ 77438 h 495966"/>
                <a:gd name="connsiteX4" fmla="*/ 150590 w 175108"/>
                <a:gd name="connsiteY4" fmla="*/ 158972 h 495966"/>
                <a:gd name="connsiteX5" fmla="*/ 109823 w 175108"/>
                <a:gd name="connsiteY5" fmla="*/ 254222 h 495966"/>
                <a:gd name="connsiteX6" fmla="*/ 33052 w 175108"/>
                <a:gd name="connsiteY6" fmla="*/ 425672 h 495966"/>
                <a:gd name="connsiteX7" fmla="*/ 9334 w 175108"/>
                <a:gd name="connsiteY7" fmla="*/ 477298 h 495966"/>
                <a:gd name="connsiteX8" fmla="*/ 2572 w 175108"/>
                <a:gd name="connsiteY8" fmla="*/ 491204 h 495966"/>
                <a:gd name="connsiteX9" fmla="*/ 0 w 175108"/>
                <a:gd name="connsiteY9" fmla="*/ 495967 h 495966"/>
                <a:gd name="connsiteX10" fmla="*/ 1715 w 175108"/>
                <a:gd name="connsiteY10" fmla="*/ 490823 h 495966"/>
                <a:gd name="connsiteX11" fmla="*/ 7525 w 175108"/>
                <a:gd name="connsiteY11" fmla="*/ 476536 h 495966"/>
                <a:gd name="connsiteX12" fmla="*/ 29908 w 175108"/>
                <a:gd name="connsiteY12" fmla="*/ 424243 h 495966"/>
                <a:gd name="connsiteX13" fmla="*/ 105251 w 175108"/>
                <a:gd name="connsiteY13" fmla="*/ 252793 h 495966"/>
                <a:gd name="connsiteX14" fmla="*/ 146399 w 175108"/>
                <a:gd name="connsiteY14" fmla="*/ 158210 h 495966"/>
                <a:gd name="connsiteX15" fmla="*/ 169640 w 175108"/>
                <a:gd name="connsiteY15" fmla="*/ 77248 h 495966"/>
                <a:gd name="connsiteX16" fmla="*/ 171069 w 175108"/>
                <a:gd name="connsiteY16" fmla="*/ 21050 h 495966"/>
                <a:gd name="connsiteX17" fmla="*/ 168783 w 175108"/>
                <a:gd name="connsiteY17" fmla="*/ 5810 h 495966"/>
                <a:gd name="connsiteX18" fmla="*/ 168021 w 175108"/>
                <a:gd name="connsiteY18" fmla="*/ 0 h 4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108" h="495966">
                  <a:moveTo>
                    <a:pt x="168021" y="0"/>
                  </a:moveTo>
                  <a:cubicBezTo>
                    <a:pt x="168835" y="1624"/>
                    <a:pt x="169412" y="3356"/>
                    <a:pt x="169736" y="5144"/>
                  </a:cubicBezTo>
                  <a:cubicBezTo>
                    <a:pt x="171199" y="10102"/>
                    <a:pt x="172282" y="15165"/>
                    <a:pt x="172974" y="20288"/>
                  </a:cubicBezTo>
                  <a:cubicBezTo>
                    <a:pt x="175820" y="39232"/>
                    <a:pt x="175820" y="58495"/>
                    <a:pt x="172974" y="77438"/>
                  </a:cubicBezTo>
                  <a:cubicBezTo>
                    <a:pt x="168618" y="105375"/>
                    <a:pt x="161109" y="132728"/>
                    <a:pt x="150590" y="158972"/>
                  </a:cubicBezTo>
                  <a:cubicBezTo>
                    <a:pt x="139160" y="188690"/>
                    <a:pt x="124587" y="220408"/>
                    <a:pt x="109823" y="254222"/>
                  </a:cubicBezTo>
                  <a:cubicBezTo>
                    <a:pt x="80010" y="320897"/>
                    <a:pt x="52673" y="381000"/>
                    <a:pt x="33052" y="425672"/>
                  </a:cubicBezTo>
                  <a:lnTo>
                    <a:pt x="9334" y="477298"/>
                  </a:lnTo>
                  <a:cubicBezTo>
                    <a:pt x="6572" y="482917"/>
                    <a:pt x="4381" y="487584"/>
                    <a:pt x="2572" y="491204"/>
                  </a:cubicBezTo>
                  <a:cubicBezTo>
                    <a:pt x="1851" y="492861"/>
                    <a:pt x="990" y="494454"/>
                    <a:pt x="0" y="495967"/>
                  </a:cubicBezTo>
                  <a:cubicBezTo>
                    <a:pt x="304" y="494174"/>
                    <a:pt x="883" y="492439"/>
                    <a:pt x="1715" y="490823"/>
                  </a:cubicBezTo>
                  <a:lnTo>
                    <a:pt x="7525" y="476536"/>
                  </a:lnTo>
                  <a:cubicBezTo>
                    <a:pt x="13049" y="463486"/>
                    <a:pt x="20669" y="445865"/>
                    <a:pt x="29908" y="424243"/>
                  </a:cubicBezTo>
                  <a:cubicBezTo>
                    <a:pt x="48958" y="379762"/>
                    <a:pt x="75914" y="319468"/>
                    <a:pt x="105251" y="252793"/>
                  </a:cubicBezTo>
                  <a:cubicBezTo>
                    <a:pt x="120015" y="219265"/>
                    <a:pt x="134779" y="187642"/>
                    <a:pt x="146399" y="158210"/>
                  </a:cubicBezTo>
                  <a:cubicBezTo>
                    <a:pt x="157106" y="132161"/>
                    <a:pt x="164900" y="105009"/>
                    <a:pt x="169640" y="77248"/>
                  </a:cubicBezTo>
                  <a:cubicBezTo>
                    <a:pt x="172650" y="58665"/>
                    <a:pt x="173131" y="39761"/>
                    <a:pt x="171069" y="21050"/>
                  </a:cubicBezTo>
                  <a:cubicBezTo>
                    <a:pt x="170497" y="14383"/>
                    <a:pt x="169355" y="9334"/>
                    <a:pt x="168783" y="5810"/>
                  </a:cubicBezTo>
                  <a:cubicBezTo>
                    <a:pt x="168322" y="3906"/>
                    <a:pt x="168067" y="1958"/>
                    <a:pt x="168021" y="0"/>
                  </a:cubicBezTo>
                  <a:close/>
                </a:path>
              </a:pathLst>
            </a:custGeom>
            <a:solidFill>
              <a:srgbClr val="263238"/>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0FA6260-B8CE-4D7D-A10C-712567C89A95}"/>
                </a:ext>
              </a:extLst>
            </p:cNvPr>
            <p:cNvSpPr/>
            <p:nvPr/>
          </p:nvSpPr>
          <p:spPr>
            <a:xfrm>
              <a:off x="6559629" y="5003755"/>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7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436" y="54060"/>
                    <a:pt x="16418" y="77798"/>
                    <a:pt x="23956" y="101060"/>
                  </a:cubicBezTo>
                  <a:cubicBezTo>
                    <a:pt x="31584" y="124294"/>
                    <a:pt x="40781" y="146984"/>
                    <a:pt x="51483" y="168973"/>
                  </a:cubicBezTo>
                  <a:cubicBezTo>
                    <a:pt x="56350" y="177909"/>
                    <a:pt x="60737" y="187098"/>
                    <a:pt x="64627" y="196501"/>
                  </a:cubicBezTo>
                  <a:cubicBezTo>
                    <a:pt x="64627" y="196501"/>
                    <a:pt x="62627" y="194310"/>
                    <a:pt x="59674" y="189929"/>
                  </a:cubicBezTo>
                  <a:cubicBezTo>
                    <a:pt x="56722" y="185547"/>
                    <a:pt x="52816" y="178975"/>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53EAC-4853-4FF0-8AB3-3850D6ED8172}"/>
                </a:ext>
              </a:extLst>
            </p:cNvPr>
            <p:cNvSpPr/>
            <p:nvPr/>
          </p:nvSpPr>
          <p:spPr>
            <a:xfrm>
              <a:off x="6592575" y="5019852"/>
              <a:ext cx="32182" cy="106311"/>
            </a:xfrm>
            <a:custGeom>
              <a:avLst/>
              <a:gdLst>
                <a:gd name="connsiteX0" fmla="*/ 3106 w 32182"/>
                <a:gd name="connsiteY0" fmla="*/ 106299 h 106311"/>
                <a:gd name="connsiteX1" fmla="*/ 17774 w 32182"/>
                <a:gd name="connsiteY1" fmla="*/ 80105 h 106311"/>
                <a:gd name="connsiteX2" fmla="*/ 24632 w 32182"/>
                <a:gd name="connsiteY2" fmla="*/ 8954 h 106311"/>
                <a:gd name="connsiteX3" fmla="*/ 24061 w 32182"/>
                <a:gd name="connsiteY3" fmla="*/ 6572 h 106311"/>
                <a:gd name="connsiteX4" fmla="*/ 28538 w 32182"/>
                <a:gd name="connsiteY4" fmla="*/ 7429 h 106311"/>
                <a:gd name="connsiteX5" fmla="*/ 3677 w 32182"/>
                <a:gd name="connsiteY5" fmla="*/ 73343 h 106311"/>
                <a:gd name="connsiteX6" fmla="*/ 2820 w 32182"/>
                <a:gd name="connsiteY6" fmla="*/ 102965 h 106311"/>
                <a:gd name="connsiteX7" fmla="*/ 1010 w 32182"/>
                <a:gd name="connsiteY7" fmla="*/ 95060 h 106311"/>
                <a:gd name="connsiteX8" fmla="*/ 248 w 32182"/>
                <a:gd name="connsiteY8" fmla="*/ 73057 h 106311"/>
                <a:gd name="connsiteX9" fmla="*/ 24442 w 32182"/>
                <a:gd name="connsiteY9" fmla="*/ 4477 h 106311"/>
                <a:gd name="connsiteX10" fmla="*/ 27680 w 32182"/>
                <a:gd name="connsiteY10" fmla="*/ 0 h 106311"/>
                <a:gd name="connsiteX11" fmla="*/ 28919 w 32182"/>
                <a:gd name="connsiteY11" fmla="*/ 5334 h 106311"/>
                <a:gd name="connsiteX12" fmla="*/ 29490 w 32182"/>
                <a:gd name="connsiteY12" fmla="*/ 7906 h 106311"/>
                <a:gd name="connsiteX13" fmla="*/ 20918 w 32182"/>
                <a:gd name="connsiteY13" fmla="*/ 81534 h 106311"/>
                <a:gd name="connsiteX14" fmla="*/ 8916 w 32182"/>
                <a:gd name="connsiteY14" fmla="*/ 100584 h 106311"/>
                <a:gd name="connsiteX15" fmla="*/ 3106 w 32182"/>
                <a:gd name="connsiteY15" fmla="*/ 106299 h 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311">
                  <a:moveTo>
                    <a:pt x="3106" y="106299"/>
                  </a:moveTo>
                  <a:cubicBezTo>
                    <a:pt x="8469" y="97841"/>
                    <a:pt x="13365" y="89097"/>
                    <a:pt x="17774" y="80105"/>
                  </a:cubicBezTo>
                  <a:cubicBezTo>
                    <a:pt x="27435" y="57686"/>
                    <a:pt x="29834" y="32805"/>
                    <a:pt x="24632" y="8954"/>
                  </a:cubicBezTo>
                  <a:lnTo>
                    <a:pt x="24061" y="6572"/>
                  </a:lnTo>
                  <a:lnTo>
                    <a:pt x="28538" y="7429"/>
                  </a:lnTo>
                  <a:cubicBezTo>
                    <a:pt x="14708" y="26891"/>
                    <a:pt x="6144" y="49596"/>
                    <a:pt x="3677" y="73343"/>
                  </a:cubicBezTo>
                  <a:cubicBezTo>
                    <a:pt x="1772" y="91535"/>
                    <a:pt x="3677" y="102870"/>
                    <a:pt x="2820" y="102965"/>
                  </a:cubicBezTo>
                  <a:cubicBezTo>
                    <a:pt x="1792" y="100446"/>
                    <a:pt x="1180" y="97775"/>
                    <a:pt x="1010" y="95060"/>
                  </a:cubicBezTo>
                  <a:cubicBezTo>
                    <a:pt x="4" y="87771"/>
                    <a:pt x="-252" y="80398"/>
                    <a:pt x="248" y="73057"/>
                  </a:cubicBezTo>
                  <a:cubicBezTo>
                    <a:pt x="1803" y="48397"/>
                    <a:pt x="10179" y="24654"/>
                    <a:pt x="24442" y="4477"/>
                  </a:cubicBezTo>
                  <a:lnTo>
                    <a:pt x="27680" y="0"/>
                  </a:lnTo>
                  <a:lnTo>
                    <a:pt x="28919" y="5334"/>
                  </a:lnTo>
                  <a:lnTo>
                    <a:pt x="29490" y="7906"/>
                  </a:lnTo>
                  <a:cubicBezTo>
                    <a:pt x="35010" y="32713"/>
                    <a:pt x="31990" y="58658"/>
                    <a:pt x="20918" y="81534"/>
                  </a:cubicBezTo>
                  <a:cubicBezTo>
                    <a:pt x="17684" y="88336"/>
                    <a:pt x="13656" y="94731"/>
                    <a:pt x="8916" y="100584"/>
                  </a:cubicBezTo>
                  <a:cubicBezTo>
                    <a:pt x="5582" y="104489"/>
                    <a:pt x="3392" y="106489"/>
                    <a:pt x="3106" y="106299"/>
                  </a:cubicBezTo>
                  <a:close/>
                </a:path>
              </a:pathLst>
            </a:custGeom>
            <a:solidFill>
              <a:srgbClr val="FAFAFA"/>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70D72E8-B615-4A79-BAA7-A8B6C94B5EF9}"/>
                </a:ext>
              </a:extLst>
            </p:cNvPr>
            <p:cNvSpPr/>
            <p:nvPr/>
          </p:nvSpPr>
          <p:spPr>
            <a:xfrm>
              <a:off x="6487130" y="5007480"/>
              <a:ext cx="79699" cy="81524"/>
            </a:xfrm>
            <a:custGeom>
              <a:avLst/>
              <a:gdLst>
                <a:gd name="connsiteX0" fmla="*/ 79691 w 79699"/>
                <a:gd name="connsiteY0" fmla="*/ 81524 h 81524"/>
                <a:gd name="connsiteX1" fmla="*/ 71309 w 79699"/>
                <a:gd name="connsiteY1" fmla="*/ 78571 h 81524"/>
                <a:gd name="connsiteX2" fmla="*/ 50258 w 79699"/>
                <a:gd name="connsiteY2" fmla="*/ 66856 h 81524"/>
                <a:gd name="connsiteX3" fmla="*/ 22636 w 79699"/>
                <a:gd name="connsiteY3" fmla="*/ 43805 h 81524"/>
                <a:gd name="connsiteX4" fmla="*/ 8825 w 79699"/>
                <a:gd name="connsiteY4" fmla="*/ 27612 h 81524"/>
                <a:gd name="connsiteX5" fmla="*/ 2443 w 79699"/>
                <a:gd name="connsiteY5" fmla="*/ 18087 h 81524"/>
                <a:gd name="connsiteX6" fmla="*/ 728 w 79699"/>
                <a:gd name="connsiteY6" fmla="*/ 4943 h 81524"/>
                <a:gd name="connsiteX7" fmla="*/ 6920 w 79699"/>
                <a:gd name="connsiteY7" fmla="*/ 180 h 81524"/>
                <a:gd name="connsiteX8" fmla="*/ 13873 w 79699"/>
                <a:gd name="connsiteY8" fmla="*/ 1037 h 81524"/>
                <a:gd name="connsiteX9" fmla="*/ 23398 w 79699"/>
                <a:gd name="connsiteY9" fmla="*/ 7324 h 81524"/>
                <a:gd name="connsiteX10" fmla="*/ 39590 w 79699"/>
                <a:gd name="connsiteY10" fmla="*/ 21135 h 81524"/>
                <a:gd name="connsiteX11" fmla="*/ 62450 w 79699"/>
                <a:gd name="connsiteY11" fmla="*/ 48853 h 81524"/>
                <a:gd name="connsiteX12" fmla="*/ 73976 w 79699"/>
                <a:gd name="connsiteY12" fmla="*/ 70094 h 81524"/>
                <a:gd name="connsiteX13" fmla="*/ 76833 w 79699"/>
                <a:gd name="connsiteY13" fmla="*/ 78571 h 81524"/>
                <a:gd name="connsiteX14" fmla="*/ 59593 w 79699"/>
                <a:gd name="connsiteY14" fmla="*/ 50854 h 81524"/>
                <a:gd name="connsiteX15" fmla="*/ 36447 w 79699"/>
                <a:gd name="connsiteY15" fmla="*/ 24469 h 81524"/>
                <a:gd name="connsiteX16" fmla="*/ 20540 w 79699"/>
                <a:gd name="connsiteY16" fmla="*/ 11230 h 81524"/>
                <a:gd name="connsiteX17" fmla="*/ 11682 w 79699"/>
                <a:gd name="connsiteY17" fmla="*/ 5610 h 81524"/>
                <a:gd name="connsiteX18" fmla="*/ 4824 w 79699"/>
                <a:gd name="connsiteY18" fmla="*/ 7039 h 81524"/>
                <a:gd name="connsiteX19" fmla="*/ 6443 w 79699"/>
                <a:gd name="connsiteY19" fmla="*/ 15802 h 81524"/>
                <a:gd name="connsiteX20" fmla="*/ 12349 w 79699"/>
                <a:gd name="connsiteY20" fmla="*/ 24660 h 81524"/>
                <a:gd name="connsiteX21" fmla="*/ 52259 w 79699"/>
                <a:gd name="connsiteY21" fmla="*/ 63903 h 81524"/>
                <a:gd name="connsiteX22" fmla="*/ 79691 w 79699"/>
                <a:gd name="connsiteY22" fmla="*/ 81524 h 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99" h="81524">
                  <a:moveTo>
                    <a:pt x="79691" y="81524"/>
                  </a:moveTo>
                  <a:cubicBezTo>
                    <a:pt x="76744" y="81043"/>
                    <a:pt x="73906" y="80044"/>
                    <a:pt x="71309" y="78571"/>
                  </a:cubicBezTo>
                  <a:cubicBezTo>
                    <a:pt x="63983" y="75248"/>
                    <a:pt x="56943" y="71330"/>
                    <a:pt x="50258" y="66856"/>
                  </a:cubicBezTo>
                  <a:cubicBezTo>
                    <a:pt x="40265" y="60166"/>
                    <a:pt x="31006" y="52440"/>
                    <a:pt x="22636" y="43805"/>
                  </a:cubicBezTo>
                  <a:cubicBezTo>
                    <a:pt x="17695" y="38704"/>
                    <a:pt x="13082" y="33296"/>
                    <a:pt x="8825" y="27612"/>
                  </a:cubicBezTo>
                  <a:cubicBezTo>
                    <a:pt x="6502" y="24573"/>
                    <a:pt x="4370" y="21392"/>
                    <a:pt x="2443" y="18087"/>
                  </a:cubicBezTo>
                  <a:cubicBezTo>
                    <a:pt x="-39" y="14173"/>
                    <a:pt x="-666" y="9363"/>
                    <a:pt x="728" y="4943"/>
                  </a:cubicBezTo>
                  <a:cubicBezTo>
                    <a:pt x="1894" y="2442"/>
                    <a:pt x="4204" y="666"/>
                    <a:pt x="6920" y="180"/>
                  </a:cubicBezTo>
                  <a:cubicBezTo>
                    <a:pt x="9271" y="-232"/>
                    <a:pt x="11692" y="67"/>
                    <a:pt x="13873" y="1037"/>
                  </a:cubicBezTo>
                  <a:cubicBezTo>
                    <a:pt x="17256" y="2798"/>
                    <a:pt x="20449" y="4905"/>
                    <a:pt x="23398" y="7324"/>
                  </a:cubicBezTo>
                  <a:cubicBezTo>
                    <a:pt x="29104" y="11553"/>
                    <a:pt x="34514" y="16168"/>
                    <a:pt x="39590" y="21135"/>
                  </a:cubicBezTo>
                  <a:cubicBezTo>
                    <a:pt x="48228" y="29486"/>
                    <a:pt x="55896" y="38784"/>
                    <a:pt x="62450" y="48853"/>
                  </a:cubicBezTo>
                  <a:cubicBezTo>
                    <a:pt x="66923" y="55572"/>
                    <a:pt x="70781" y="62681"/>
                    <a:pt x="73976" y="70094"/>
                  </a:cubicBezTo>
                  <a:cubicBezTo>
                    <a:pt x="75422" y="72729"/>
                    <a:pt x="76389" y="75599"/>
                    <a:pt x="76833" y="78571"/>
                  </a:cubicBezTo>
                  <a:cubicBezTo>
                    <a:pt x="75976" y="78571"/>
                    <a:pt x="71213" y="67237"/>
                    <a:pt x="59593" y="50854"/>
                  </a:cubicBezTo>
                  <a:cubicBezTo>
                    <a:pt x="52789" y="41299"/>
                    <a:pt x="45034" y="32459"/>
                    <a:pt x="36447" y="24469"/>
                  </a:cubicBezTo>
                  <a:cubicBezTo>
                    <a:pt x="31419" y="19737"/>
                    <a:pt x="26107" y="15315"/>
                    <a:pt x="20540" y="11230"/>
                  </a:cubicBezTo>
                  <a:cubicBezTo>
                    <a:pt x="17775" y="9076"/>
                    <a:pt x="14809" y="7194"/>
                    <a:pt x="11682" y="5610"/>
                  </a:cubicBezTo>
                  <a:cubicBezTo>
                    <a:pt x="8539" y="4276"/>
                    <a:pt x="5872" y="4848"/>
                    <a:pt x="4824" y="7039"/>
                  </a:cubicBezTo>
                  <a:cubicBezTo>
                    <a:pt x="4156" y="10058"/>
                    <a:pt x="4740" y="13220"/>
                    <a:pt x="6443" y="15802"/>
                  </a:cubicBezTo>
                  <a:cubicBezTo>
                    <a:pt x="8245" y="18862"/>
                    <a:pt x="10217" y="21820"/>
                    <a:pt x="12349" y="24660"/>
                  </a:cubicBezTo>
                  <a:cubicBezTo>
                    <a:pt x="23520" y="39746"/>
                    <a:pt x="36987" y="52987"/>
                    <a:pt x="52259" y="63903"/>
                  </a:cubicBezTo>
                  <a:cubicBezTo>
                    <a:pt x="68451" y="75809"/>
                    <a:pt x="80072" y="80762"/>
                    <a:pt x="79691" y="81524"/>
                  </a:cubicBez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72B8645-C357-4D9C-8377-0E02660A7C05}"/>
                </a:ext>
              </a:extLst>
            </p:cNvPr>
            <p:cNvSpPr/>
            <p:nvPr/>
          </p:nvSpPr>
          <p:spPr>
            <a:xfrm>
              <a:off x="6489287" y="5138967"/>
              <a:ext cx="101094" cy="34097"/>
            </a:xfrm>
            <a:custGeom>
              <a:avLst/>
              <a:gdLst>
                <a:gd name="connsiteX0" fmla="*/ 90392 w 101094"/>
                <a:gd name="connsiteY0" fmla="*/ 29951 h 34097"/>
                <a:gd name="connsiteX1" fmla="*/ 83439 w 101094"/>
                <a:gd name="connsiteY1" fmla="*/ 32332 h 34097"/>
                <a:gd name="connsiteX2" fmla="*/ 63532 w 101094"/>
                <a:gd name="connsiteY2" fmla="*/ 34047 h 34097"/>
                <a:gd name="connsiteX3" fmla="*/ 3048 w 101094"/>
                <a:gd name="connsiteY3" fmla="*/ 8043 h 34097"/>
                <a:gd name="connsiteX4" fmla="*/ 0 w 101094"/>
                <a:gd name="connsiteY4" fmla="*/ 5091 h 34097"/>
                <a:gd name="connsiteX5" fmla="*/ 4096 w 101094"/>
                <a:gd name="connsiteY5" fmla="*/ 3948 h 34097"/>
                <a:gd name="connsiteX6" fmla="*/ 10573 w 101094"/>
                <a:gd name="connsiteY6" fmla="*/ 2233 h 34097"/>
                <a:gd name="connsiteX7" fmla="*/ 79724 w 101094"/>
                <a:gd name="connsiteY7" fmla="*/ 13854 h 34097"/>
                <a:gd name="connsiteX8" fmla="*/ 96393 w 101094"/>
                <a:gd name="connsiteY8" fmla="*/ 27665 h 34097"/>
                <a:gd name="connsiteX9" fmla="*/ 101060 w 101094"/>
                <a:gd name="connsiteY9" fmla="*/ 34047 h 34097"/>
                <a:gd name="connsiteX10" fmla="*/ 77915 w 101094"/>
                <a:gd name="connsiteY10" fmla="*/ 17092 h 34097"/>
                <a:gd name="connsiteX11" fmla="*/ 11716 w 101094"/>
                <a:gd name="connsiteY11" fmla="*/ 7567 h 34097"/>
                <a:gd name="connsiteX12" fmla="*/ 5524 w 101094"/>
                <a:gd name="connsiteY12" fmla="*/ 9282 h 34097"/>
                <a:gd name="connsiteX13" fmla="*/ 6572 w 101094"/>
                <a:gd name="connsiteY13" fmla="*/ 5186 h 34097"/>
                <a:gd name="connsiteX14" fmla="*/ 63722 w 101094"/>
                <a:gd name="connsiteY14" fmla="*/ 31190 h 34097"/>
                <a:gd name="connsiteX15" fmla="*/ 90392 w 101094"/>
                <a:gd name="connsiteY15" fmla="*/ 29951 h 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4" h="34097">
                  <a:moveTo>
                    <a:pt x="90392" y="29951"/>
                  </a:moveTo>
                  <a:cubicBezTo>
                    <a:pt x="88241" y="31167"/>
                    <a:pt x="85884" y="31975"/>
                    <a:pt x="83439" y="32332"/>
                  </a:cubicBezTo>
                  <a:cubicBezTo>
                    <a:pt x="76897" y="33704"/>
                    <a:pt x="70212" y="34280"/>
                    <a:pt x="63532" y="34047"/>
                  </a:cubicBezTo>
                  <a:cubicBezTo>
                    <a:pt x="40849" y="33153"/>
                    <a:pt x="19302" y="23889"/>
                    <a:pt x="3048" y="8043"/>
                  </a:cubicBezTo>
                  <a:lnTo>
                    <a:pt x="0" y="5091"/>
                  </a:lnTo>
                  <a:lnTo>
                    <a:pt x="4096" y="3948"/>
                  </a:lnTo>
                  <a:lnTo>
                    <a:pt x="10573" y="2233"/>
                  </a:lnTo>
                  <a:cubicBezTo>
                    <a:pt x="34257" y="-3048"/>
                    <a:pt x="59067" y="1121"/>
                    <a:pt x="79724" y="13854"/>
                  </a:cubicBezTo>
                  <a:cubicBezTo>
                    <a:pt x="85879" y="17683"/>
                    <a:pt x="91486" y="22329"/>
                    <a:pt x="96393" y="27665"/>
                  </a:cubicBezTo>
                  <a:cubicBezTo>
                    <a:pt x="99822" y="31475"/>
                    <a:pt x="101346" y="33856"/>
                    <a:pt x="101060" y="34047"/>
                  </a:cubicBezTo>
                  <a:cubicBezTo>
                    <a:pt x="93802" y="27797"/>
                    <a:pt x="86063" y="22128"/>
                    <a:pt x="77915" y="17092"/>
                  </a:cubicBezTo>
                  <a:cubicBezTo>
                    <a:pt x="57725" y="6020"/>
                    <a:pt x="34208" y="2636"/>
                    <a:pt x="11716" y="7567"/>
                  </a:cubicBezTo>
                  <a:lnTo>
                    <a:pt x="5524" y="9282"/>
                  </a:lnTo>
                  <a:lnTo>
                    <a:pt x="6572" y="5186"/>
                  </a:lnTo>
                  <a:cubicBezTo>
                    <a:pt x="22012" y="20246"/>
                    <a:pt x="42225" y="29443"/>
                    <a:pt x="63722" y="31190"/>
                  </a:cubicBezTo>
                  <a:cubicBezTo>
                    <a:pt x="72629" y="31338"/>
                    <a:pt x="81537" y="30925"/>
                    <a:pt x="90392" y="29951"/>
                  </a:cubicBezTo>
                  <a:close/>
                </a:path>
              </a:pathLst>
            </a:custGeom>
            <a:solidFill>
              <a:srgbClr val="FAFAFA"/>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37E0ED0-D356-4E55-A154-B8EAFA28C03C}"/>
                </a:ext>
              </a:extLst>
            </p:cNvPr>
            <p:cNvSpPr/>
            <p:nvPr/>
          </p:nvSpPr>
          <p:spPr>
            <a:xfrm>
              <a:off x="6629400" y="5626091"/>
              <a:ext cx="204311" cy="34582"/>
            </a:xfrm>
            <a:custGeom>
              <a:avLst/>
              <a:gdLst>
                <a:gd name="connsiteX0" fmla="*/ 0 w 204311"/>
                <a:gd name="connsiteY0" fmla="*/ 34508 h 34582"/>
                <a:gd name="connsiteX1" fmla="*/ 7334 w 204311"/>
                <a:gd name="connsiteY1" fmla="*/ 30698 h 34582"/>
                <a:gd name="connsiteX2" fmla="*/ 28194 w 204311"/>
                <a:gd name="connsiteY2" fmla="*/ 22602 h 34582"/>
                <a:gd name="connsiteX3" fmla="*/ 173831 w 204311"/>
                <a:gd name="connsiteY3" fmla="*/ 123 h 34582"/>
                <a:gd name="connsiteX4" fmla="*/ 196215 w 204311"/>
                <a:gd name="connsiteY4" fmla="*/ 1552 h 34582"/>
                <a:gd name="connsiteX5" fmla="*/ 204311 w 204311"/>
                <a:gd name="connsiteY5" fmla="*/ 2980 h 34582"/>
                <a:gd name="connsiteX6" fmla="*/ 173831 w 204311"/>
                <a:gd name="connsiteY6" fmla="*/ 3647 h 34582"/>
                <a:gd name="connsiteX7" fmla="*/ 100775 w 204311"/>
                <a:gd name="connsiteY7" fmla="*/ 9743 h 34582"/>
                <a:gd name="connsiteX8" fmla="*/ 29337 w 204311"/>
                <a:gd name="connsiteY8" fmla="*/ 25936 h 34582"/>
                <a:gd name="connsiteX9" fmla="*/ 0 w 204311"/>
                <a:gd name="connsiteY9" fmla="*/ 34508 h 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311" h="34582">
                  <a:moveTo>
                    <a:pt x="0" y="34508"/>
                  </a:moveTo>
                  <a:cubicBezTo>
                    <a:pt x="0" y="34508"/>
                    <a:pt x="2476" y="32794"/>
                    <a:pt x="7334" y="30698"/>
                  </a:cubicBezTo>
                  <a:cubicBezTo>
                    <a:pt x="12192" y="28603"/>
                    <a:pt x="19336" y="25650"/>
                    <a:pt x="28194" y="22602"/>
                  </a:cubicBezTo>
                  <a:cubicBezTo>
                    <a:pt x="75023" y="6533"/>
                    <a:pt x="124337" y="-1079"/>
                    <a:pt x="173831" y="123"/>
                  </a:cubicBezTo>
                  <a:cubicBezTo>
                    <a:pt x="183356" y="123"/>
                    <a:pt x="190976" y="980"/>
                    <a:pt x="196215" y="1552"/>
                  </a:cubicBezTo>
                  <a:cubicBezTo>
                    <a:pt x="198965" y="1672"/>
                    <a:pt x="201687" y="2152"/>
                    <a:pt x="204311" y="2980"/>
                  </a:cubicBezTo>
                  <a:cubicBezTo>
                    <a:pt x="194174" y="3825"/>
                    <a:pt x="183995" y="4048"/>
                    <a:pt x="173831" y="3647"/>
                  </a:cubicBezTo>
                  <a:cubicBezTo>
                    <a:pt x="149372" y="4073"/>
                    <a:pt x="124967" y="6109"/>
                    <a:pt x="100775" y="9743"/>
                  </a:cubicBezTo>
                  <a:cubicBezTo>
                    <a:pt x="76639" y="13603"/>
                    <a:pt x="52778" y="19012"/>
                    <a:pt x="29337" y="25936"/>
                  </a:cubicBezTo>
                  <a:cubicBezTo>
                    <a:pt x="11525" y="31270"/>
                    <a:pt x="572" y="35175"/>
                    <a:pt x="0" y="34508"/>
                  </a:cubicBez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201F11-6B25-4551-80AD-75C8D47B9830}"/>
                </a:ext>
              </a:extLst>
            </p:cNvPr>
            <p:cNvSpPr/>
            <p:nvPr/>
          </p:nvSpPr>
          <p:spPr>
            <a:xfrm>
              <a:off x="6670929" y="5637072"/>
              <a:ext cx="84105" cy="69818"/>
            </a:xfrm>
            <a:custGeom>
              <a:avLst/>
              <a:gdLst>
                <a:gd name="connsiteX0" fmla="*/ 84106 w 84105"/>
                <a:gd name="connsiteY0" fmla="*/ 0 h 69818"/>
                <a:gd name="connsiteX1" fmla="*/ 81439 w 84105"/>
                <a:gd name="connsiteY1" fmla="*/ 7906 h 69818"/>
                <a:gd name="connsiteX2" fmla="*/ 69723 w 84105"/>
                <a:gd name="connsiteY2" fmla="*/ 26956 h 69818"/>
                <a:gd name="connsiteX3" fmla="*/ 7810 w 84105"/>
                <a:gd name="connsiteY3" fmla="*/ 67818 h 69818"/>
                <a:gd name="connsiteX4" fmla="*/ 5334 w 84105"/>
                <a:gd name="connsiteY4" fmla="*/ 68485 h 69818"/>
                <a:gd name="connsiteX5" fmla="*/ 0 w 84105"/>
                <a:gd name="connsiteY5" fmla="*/ 69818 h 69818"/>
                <a:gd name="connsiteX6" fmla="*/ 2572 w 84105"/>
                <a:gd name="connsiteY6" fmla="*/ 64961 h 69818"/>
                <a:gd name="connsiteX7" fmla="*/ 52769 w 84105"/>
                <a:gd name="connsiteY7" fmla="*/ 12383 h 69818"/>
                <a:gd name="connsiteX8" fmla="*/ 72771 w 84105"/>
                <a:gd name="connsiteY8" fmla="*/ 2858 h 69818"/>
                <a:gd name="connsiteX9" fmla="*/ 80581 w 84105"/>
                <a:gd name="connsiteY9" fmla="*/ 953 h 69818"/>
                <a:gd name="connsiteX10" fmla="*/ 54578 w 84105"/>
                <a:gd name="connsiteY10" fmla="*/ 15145 h 69818"/>
                <a:gd name="connsiteX11" fmla="*/ 6953 w 84105"/>
                <a:gd name="connsiteY11" fmla="*/ 67056 h 69818"/>
                <a:gd name="connsiteX12" fmla="*/ 4286 w 84105"/>
                <a:gd name="connsiteY12" fmla="*/ 63437 h 69818"/>
                <a:gd name="connsiteX13" fmla="*/ 6668 w 84105"/>
                <a:gd name="connsiteY13" fmla="*/ 62865 h 69818"/>
                <a:gd name="connsiteX14" fmla="*/ 66961 w 84105"/>
                <a:gd name="connsiteY14" fmla="*/ 24765 h 69818"/>
                <a:gd name="connsiteX15" fmla="*/ 84106 w 84105"/>
                <a:gd name="connsiteY15" fmla="*/ 0 h 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5" h="69818">
                  <a:moveTo>
                    <a:pt x="84106" y="0"/>
                  </a:moveTo>
                  <a:cubicBezTo>
                    <a:pt x="83598" y="2749"/>
                    <a:pt x="82700" y="5411"/>
                    <a:pt x="81439" y="7906"/>
                  </a:cubicBezTo>
                  <a:cubicBezTo>
                    <a:pt x="78272" y="14682"/>
                    <a:pt x="74342" y="21073"/>
                    <a:pt x="69723" y="26956"/>
                  </a:cubicBezTo>
                  <a:cubicBezTo>
                    <a:pt x="54299" y="47185"/>
                    <a:pt x="32475" y="61590"/>
                    <a:pt x="7810" y="67818"/>
                  </a:cubicBezTo>
                  <a:lnTo>
                    <a:pt x="5334" y="68485"/>
                  </a:lnTo>
                  <a:lnTo>
                    <a:pt x="0" y="69818"/>
                  </a:lnTo>
                  <a:lnTo>
                    <a:pt x="2572" y="64961"/>
                  </a:lnTo>
                  <a:cubicBezTo>
                    <a:pt x="14087" y="43106"/>
                    <a:pt x="31471" y="24898"/>
                    <a:pt x="52769" y="12383"/>
                  </a:cubicBezTo>
                  <a:cubicBezTo>
                    <a:pt x="59081" y="8510"/>
                    <a:pt x="65786" y="5317"/>
                    <a:pt x="72771" y="2858"/>
                  </a:cubicBezTo>
                  <a:cubicBezTo>
                    <a:pt x="75248" y="1784"/>
                    <a:pt x="77889" y="1140"/>
                    <a:pt x="80581" y="953"/>
                  </a:cubicBezTo>
                  <a:cubicBezTo>
                    <a:pt x="80581" y="1810"/>
                    <a:pt x="70009" y="5239"/>
                    <a:pt x="54578" y="15145"/>
                  </a:cubicBezTo>
                  <a:cubicBezTo>
                    <a:pt x="34525" y="28091"/>
                    <a:pt x="18127" y="45964"/>
                    <a:pt x="6953" y="67056"/>
                  </a:cubicBezTo>
                  <a:lnTo>
                    <a:pt x="4286" y="63437"/>
                  </a:lnTo>
                  <a:lnTo>
                    <a:pt x="6668" y="62865"/>
                  </a:lnTo>
                  <a:cubicBezTo>
                    <a:pt x="30252" y="56775"/>
                    <a:pt x="51337" y="43452"/>
                    <a:pt x="66961" y="24765"/>
                  </a:cubicBezTo>
                  <a:cubicBezTo>
                    <a:pt x="73124" y="16829"/>
                    <a:pt x="78847" y="8562"/>
                    <a:pt x="84106" y="0"/>
                  </a:cubicBezTo>
                  <a:close/>
                </a:path>
              </a:pathLst>
            </a:custGeom>
            <a:solidFill>
              <a:srgbClr val="FAFAFA"/>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3C85F51-2907-4A39-8AE2-DFC4247DF66F}"/>
                </a:ext>
              </a:extLst>
            </p:cNvPr>
            <p:cNvSpPr/>
            <p:nvPr/>
          </p:nvSpPr>
          <p:spPr>
            <a:xfrm>
              <a:off x="6603831" y="5587756"/>
              <a:ext cx="105007" cy="40997"/>
            </a:xfrm>
            <a:custGeom>
              <a:avLst/>
              <a:gdLst>
                <a:gd name="connsiteX0" fmla="*/ 105007 w 105007"/>
                <a:gd name="connsiteY0" fmla="*/ 40363 h 40997"/>
                <a:gd name="connsiteX1" fmla="*/ 76432 w 105007"/>
                <a:gd name="connsiteY1" fmla="*/ 23789 h 40997"/>
                <a:gd name="connsiteX2" fmla="*/ 44618 w 105007"/>
                <a:gd name="connsiteY2" fmla="*/ 10931 h 40997"/>
                <a:gd name="connsiteX3" fmla="*/ 24426 w 105007"/>
                <a:gd name="connsiteY3" fmla="*/ 6358 h 40997"/>
                <a:gd name="connsiteX4" fmla="*/ 13758 w 105007"/>
                <a:gd name="connsiteY4" fmla="*/ 5025 h 40997"/>
                <a:gd name="connsiteX5" fmla="*/ 5280 w 105007"/>
                <a:gd name="connsiteY5" fmla="*/ 7596 h 40997"/>
                <a:gd name="connsiteX6" fmla="*/ 7090 w 105007"/>
                <a:gd name="connsiteY6" fmla="*/ 14264 h 40997"/>
                <a:gd name="connsiteX7" fmla="*/ 16043 w 105007"/>
                <a:gd name="connsiteY7" fmla="*/ 19598 h 40997"/>
                <a:gd name="connsiteX8" fmla="*/ 35093 w 105007"/>
                <a:gd name="connsiteY8" fmla="*/ 27885 h 40997"/>
                <a:gd name="connsiteX9" fmla="*/ 69098 w 105007"/>
                <a:gd name="connsiteY9" fmla="*/ 36553 h 40997"/>
                <a:gd name="connsiteX10" fmla="*/ 101578 w 105007"/>
                <a:gd name="connsiteY10" fmla="*/ 39506 h 40997"/>
                <a:gd name="connsiteX11" fmla="*/ 92720 w 105007"/>
                <a:gd name="connsiteY11" fmla="*/ 40744 h 40997"/>
                <a:gd name="connsiteX12" fmla="*/ 68622 w 105007"/>
                <a:gd name="connsiteY12" fmla="*/ 40077 h 40997"/>
                <a:gd name="connsiteX13" fmla="*/ 33569 w 105007"/>
                <a:gd name="connsiteY13" fmla="*/ 32171 h 40997"/>
                <a:gd name="connsiteX14" fmla="*/ 13853 w 105007"/>
                <a:gd name="connsiteY14" fmla="*/ 23980 h 40997"/>
                <a:gd name="connsiteX15" fmla="*/ 4328 w 105007"/>
                <a:gd name="connsiteY15" fmla="*/ 17979 h 40997"/>
                <a:gd name="connsiteX16" fmla="*/ 327 w 105007"/>
                <a:gd name="connsiteY16" fmla="*/ 12169 h 40997"/>
                <a:gd name="connsiteX17" fmla="*/ 1851 w 105007"/>
                <a:gd name="connsiteY17" fmla="*/ 4549 h 40997"/>
                <a:gd name="connsiteX18" fmla="*/ 14329 w 105007"/>
                <a:gd name="connsiteY18" fmla="*/ 72 h 40997"/>
                <a:gd name="connsiteX19" fmla="*/ 25664 w 105007"/>
                <a:gd name="connsiteY19" fmla="*/ 1501 h 40997"/>
                <a:gd name="connsiteX20" fmla="*/ 46428 w 105007"/>
                <a:gd name="connsiteY20" fmla="*/ 6549 h 40997"/>
                <a:gd name="connsiteX21" fmla="*/ 79385 w 105007"/>
                <a:gd name="connsiteY21" fmla="*/ 20742 h 40997"/>
                <a:gd name="connsiteX22" fmla="*/ 99483 w 105007"/>
                <a:gd name="connsiteY22" fmla="*/ 34267 h 40997"/>
                <a:gd name="connsiteX23" fmla="*/ 105007 w 105007"/>
                <a:gd name="connsiteY23" fmla="*/ 40363 h 4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 h="40997">
                  <a:moveTo>
                    <a:pt x="105007" y="40363"/>
                  </a:moveTo>
                  <a:cubicBezTo>
                    <a:pt x="104435" y="41125"/>
                    <a:pt x="94815" y="32934"/>
                    <a:pt x="76432" y="23789"/>
                  </a:cubicBezTo>
                  <a:cubicBezTo>
                    <a:pt x="66255" y="18513"/>
                    <a:pt x="55603" y="14208"/>
                    <a:pt x="44618" y="10931"/>
                  </a:cubicBezTo>
                  <a:cubicBezTo>
                    <a:pt x="37993" y="8974"/>
                    <a:pt x="31248" y="7447"/>
                    <a:pt x="24426" y="6358"/>
                  </a:cubicBezTo>
                  <a:cubicBezTo>
                    <a:pt x="20901" y="5691"/>
                    <a:pt x="17338" y="5246"/>
                    <a:pt x="13758" y="5025"/>
                  </a:cubicBezTo>
                  <a:cubicBezTo>
                    <a:pt x="10696" y="4650"/>
                    <a:pt x="7618" y="5584"/>
                    <a:pt x="5280" y="7596"/>
                  </a:cubicBezTo>
                  <a:cubicBezTo>
                    <a:pt x="3756" y="9502"/>
                    <a:pt x="4518" y="12074"/>
                    <a:pt x="7090" y="14264"/>
                  </a:cubicBezTo>
                  <a:cubicBezTo>
                    <a:pt x="9883" y="16346"/>
                    <a:pt x="12883" y="18133"/>
                    <a:pt x="16043" y="19598"/>
                  </a:cubicBezTo>
                  <a:cubicBezTo>
                    <a:pt x="22221" y="22741"/>
                    <a:pt x="28583" y="25508"/>
                    <a:pt x="35093" y="27885"/>
                  </a:cubicBezTo>
                  <a:cubicBezTo>
                    <a:pt x="46109" y="31907"/>
                    <a:pt x="57501" y="34811"/>
                    <a:pt x="69098" y="36553"/>
                  </a:cubicBezTo>
                  <a:cubicBezTo>
                    <a:pt x="88910" y="39601"/>
                    <a:pt x="101483" y="38553"/>
                    <a:pt x="101578" y="39506"/>
                  </a:cubicBezTo>
                  <a:cubicBezTo>
                    <a:pt x="98704" y="40361"/>
                    <a:pt x="95718" y="40779"/>
                    <a:pt x="92720" y="40744"/>
                  </a:cubicBezTo>
                  <a:cubicBezTo>
                    <a:pt x="84683" y="41235"/>
                    <a:pt x="76619" y="41012"/>
                    <a:pt x="68622" y="40077"/>
                  </a:cubicBezTo>
                  <a:cubicBezTo>
                    <a:pt x="56678" y="38766"/>
                    <a:pt x="44920" y="36114"/>
                    <a:pt x="33569" y="32171"/>
                  </a:cubicBezTo>
                  <a:cubicBezTo>
                    <a:pt x="26832" y="29857"/>
                    <a:pt x="20247" y="27121"/>
                    <a:pt x="13853" y="23980"/>
                  </a:cubicBezTo>
                  <a:cubicBezTo>
                    <a:pt x="10475" y="22321"/>
                    <a:pt x="7283" y="20309"/>
                    <a:pt x="4328" y="17979"/>
                  </a:cubicBezTo>
                  <a:cubicBezTo>
                    <a:pt x="2463" y="16468"/>
                    <a:pt x="1074" y="14450"/>
                    <a:pt x="327" y="12169"/>
                  </a:cubicBezTo>
                  <a:cubicBezTo>
                    <a:pt x="-427" y="9532"/>
                    <a:pt x="140" y="6693"/>
                    <a:pt x="1851" y="4549"/>
                  </a:cubicBezTo>
                  <a:cubicBezTo>
                    <a:pt x="5132" y="1267"/>
                    <a:pt x="9710" y="-375"/>
                    <a:pt x="14329" y="72"/>
                  </a:cubicBezTo>
                  <a:cubicBezTo>
                    <a:pt x="18132" y="331"/>
                    <a:pt x="21916" y="808"/>
                    <a:pt x="25664" y="1501"/>
                  </a:cubicBezTo>
                  <a:cubicBezTo>
                    <a:pt x="32689" y="2725"/>
                    <a:pt x="39625" y="4411"/>
                    <a:pt x="46428" y="6549"/>
                  </a:cubicBezTo>
                  <a:cubicBezTo>
                    <a:pt x="57895" y="10075"/>
                    <a:pt x="68945" y="14833"/>
                    <a:pt x="79385" y="20742"/>
                  </a:cubicBezTo>
                  <a:cubicBezTo>
                    <a:pt x="86468" y="24652"/>
                    <a:pt x="93193" y="29178"/>
                    <a:pt x="99483" y="34267"/>
                  </a:cubicBezTo>
                  <a:cubicBezTo>
                    <a:pt x="101624" y="36006"/>
                    <a:pt x="103487" y="38061"/>
                    <a:pt x="105007" y="40363"/>
                  </a:cubicBez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EACD422-8A1E-4860-95B4-811D9FB6597F}"/>
                </a:ext>
              </a:extLst>
            </p:cNvPr>
            <p:cNvSpPr/>
            <p:nvPr/>
          </p:nvSpPr>
          <p:spPr>
            <a:xfrm>
              <a:off x="6722554" y="5534107"/>
              <a:ext cx="71628" cy="77247"/>
            </a:xfrm>
            <a:custGeom>
              <a:avLst/>
              <a:gdLst>
                <a:gd name="connsiteX0" fmla="*/ 63341 w 71628"/>
                <a:gd name="connsiteY0" fmla="*/ 69342 h 77247"/>
                <a:gd name="connsiteX1" fmla="*/ 51911 w 71628"/>
                <a:gd name="connsiteY1" fmla="*/ 45339 h 77247"/>
                <a:gd name="connsiteX2" fmla="*/ 2858 w 71628"/>
                <a:gd name="connsiteY2" fmla="*/ 6001 h 77247"/>
                <a:gd name="connsiteX3" fmla="*/ 6096 w 71628"/>
                <a:gd name="connsiteY3" fmla="*/ 3239 h 77247"/>
                <a:gd name="connsiteX4" fmla="*/ 7334 w 71628"/>
                <a:gd name="connsiteY4" fmla="*/ 9525 h 77247"/>
                <a:gd name="connsiteX5" fmla="*/ 46006 w 71628"/>
                <a:gd name="connsiteY5" fmla="*/ 64103 h 77247"/>
                <a:gd name="connsiteX6" fmla="*/ 71628 w 71628"/>
                <a:gd name="connsiteY6" fmla="*/ 77248 h 77247"/>
                <a:gd name="connsiteX7" fmla="*/ 63818 w 71628"/>
                <a:gd name="connsiteY7" fmla="*/ 75914 h 77247"/>
                <a:gd name="connsiteX8" fmla="*/ 44101 w 71628"/>
                <a:gd name="connsiteY8" fmla="*/ 67056 h 77247"/>
                <a:gd name="connsiteX9" fmla="*/ 2096 w 71628"/>
                <a:gd name="connsiteY9" fmla="*/ 10668 h 77247"/>
                <a:gd name="connsiteX10" fmla="*/ 762 w 71628"/>
                <a:gd name="connsiteY10" fmla="*/ 4096 h 77247"/>
                <a:gd name="connsiteX11" fmla="*/ 0 w 71628"/>
                <a:gd name="connsiteY11" fmla="*/ 0 h 77247"/>
                <a:gd name="connsiteX12" fmla="*/ 4000 w 71628"/>
                <a:gd name="connsiteY12" fmla="*/ 1334 h 77247"/>
                <a:gd name="connsiteX13" fmla="*/ 54483 w 71628"/>
                <a:gd name="connsiteY13" fmla="*/ 43625 h 77247"/>
                <a:gd name="connsiteX14" fmla="*/ 61913 w 71628"/>
                <a:gd name="connsiteY14" fmla="*/ 62103 h 77247"/>
                <a:gd name="connsiteX15" fmla="*/ 63341 w 71628"/>
                <a:gd name="connsiteY15" fmla="*/ 69342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 h="77247">
                  <a:moveTo>
                    <a:pt x="63341" y="69342"/>
                  </a:moveTo>
                  <a:cubicBezTo>
                    <a:pt x="60055" y="61102"/>
                    <a:pt x="56237" y="53084"/>
                    <a:pt x="51911" y="45339"/>
                  </a:cubicBezTo>
                  <a:cubicBezTo>
                    <a:pt x="40644" y="26911"/>
                    <a:pt x="23293" y="12997"/>
                    <a:pt x="2858" y="6001"/>
                  </a:cubicBezTo>
                  <a:lnTo>
                    <a:pt x="6096" y="3239"/>
                  </a:lnTo>
                  <a:cubicBezTo>
                    <a:pt x="6096" y="5239"/>
                    <a:pt x="6858" y="7334"/>
                    <a:pt x="7334" y="9525"/>
                  </a:cubicBezTo>
                  <a:cubicBezTo>
                    <a:pt x="13203" y="31795"/>
                    <a:pt x="26941" y="51184"/>
                    <a:pt x="46006" y="64103"/>
                  </a:cubicBezTo>
                  <a:cubicBezTo>
                    <a:pt x="54207" y="69117"/>
                    <a:pt x="62772" y="73511"/>
                    <a:pt x="71628" y="77248"/>
                  </a:cubicBezTo>
                  <a:cubicBezTo>
                    <a:pt x="68968" y="77248"/>
                    <a:pt x="66327" y="76797"/>
                    <a:pt x="63818" y="75914"/>
                  </a:cubicBezTo>
                  <a:cubicBezTo>
                    <a:pt x="56890" y="73826"/>
                    <a:pt x="50263" y="70848"/>
                    <a:pt x="44101" y="67056"/>
                  </a:cubicBezTo>
                  <a:cubicBezTo>
                    <a:pt x="23312" y="54423"/>
                    <a:pt x="8249" y="34203"/>
                    <a:pt x="2096" y="10668"/>
                  </a:cubicBezTo>
                  <a:cubicBezTo>
                    <a:pt x="2096" y="8382"/>
                    <a:pt x="1238" y="6191"/>
                    <a:pt x="762" y="4096"/>
                  </a:cubicBezTo>
                  <a:lnTo>
                    <a:pt x="0" y="0"/>
                  </a:lnTo>
                  <a:lnTo>
                    <a:pt x="4000" y="1334"/>
                  </a:lnTo>
                  <a:cubicBezTo>
                    <a:pt x="25501" y="8663"/>
                    <a:pt x="43499" y="23741"/>
                    <a:pt x="54483" y="43625"/>
                  </a:cubicBezTo>
                  <a:cubicBezTo>
                    <a:pt x="57783" y="49420"/>
                    <a:pt x="60282" y="55636"/>
                    <a:pt x="61913" y="62103"/>
                  </a:cubicBezTo>
                  <a:cubicBezTo>
                    <a:pt x="62881" y="64393"/>
                    <a:pt x="63367" y="66857"/>
                    <a:pt x="63341" y="69342"/>
                  </a:cubicBezTo>
                  <a:close/>
                </a:path>
              </a:pathLst>
            </a:custGeom>
            <a:solidFill>
              <a:srgbClr val="FAFAFA"/>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B12CBF9-38A2-4CE2-BD0C-539D02588AEF}"/>
                </a:ext>
              </a:extLst>
            </p:cNvPr>
            <p:cNvSpPr/>
            <p:nvPr/>
          </p:nvSpPr>
          <p:spPr>
            <a:xfrm>
              <a:off x="6710200" y="4947653"/>
              <a:ext cx="35923" cy="91929"/>
            </a:xfrm>
            <a:custGeom>
              <a:avLst/>
              <a:gdLst>
                <a:gd name="connsiteX0" fmla="*/ 20355 w 35923"/>
                <a:gd name="connsiteY0" fmla="*/ 91916 h 91929"/>
                <a:gd name="connsiteX1" fmla="*/ 29880 w 35923"/>
                <a:gd name="connsiteY1" fmla="*/ 66580 h 91929"/>
                <a:gd name="connsiteX2" fmla="*/ 16450 w 35923"/>
                <a:gd name="connsiteY2" fmla="*/ 5429 h 91929"/>
                <a:gd name="connsiteX3" fmla="*/ 20260 w 35923"/>
                <a:gd name="connsiteY3" fmla="*/ 5429 h 91929"/>
                <a:gd name="connsiteX4" fmla="*/ 19498 w 35923"/>
                <a:gd name="connsiteY4" fmla="*/ 6287 h 91929"/>
                <a:gd name="connsiteX5" fmla="*/ 8068 w 35923"/>
                <a:gd name="connsiteY5" fmla="*/ 67056 h 91929"/>
                <a:gd name="connsiteX6" fmla="*/ 20260 w 35923"/>
                <a:gd name="connsiteY6" fmla="*/ 91726 h 91929"/>
                <a:gd name="connsiteX7" fmla="*/ 4925 w 35923"/>
                <a:gd name="connsiteY7" fmla="*/ 68389 h 91929"/>
                <a:gd name="connsiteX8" fmla="*/ 353 w 35923"/>
                <a:gd name="connsiteY8" fmla="*/ 37814 h 91929"/>
                <a:gd name="connsiteX9" fmla="*/ 15974 w 35923"/>
                <a:gd name="connsiteY9" fmla="*/ 3143 h 91929"/>
                <a:gd name="connsiteX10" fmla="*/ 16736 w 35923"/>
                <a:gd name="connsiteY10" fmla="*/ 2191 h 91929"/>
                <a:gd name="connsiteX11" fmla="*/ 18736 w 35923"/>
                <a:gd name="connsiteY11" fmla="*/ 0 h 91929"/>
                <a:gd name="connsiteX12" fmla="*/ 20546 w 35923"/>
                <a:gd name="connsiteY12" fmla="*/ 2381 h 91929"/>
                <a:gd name="connsiteX13" fmla="*/ 35119 w 35923"/>
                <a:gd name="connsiteY13" fmla="*/ 36957 h 91929"/>
                <a:gd name="connsiteX14" fmla="*/ 33404 w 35923"/>
                <a:gd name="connsiteY14" fmla="*/ 67437 h 91929"/>
                <a:gd name="connsiteX15" fmla="*/ 25213 w 35923"/>
                <a:gd name="connsiteY15" fmla="*/ 86487 h 91929"/>
                <a:gd name="connsiteX16" fmla="*/ 20355 w 35923"/>
                <a:gd name="connsiteY16" fmla="*/ 9191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23" h="91929">
                  <a:moveTo>
                    <a:pt x="20355" y="91916"/>
                  </a:moveTo>
                  <a:cubicBezTo>
                    <a:pt x="24381" y="83816"/>
                    <a:pt x="27573" y="75327"/>
                    <a:pt x="29880" y="66580"/>
                  </a:cubicBezTo>
                  <a:cubicBezTo>
                    <a:pt x="34485" y="45213"/>
                    <a:pt x="29585" y="22899"/>
                    <a:pt x="16450" y="5429"/>
                  </a:cubicBezTo>
                  <a:lnTo>
                    <a:pt x="20260" y="5429"/>
                  </a:lnTo>
                  <a:lnTo>
                    <a:pt x="19498" y="6287"/>
                  </a:lnTo>
                  <a:cubicBezTo>
                    <a:pt x="4601" y="22801"/>
                    <a:pt x="189" y="46258"/>
                    <a:pt x="8068" y="67056"/>
                  </a:cubicBezTo>
                  <a:cubicBezTo>
                    <a:pt x="11347" y="75644"/>
                    <a:pt x="15429" y="83904"/>
                    <a:pt x="20260" y="91726"/>
                  </a:cubicBezTo>
                  <a:cubicBezTo>
                    <a:pt x="13105" y="85500"/>
                    <a:pt x="7800" y="77427"/>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09" y="47129"/>
                    <a:pt x="36026" y="57497"/>
                    <a:pt x="33404" y="67437"/>
                  </a:cubicBezTo>
                  <a:cubicBezTo>
                    <a:pt x="31746" y="74196"/>
                    <a:pt x="28978" y="80633"/>
                    <a:pt x="25213" y="86487"/>
                  </a:cubicBezTo>
                  <a:cubicBezTo>
                    <a:pt x="22451" y="90202"/>
                    <a:pt x="20546" y="92107"/>
                    <a:pt x="20355" y="91916"/>
                  </a:cubicBez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2717B00-755F-4316-9D0D-88AF8E21A0D0}"/>
                </a:ext>
              </a:extLst>
            </p:cNvPr>
            <p:cNvSpPr/>
            <p:nvPr/>
          </p:nvSpPr>
          <p:spPr>
            <a:xfrm>
              <a:off x="6921655" y="5646788"/>
              <a:ext cx="35949" cy="92405"/>
            </a:xfrm>
            <a:custGeom>
              <a:avLst/>
              <a:gdLst>
                <a:gd name="connsiteX0" fmla="*/ 20450 w 35949"/>
                <a:gd name="connsiteY0" fmla="*/ 92392 h 92405"/>
                <a:gd name="connsiteX1" fmla="*/ 29975 w 35949"/>
                <a:gd name="connsiteY1" fmla="*/ 67056 h 92405"/>
                <a:gd name="connsiteX2" fmla="*/ 16640 w 35949"/>
                <a:gd name="connsiteY2" fmla="*/ 5619 h 92405"/>
                <a:gd name="connsiteX3" fmla="*/ 20450 w 35949"/>
                <a:gd name="connsiteY3" fmla="*/ 5620 h 92405"/>
                <a:gd name="connsiteX4" fmla="*/ 19688 w 35949"/>
                <a:gd name="connsiteY4" fmla="*/ 6477 h 92405"/>
                <a:gd name="connsiteX5" fmla="*/ 8258 w 35949"/>
                <a:gd name="connsiteY5" fmla="*/ 67246 h 92405"/>
                <a:gd name="connsiteX6" fmla="*/ 20450 w 35949"/>
                <a:gd name="connsiteY6" fmla="*/ 91916 h 92405"/>
                <a:gd name="connsiteX7" fmla="*/ 4925 w 35949"/>
                <a:gd name="connsiteY7" fmla="*/ 68389 h 92405"/>
                <a:gd name="connsiteX8" fmla="*/ 353 w 35949"/>
                <a:gd name="connsiteY8" fmla="*/ 37814 h 92405"/>
                <a:gd name="connsiteX9" fmla="*/ 15974 w 35949"/>
                <a:gd name="connsiteY9" fmla="*/ 3143 h 92405"/>
                <a:gd name="connsiteX10" fmla="*/ 16736 w 35949"/>
                <a:gd name="connsiteY10" fmla="*/ 2191 h 92405"/>
                <a:gd name="connsiteX11" fmla="*/ 18736 w 35949"/>
                <a:gd name="connsiteY11" fmla="*/ 0 h 92405"/>
                <a:gd name="connsiteX12" fmla="*/ 20546 w 35949"/>
                <a:gd name="connsiteY12" fmla="*/ 2381 h 92405"/>
                <a:gd name="connsiteX13" fmla="*/ 35119 w 35949"/>
                <a:gd name="connsiteY13" fmla="*/ 36957 h 92405"/>
                <a:gd name="connsiteX14" fmla="*/ 33404 w 35949"/>
                <a:gd name="connsiteY14" fmla="*/ 67437 h 92405"/>
                <a:gd name="connsiteX15" fmla="*/ 25213 w 35949"/>
                <a:gd name="connsiteY15" fmla="*/ 86487 h 92405"/>
                <a:gd name="connsiteX16" fmla="*/ 20450 w 35949"/>
                <a:gd name="connsiteY16" fmla="*/ 92392 h 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49" h="92405">
                  <a:moveTo>
                    <a:pt x="20450" y="92392"/>
                  </a:moveTo>
                  <a:cubicBezTo>
                    <a:pt x="24528" y="84314"/>
                    <a:pt x="27721" y="75820"/>
                    <a:pt x="29975" y="67056"/>
                  </a:cubicBezTo>
                  <a:cubicBezTo>
                    <a:pt x="34734" y="45612"/>
                    <a:pt x="29861" y="23161"/>
                    <a:pt x="16640" y="5619"/>
                  </a:cubicBezTo>
                  <a:lnTo>
                    <a:pt x="20450" y="5620"/>
                  </a:lnTo>
                  <a:lnTo>
                    <a:pt x="19688" y="6477"/>
                  </a:lnTo>
                  <a:cubicBezTo>
                    <a:pt x="4792" y="22991"/>
                    <a:pt x="379" y="46449"/>
                    <a:pt x="8258" y="67246"/>
                  </a:cubicBezTo>
                  <a:cubicBezTo>
                    <a:pt x="11538" y="75835"/>
                    <a:pt x="15620" y="84095"/>
                    <a:pt x="20450" y="91916"/>
                  </a:cubicBezTo>
                  <a:cubicBezTo>
                    <a:pt x="13197" y="85663"/>
                    <a:pt x="7822" y="77518"/>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47" y="47127"/>
                    <a:pt x="36063" y="57503"/>
                    <a:pt x="33404" y="67437"/>
                  </a:cubicBezTo>
                  <a:cubicBezTo>
                    <a:pt x="31745" y="74196"/>
                    <a:pt x="28977" y="80633"/>
                    <a:pt x="25213" y="86487"/>
                  </a:cubicBezTo>
                  <a:cubicBezTo>
                    <a:pt x="22546" y="90678"/>
                    <a:pt x="20641" y="92583"/>
                    <a:pt x="20450" y="92392"/>
                  </a:cubicBezTo>
                  <a:close/>
                </a:path>
              </a:pathLst>
            </a:custGeom>
            <a:solidFill>
              <a:srgbClr val="FAFAFA"/>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1A54DD-76CC-4BA8-9865-8F0435BC1254}"/>
                </a:ext>
              </a:extLst>
            </p:cNvPr>
            <p:cNvSpPr/>
            <p:nvPr/>
          </p:nvSpPr>
          <p:spPr>
            <a:xfrm>
              <a:off x="6425833" y="5296173"/>
              <a:ext cx="91573" cy="107441"/>
            </a:xfrm>
            <a:custGeom>
              <a:avLst/>
              <a:gdLst>
                <a:gd name="connsiteX0" fmla="*/ 17 w 91573"/>
                <a:gd name="connsiteY0" fmla="*/ 107442 h 107441"/>
                <a:gd name="connsiteX1" fmla="*/ 37165 w 91573"/>
                <a:gd name="connsiteY1" fmla="*/ 85439 h 107441"/>
                <a:gd name="connsiteX2" fmla="*/ 71169 w 91573"/>
                <a:gd name="connsiteY2" fmla="*/ 54578 h 107441"/>
                <a:gd name="connsiteX3" fmla="*/ 86314 w 91573"/>
                <a:gd name="connsiteY3" fmla="*/ 2572 h 107441"/>
                <a:gd name="connsiteX4" fmla="*/ 88981 w 91573"/>
                <a:gd name="connsiteY4" fmla="*/ 4667 h 107441"/>
                <a:gd name="connsiteX5" fmla="*/ 87171 w 91573"/>
                <a:gd name="connsiteY5" fmla="*/ 4667 h 107441"/>
                <a:gd name="connsiteX6" fmla="*/ 85361 w 91573"/>
                <a:gd name="connsiteY6" fmla="*/ 4667 h 107441"/>
                <a:gd name="connsiteX7" fmla="*/ 81742 w 91573"/>
                <a:gd name="connsiteY7" fmla="*/ 5239 h 107441"/>
                <a:gd name="connsiteX8" fmla="*/ 74598 w 91573"/>
                <a:gd name="connsiteY8" fmla="*/ 6858 h 107441"/>
                <a:gd name="connsiteX9" fmla="*/ 61072 w 91573"/>
                <a:gd name="connsiteY9" fmla="*/ 11621 h 107441"/>
                <a:gd name="connsiteX10" fmla="*/ 38022 w 91573"/>
                <a:gd name="connsiteY10" fmla="*/ 25622 h 107441"/>
                <a:gd name="connsiteX11" fmla="*/ 10399 w 91573"/>
                <a:gd name="connsiteY11" fmla="*/ 61817 h 107441"/>
                <a:gd name="connsiteX12" fmla="*/ 874 w 91573"/>
                <a:gd name="connsiteY12" fmla="*/ 103346 h 107441"/>
                <a:gd name="connsiteX13" fmla="*/ 208 w 91573"/>
                <a:gd name="connsiteY13" fmla="*/ 91630 h 107441"/>
                <a:gd name="connsiteX14" fmla="*/ 7161 w 91573"/>
                <a:gd name="connsiteY14" fmla="*/ 60484 h 107441"/>
                <a:gd name="connsiteX15" fmla="*/ 35164 w 91573"/>
                <a:gd name="connsiteY15" fmla="*/ 22384 h 107441"/>
                <a:gd name="connsiteX16" fmla="*/ 73264 w 91573"/>
                <a:gd name="connsiteY16" fmla="*/ 2476 h 107441"/>
                <a:gd name="connsiteX17" fmla="*/ 80789 w 91573"/>
                <a:gd name="connsiteY17" fmla="*/ 667 h 107441"/>
                <a:gd name="connsiteX18" fmla="*/ 84599 w 91573"/>
                <a:gd name="connsiteY18" fmla="*/ 0 h 107441"/>
                <a:gd name="connsiteX19" fmla="*/ 86599 w 91573"/>
                <a:gd name="connsiteY19" fmla="*/ 0 h 107441"/>
                <a:gd name="connsiteX20" fmla="*/ 88409 w 91573"/>
                <a:gd name="connsiteY20" fmla="*/ 0 h 107441"/>
                <a:gd name="connsiteX21" fmla="*/ 91171 w 91573"/>
                <a:gd name="connsiteY21" fmla="*/ 2096 h 107441"/>
                <a:gd name="connsiteX22" fmla="*/ 74788 w 91573"/>
                <a:gd name="connsiteY22" fmla="*/ 57626 h 107441"/>
                <a:gd name="connsiteX23" fmla="*/ 38974 w 91573"/>
                <a:gd name="connsiteY23" fmla="*/ 88773 h 107441"/>
                <a:gd name="connsiteX24" fmla="*/ 10399 w 91573"/>
                <a:gd name="connsiteY24" fmla="*/ 103441 h 107441"/>
                <a:gd name="connsiteX25" fmla="*/ 17 w 91573"/>
                <a:gd name="connsiteY25"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73" h="107441">
                  <a:moveTo>
                    <a:pt x="17" y="107442"/>
                  </a:moveTo>
                  <a:cubicBezTo>
                    <a:pt x="-459" y="106585"/>
                    <a:pt x="14686" y="99631"/>
                    <a:pt x="37165" y="85439"/>
                  </a:cubicBezTo>
                  <a:cubicBezTo>
                    <a:pt x="50269" y="77289"/>
                    <a:pt x="61790" y="66834"/>
                    <a:pt x="71169" y="54578"/>
                  </a:cubicBezTo>
                  <a:cubicBezTo>
                    <a:pt x="82659" y="39806"/>
                    <a:pt x="88077" y="21204"/>
                    <a:pt x="86314" y="2572"/>
                  </a:cubicBezTo>
                  <a:cubicBezTo>
                    <a:pt x="83837" y="667"/>
                    <a:pt x="89647" y="5048"/>
                    <a:pt x="88981" y="4667"/>
                  </a:cubicBezTo>
                  <a:lnTo>
                    <a:pt x="87171" y="4667"/>
                  </a:lnTo>
                  <a:lnTo>
                    <a:pt x="85361" y="4667"/>
                  </a:lnTo>
                  <a:cubicBezTo>
                    <a:pt x="84123" y="4667"/>
                    <a:pt x="82980" y="4667"/>
                    <a:pt x="81742" y="5239"/>
                  </a:cubicBezTo>
                  <a:lnTo>
                    <a:pt x="74598" y="6858"/>
                  </a:lnTo>
                  <a:cubicBezTo>
                    <a:pt x="69989" y="8145"/>
                    <a:pt x="65471" y="9736"/>
                    <a:pt x="61072" y="11621"/>
                  </a:cubicBezTo>
                  <a:cubicBezTo>
                    <a:pt x="52788" y="15217"/>
                    <a:pt x="45032" y="19928"/>
                    <a:pt x="38022" y="25622"/>
                  </a:cubicBezTo>
                  <a:cubicBezTo>
                    <a:pt x="26090" y="35342"/>
                    <a:pt x="16626" y="47744"/>
                    <a:pt x="10399" y="61817"/>
                  </a:cubicBezTo>
                  <a:cubicBezTo>
                    <a:pt x="4967" y="75044"/>
                    <a:pt x="1749" y="89074"/>
                    <a:pt x="874" y="103346"/>
                  </a:cubicBezTo>
                  <a:cubicBezTo>
                    <a:pt x="9" y="99504"/>
                    <a:pt x="-216" y="95546"/>
                    <a:pt x="208" y="91630"/>
                  </a:cubicBezTo>
                  <a:cubicBezTo>
                    <a:pt x="743" y="80929"/>
                    <a:pt x="3094" y="70396"/>
                    <a:pt x="7161" y="60484"/>
                  </a:cubicBezTo>
                  <a:cubicBezTo>
                    <a:pt x="13229" y="45679"/>
                    <a:pt x="22846" y="32595"/>
                    <a:pt x="35164" y="22384"/>
                  </a:cubicBezTo>
                  <a:cubicBezTo>
                    <a:pt x="46249" y="13031"/>
                    <a:pt x="59257" y="6235"/>
                    <a:pt x="73264" y="2476"/>
                  </a:cubicBezTo>
                  <a:cubicBezTo>
                    <a:pt x="75741" y="1810"/>
                    <a:pt x="78217" y="1143"/>
                    <a:pt x="80789" y="667"/>
                  </a:cubicBezTo>
                  <a:lnTo>
                    <a:pt x="84599" y="0"/>
                  </a:lnTo>
                  <a:lnTo>
                    <a:pt x="86599" y="0"/>
                  </a:lnTo>
                  <a:lnTo>
                    <a:pt x="88409" y="0"/>
                  </a:lnTo>
                  <a:lnTo>
                    <a:pt x="91171" y="2096"/>
                  </a:lnTo>
                  <a:cubicBezTo>
                    <a:pt x="93229" y="22040"/>
                    <a:pt x="87343" y="41992"/>
                    <a:pt x="74788" y="57626"/>
                  </a:cubicBezTo>
                  <a:cubicBezTo>
                    <a:pt x="64934" y="70186"/>
                    <a:pt x="52780" y="80757"/>
                    <a:pt x="38974" y="88773"/>
                  </a:cubicBezTo>
                  <a:cubicBezTo>
                    <a:pt x="29749" y="94226"/>
                    <a:pt x="20207" y="99124"/>
                    <a:pt x="10399" y="103441"/>
                  </a:cubicBezTo>
                  <a:cubicBezTo>
                    <a:pt x="7083" y="105124"/>
                    <a:pt x="3605" y="106464"/>
                    <a:pt x="17" y="107442"/>
                  </a:cubicBezTo>
                  <a:close/>
                </a:path>
              </a:pathLst>
            </a:custGeom>
            <a:solidFill>
              <a:srgbClr val="FAFAFA"/>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8E3A0A54-B356-477E-922B-CD1471DC487C}"/>
              </a:ext>
            </a:extLst>
          </p:cNvPr>
          <p:cNvGrpSpPr/>
          <p:nvPr/>
        </p:nvGrpSpPr>
        <p:grpSpPr>
          <a:xfrm>
            <a:off x="23277" y="6023815"/>
            <a:ext cx="1099429" cy="988600"/>
            <a:chOff x="233430" y="5450451"/>
            <a:chExt cx="1099429" cy="988600"/>
          </a:xfrm>
        </p:grpSpPr>
        <p:grpSp>
          <p:nvGrpSpPr>
            <p:cNvPr id="115" name="Group 114">
              <a:extLst>
                <a:ext uri="{FF2B5EF4-FFF2-40B4-BE49-F238E27FC236}">
                  <a16:creationId xmlns:a16="http://schemas.microsoft.com/office/drawing/2014/main" id="{FA2F370C-B548-45BC-B731-2A3A48A37684}"/>
                </a:ext>
              </a:extLst>
            </p:cNvPr>
            <p:cNvGrpSpPr/>
            <p:nvPr/>
          </p:nvGrpSpPr>
          <p:grpSpPr>
            <a:xfrm>
              <a:off x="286651" y="5450451"/>
              <a:ext cx="1046208" cy="988600"/>
              <a:chOff x="6524165" y="2489536"/>
              <a:chExt cx="1046208" cy="988600"/>
            </a:xfrm>
          </p:grpSpPr>
          <p:sp>
            <p:nvSpPr>
              <p:cNvPr id="117" name="Freeform: Shape 116">
                <a:extLst>
                  <a:ext uri="{FF2B5EF4-FFF2-40B4-BE49-F238E27FC236}">
                    <a16:creationId xmlns:a16="http://schemas.microsoft.com/office/drawing/2014/main" id="{7BFB70FF-02C6-4962-A2FE-9C2E97041F56}"/>
                  </a:ext>
                </a:extLst>
              </p:cNvPr>
              <p:cNvSpPr/>
              <p:nvPr/>
            </p:nvSpPr>
            <p:spPr>
              <a:xfrm>
                <a:off x="6558343" y="2718708"/>
                <a:ext cx="999077" cy="759428"/>
              </a:xfrm>
              <a:custGeom>
                <a:avLst/>
                <a:gdLst>
                  <a:gd name="connsiteX0" fmla="*/ 95441 w 999077"/>
                  <a:gd name="connsiteY0" fmla="*/ 712280 h 759428"/>
                  <a:gd name="connsiteX1" fmla="*/ 108204 w 999077"/>
                  <a:gd name="connsiteY1" fmla="*/ 759428 h 759428"/>
                  <a:gd name="connsiteX2" fmla="*/ 506540 w 999077"/>
                  <a:gd name="connsiteY2" fmla="*/ 642842 h 759428"/>
                  <a:gd name="connsiteX3" fmla="*/ 506540 w 999077"/>
                  <a:gd name="connsiteY3" fmla="*/ 642842 h 759428"/>
                  <a:gd name="connsiteX4" fmla="*/ 536162 w 999077"/>
                  <a:gd name="connsiteY4" fmla="*/ 654272 h 759428"/>
                  <a:gd name="connsiteX5" fmla="*/ 600170 w 999077"/>
                  <a:gd name="connsiteY5" fmla="*/ 646271 h 759428"/>
                  <a:gd name="connsiteX6" fmla="*/ 628079 w 999077"/>
                  <a:gd name="connsiteY6" fmla="*/ 620268 h 759428"/>
                  <a:gd name="connsiteX7" fmla="*/ 628079 w 999077"/>
                  <a:gd name="connsiteY7" fmla="*/ 620268 h 759428"/>
                  <a:gd name="connsiteX8" fmla="*/ 934688 w 999077"/>
                  <a:gd name="connsiteY8" fmla="*/ 564833 h 759428"/>
                  <a:gd name="connsiteX9" fmla="*/ 999077 w 999077"/>
                  <a:gd name="connsiteY9" fmla="*/ 578644 h 759428"/>
                  <a:gd name="connsiteX10" fmla="*/ 753047 w 999077"/>
                  <a:gd name="connsiteY10" fmla="*/ 0 h 759428"/>
                  <a:gd name="connsiteX11" fmla="*/ 0 w 999077"/>
                  <a:gd name="connsiteY11" fmla="*/ 19050 h 7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9077" h="759428">
                    <a:moveTo>
                      <a:pt x="95441" y="712280"/>
                    </a:moveTo>
                    <a:lnTo>
                      <a:pt x="108204" y="759428"/>
                    </a:lnTo>
                    <a:cubicBezTo>
                      <a:pt x="108204" y="759428"/>
                      <a:pt x="337757" y="598170"/>
                      <a:pt x="506540" y="642842"/>
                    </a:cubicBezTo>
                    <a:lnTo>
                      <a:pt x="506540" y="642842"/>
                    </a:lnTo>
                    <a:cubicBezTo>
                      <a:pt x="513859" y="651397"/>
                      <a:pt x="524993" y="655693"/>
                      <a:pt x="536162" y="654272"/>
                    </a:cubicBezTo>
                    <a:lnTo>
                      <a:pt x="600170" y="646271"/>
                    </a:lnTo>
                    <a:cubicBezTo>
                      <a:pt x="613953" y="644204"/>
                      <a:pt x="625044" y="633870"/>
                      <a:pt x="628079" y="620268"/>
                    </a:cubicBezTo>
                    <a:lnTo>
                      <a:pt x="628079" y="620268"/>
                    </a:lnTo>
                    <a:cubicBezTo>
                      <a:pt x="628079" y="620268"/>
                      <a:pt x="762286" y="516826"/>
                      <a:pt x="934688" y="564833"/>
                    </a:cubicBezTo>
                    <a:lnTo>
                      <a:pt x="999077" y="578644"/>
                    </a:lnTo>
                    <a:lnTo>
                      <a:pt x="753047" y="0"/>
                    </a:lnTo>
                    <a:lnTo>
                      <a:pt x="0" y="1905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3D61EF2-6BE7-4D36-BA43-B1DCE10620ED}"/>
                  </a:ext>
                </a:extLst>
              </p:cNvPr>
              <p:cNvSpPr/>
              <p:nvPr/>
            </p:nvSpPr>
            <p:spPr>
              <a:xfrm>
                <a:off x="6598634" y="2956833"/>
                <a:ext cx="523494" cy="501395"/>
              </a:xfrm>
              <a:custGeom>
                <a:avLst/>
                <a:gdLst>
                  <a:gd name="connsiteX0" fmla="*/ 0 w 523494"/>
                  <a:gd name="connsiteY0" fmla="*/ 416147 h 501395"/>
                  <a:gd name="connsiteX1" fmla="*/ 20955 w 523494"/>
                  <a:gd name="connsiteY1" fmla="*/ 501396 h 501395"/>
                  <a:gd name="connsiteX2" fmla="*/ 523494 w 523494"/>
                  <a:gd name="connsiteY2" fmla="*/ 397097 h 501395"/>
                  <a:gd name="connsiteX3" fmla="*/ 370141 w 523494"/>
                  <a:gd name="connsiteY3" fmla="*/ 0 h 501395"/>
                  <a:gd name="connsiteX4" fmla="*/ 0 w 523494"/>
                  <a:gd name="connsiteY4" fmla="*/ 416147 h 5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94" h="501395">
                    <a:moveTo>
                      <a:pt x="0" y="416147"/>
                    </a:moveTo>
                    <a:lnTo>
                      <a:pt x="20955" y="501396"/>
                    </a:lnTo>
                    <a:cubicBezTo>
                      <a:pt x="20955" y="501396"/>
                      <a:pt x="238887" y="297275"/>
                      <a:pt x="523494" y="397097"/>
                    </a:cubicBezTo>
                    <a:lnTo>
                      <a:pt x="370141" y="0"/>
                    </a:lnTo>
                    <a:cubicBezTo>
                      <a:pt x="370141" y="0"/>
                      <a:pt x="95" y="324898"/>
                      <a:pt x="0" y="416147"/>
                    </a:cubicBez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6ABBA60-AA5F-4F3C-A15E-6EAFC7B51058}"/>
                  </a:ext>
                </a:extLst>
              </p:cNvPr>
              <p:cNvSpPr/>
              <p:nvPr/>
            </p:nvSpPr>
            <p:spPr>
              <a:xfrm>
                <a:off x="6969537" y="2713564"/>
                <a:ext cx="600836" cy="640365"/>
              </a:xfrm>
              <a:custGeom>
                <a:avLst/>
                <a:gdLst>
                  <a:gd name="connsiteX0" fmla="*/ 152591 w 600836"/>
                  <a:gd name="connsiteY0" fmla="*/ 640366 h 640365"/>
                  <a:gd name="connsiteX1" fmla="*/ 600837 w 600836"/>
                  <a:gd name="connsiteY1" fmla="*/ 553212 h 640365"/>
                  <a:gd name="connsiteX2" fmla="*/ 423958 w 600836"/>
                  <a:gd name="connsiteY2" fmla="*/ 0 h 640365"/>
                  <a:gd name="connsiteX3" fmla="*/ 0 w 600836"/>
                  <a:gd name="connsiteY3" fmla="*/ 47625 h 640365"/>
                </a:gdLst>
                <a:ahLst/>
                <a:cxnLst>
                  <a:cxn ang="0">
                    <a:pos x="connsiteX0" y="connsiteY0"/>
                  </a:cxn>
                  <a:cxn ang="0">
                    <a:pos x="connsiteX1" y="connsiteY1"/>
                  </a:cxn>
                  <a:cxn ang="0">
                    <a:pos x="connsiteX2" y="connsiteY2"/>
                  </a:cxn>
                  <a:cxn ang="0">
                    <a:pos x="connsiteX3" y="connsiteY3"/>
                  </a:cxn>
                </a:cxnLst>
                <a:rect l="l" t="t" r="r" b="b"/>
                <a:pathLst>
                  <a:path w="600836" h="640365">
                    <a:moveTo>
                      <a:pt x="152591" y="640366"/>
                    </a:moveTo>
                    <a:cubicBezTo>
                      <a:pt x="152591" y="640366"/>
                      <a:pt x="375666" y="418910"/>
                      <a:pt x="600837" y="553212"/>
                    </a:cubicBezTo>
                    <a:lnTo>
                      <a:pt x="423958" y="0"/>
                    </a:lnTo>
                    <a:lnTo>
                      <a:pt x="0" y="47625"/>
                    </a:lnTo>
                    <a:close/>
                  </a:path>
                </a:pathLst>
              </a:custGeom>
              <a:solidFill>
                <a:srgbClr val="EBEBE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B780B5F-804F-4EE1-9AC9-34B53BC44DB2}"/>
                  </a:ext>
                </a:extLst>
              </p:cNvPr>
              <p:cNvSpPr/>
              <p:nvPr/>
            </p:nvSpPr>
            <p:spPr>
              <a:xfrm>
                <a:off x="6963822" y="2489536"/>
                <a:ext cx="553592" cy="864965"/>
              </a:xfrm>
              <a:custGeom>
                <a:avLst/>
                <a:gdLst>
                  <a:gd name="connsiteX0" fmla="*/ 0 w 553592"/>
                  <a:gd name="connsiteY0" fmla="*/ 251365 h 864965"/>
                  <a:gd name="connsiteX1" fmla="*/ 240030 w 553592"/>
                  <a:gd name="connsiteY1" fmla="*/ 10001 h 864965"/>
                  <a:gd name="connsiteX2" fmla="*/ 365093 w 553592"/>
                  <a:gd name="connsiteY2" fmla="*/ 0 h 864965"/>
                  <a:gd name="connsiteX3" fmla="*/ 553593 w 553592"/>
                  <a:gd name="connsiteY3" fmla="*/ 553688 h 864965"/>
                  <a:gd name="connsiteX4" fmla="*/ 158020 w 553592"/>
                  <a:gd name="connsiteY4" fmla="*/ 864965 h 86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92" h="864965">
                    <a:moveTo>
                      <a:pt x="0" y="251365"/>
                    </a:moveTo>
                    <a:cubicBezTo>
                      <a:pt x="0" y="251365"/>
                      <a:pt x="46006" y="32290"/>
                      <a:pt x="240030" y="10001"/>
                    </a:cubicBezTo>
                    <a:lnTo>
                      <a:pt x="365093" y="0"/>
                    </a:lnTo>
                    <a:lnTo>
                      <a:pt x="553593" y="553688"/>
                    </a:lnTo>
                    <a:cubicBezTo>
                      <a:pt x="553593" y="553688"/>
                      <a:pt x="248793" y="584168"/>
                      <a:pt x="158020" y="864965"/>
                    </a:cubicBezTo>
                    <a:close/>
                  </a:path>
                </a:pathLst>
              </a:custGeom>
              <a:solidFill>
                <a:srgbClr val="F5F5F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CAF029-AD27-4738-9579-FB6A60E8F589}"/>
                  </a:ext>
                </a:extLst>
              </p:cNvPr>
              <p:cNvSpPr/>
              <p:nvPr/>
            </p:nvSpPr>
            <p:spPr>
              <a:xfrm>
                <a:off x="6959441" y="2743663"/>
                <a:ext cx="162687" cy="610266"/>
              </a:xfrm>
              <a:custGeom>
                <a:avLst/>
                <a:gdLst>
                  <a:gd name="connsiteX0" fmla="*/ 162687 w 162687"/>
                  <a:gd name="connsiteY0" fmla="*/ 610267 h 610266"/>
                  <a:gd name="connsiteX1" fmla="*/ 154686 w 162687"/>
                  <a:gd name="connsiteY1" fmla="*/ 586645 h 610266"/>
                  <a:gd name="connsiteX2" fmla="*/ 136684 w 162687"/>
                  <a:gd name="connsiteY2" fmla="*/ 521399 h 610266"/>
                  <a:gd name="connsiteX3" fmla="*/ 79534 w 162687"/>
                  <a:gd name="connsiteY3" fmla="*/ 305562 h 610266"/>
                  <a:gd name="connsiteX4" fmla="*/ 22384 w 162687"/>
                  <a:gd name="connsiteY4" fmla="*/ 89726 h 610266"/>
                  <a:gd name="connsiteX5" fmla="*/ 5144 w 162687"/>
                  <a:gd name="connsiteY5" fmla="*/ 24289 h 610266"/>
                  <a:gd name="connsiteX6" fmla="*/ 0 w 162687"/>
                  <a:gd name="connsiteY6" fmla="*/ 0 h 610266"/>
                  <a:gd name="connsiteX7" fmla="*/ 8954 w 162687"/>
                  <a:gd name="connsiteY7" fmla="*/ 23146 h 610266"/>
                  <a:gd name="connsiteX8" fmla="*/ 29432 w 162687"/>
                  <a:gd name="connsiteY8" fmla="*/ 87725 h 610266"/>
                  <a:gd name="connsiteX9" fmla="*/ 89154 w 162687"/>
                  <a:gd name="connsiteY9" fmla="*/ 302990 h 610266"/>
                  <a:gd name="connsiteX10" fmla="*/ 143161 w 162687"/>
                  <a:gd name="connsiteY10" fmla="*/ 519684 h 610266"/>
                  <a:gd name="connsiteX11" fmla="*/ 157925 w 162687"/>
                  <a:gd name="connsiteY11" fmla="*/ 585692 h 610266"/>
                  <a:gd name="connsiteX12" fmla="*/ 162687 w 162687"/>
                  <a:gd name="connsiteY12" fmla="*/ 610267 h 6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87" h="610266">
                    <a:moveTo>
                      <a:pt x="162687" y="610267"/>
                    </a:moveTo>
                    <a:cubicBezTo>
                      <a:pt x="159110" y="602731"/>
                      <a:pt x="156425" y="594803"/>
                      <a:pt x="154686" y="586645"/>
                    </a:cubicBezTo>
                    <a:cubicBezTo>
                      <a:pt x="149923" y="569214"/>
                      <a:pt x="143923" y="547402"/>
                      <a:pt x="136684" y="521399"/>
                    </a:cubicBezTo>
                    <a:cubicBezTo>
                      <a:pt x="121634" y="464249"/>
                      <a:pt x="101727" y="388811"/>
                      <a:pt x="79534" y="305562"/>
                    </a:cubicBezTo>
                    <a:cubicBezTo>
                      <a:pt x="57340" y="222314"/>
                      <a:pt x="37814" y="147066"/>
                      <a:pt x="22384" y="89726"/>
                    </a:cubicBezTo>
                    <a:cubicBezTo>
                      <a:pt x="15526" y="63722"/>
                      <a:pt x="9715" y="42101"/>
                      <a:pt x="5144" y="24289"/>
                    </a:cubicBezTo>
                    <a:cubicBezTo>
                      <a:pt x="2481" y="16423"/>
                      <a:pt x="755" y="8270"/>
                      <a:pt x="0" y="0"/>
                    </a:cubicBezTo>
                    <a:cubicBezTo>
                      <a:pt x="3822" y="7365"/>
                      <a:pt x="6824" y="15126"/>
                      <a:pt x="8954" y="23146"/>
                    </a:cubicBezTo>
                    <a:cubicBezTo>
                      <a:pt x="14192" y="38291"/>
                      <a:pt x="21146" y="60389"/>
                      <a:pt x="29432" y="87725"/>
                    </a:cubicBezTo>
                    <a:cubicBezTo>
                      <a:pt x="45910" y="142494"/>
                      <a:pt x="67532" y="218599"/>
                      <a:pt x="89154" y="302990"/>
                    </a:cubicBezTo>
                    <a:cubicBezTo>
                      <a:pt x="110776" y="387382"/>
                      <a:pt x="130111" y="463963"/>
                      <a:pt x="143161" y="519684"/>
                    </a:cubicBezTo>
                    <a:cubicBezTo>
                      <a:pt x="149638" y="547497"/>
                      <a:pt x="154686" y="570071"/>
                      <a:pt x="157925" y="585692"/>
                    </a:cubicBezTo>
                    <a:cubicBezTo>
                      <a:pt x="160398" y="593687"/>
                      <a:pt x="161995" y="601927"/>
                      <a:pt x="162687" y="610267"/>
                    </a:cubicBezTo>
                    <a:close/>
                  </a:path>
                </a:pathLst>
              </a:custGeom>
              <a:solidFill>
                <a:srgbClr val="E0E0E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9DA7FAF-7975-4646-B6B3-07FFF8B8C371}"/>
                  </a:ext>
                </a:extLst>
              </p:cNvPr>
              <p:cNvSpPr/>
              <p:nvPr/>
            </p:nvSpPr>
            <p:spPr>
              <a:xfrm>
                <a:off x="7011594" y="2596121"/>
                <a:ext cx="273030" cy="193184"/>
              </a:xfrm>
              <a:custGeom>
                <a:avLst/>
                <a:gdLst>
                  <a:gd name="connsiteX0" fmla="*/ 273030 w 273030"/>
                  <a:gd name="connsiteY0" fmla="*/ 1238 h 193184"/>
                  <a:gd name="connsiteX1" fmla="*/ 222643 w 273030"/>
                  <a:gd name="connsiteY1" fmla="*/ 10763 h 193184"/>
                  <a:gd name="connsiteX2" fmla="*/ 26714 w 273030"/>
                  <a:gd name="connsiteY2" fmla="*/ 148876 h 193184"/>
                  <a:gd name="connsiteX3" fmla="*/ 615 w 273030"/>
                  <a:gd name="connsiteY3" fmla="*/ 193167 h 193184"/>
                  <a:gd name="connsiteX4" fmla="*/ 4235 w 273030"/>
                  <a:gd name="connsiteY4" fmla="*/ 179546 h 193184"/>
                  <a:gd name="connsiteX5" fmla="*/ 20522 w 273030"/>
                  <a:gd name="connsiteY5" fmla="*/ 145066 h 193184"/>
                  <a:gd name="connsiteX6" fmla="*/ 221119 w 273030"/>
                  <a:gd name="connsiteY6" fmla="*/ 3620 h 193184"/>
                  <a:gd name="connsiteX7" fmla="*/ 259219 w 273030"/>
                  <a:gd name="connsiteY7" fmla="*/ 0 h 193184"/>
                  <a:gd name="connsiteX8" fmla="*/ 273030 w 273030"/>
                  <a:gd name="connsiteY8" fmla="*/ 1238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30" h="193184">
                    <a:moveTo>
                      <a:pt x="273030" y="1238"/>
                    </a:moveTo>
                    <a:cubicBezTo>
                      <a:pt x="273030" y="3048"/>
                      <a:pt x="253313" y="3715"/>
                      <a:pt x="222643" y="10763"/>
                    </a:cubicBezTo>
                    <a:cubicBezTo>
                      <a:pt x="142072" y="30045"/>
                      <a:pt x="71954" y="79472"/>
                      <a:pt x="26714" y="148876"/>
                    </a:cubicBezTo>
                    <a:cubicBezTo>
                      <a:pt x="9569" y="175355"/>
                      <a:pt x="2425" y="193834"/>
                      <a:pt x="615" y="193167"/>
                    </a:cubicBezTo>
                    <a:cubicBezTo>
                      <a:pt x="-1195" y="192500"/>
                      <a:pt x="1282" y="188119"/>
                      <a:pt x="4235" y="179546"/>
                    </a:cubicBezTo>
                    <a:cubicBezTo>
                      <a:pt x="8577" y="167570"/>
                      <a:pt x="14030" y="156026"/>
                      <a:pt x="20522" y="145066"/>
                    </a:cubicBezTo>
                    <a:cubicBezTo>
                      <a:pt x="63781" y="71121"/>
                      <a:pt x="136942" y="19533"/>
                      <a:pt x="221119" y="3620"/>
                    </a:cubicBezTo>
                    <a:cubicBezTo>
                      <a:pt x="233674" y="1198"/>
                      <a:pt x="246432" y="-14"/>
                      <a:pt x="259219" y="0"/>
                    </a:cubicBezTo>
                    <a:cubicBezTo>
                      <a:pt x="268077" y="95"/>
                      <a:pt x="273030" y="476"/>
                      <a:pt x="273030" y="1238"/>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9DD1826-82C2-43F0-8C74-A2D49612382E}"/>
                  </a:ext>
                </a:extLst>
              </p:cNvPr>
              <p:cNvSpPr/>
              <p:nvPr/>
            </p:nvSpPr>
            <p:spPr>
              <a:xfrm>
                <a:off x="7041530" y="2656756"/>
                <a:ext cx="272907" cy="193318"/>
              </a:xfrm>
              <a:custGeom>
                <a:avLst/>
                <a:gdLst>
                  <a:gd name="connsiteX0" fmla="*/ 272908 w 272907"/>
                  <a:gd name="connsiteY0" fmla="*/ 1468 h 193318"/>
                  <a:gd name="connsiteX1" fmla="*/ 222520 w 272907"/>
                  <a:gd name="connsiteY1" fmla="*/ 10993 h 193318"/>
                  <a:gd name="connsiteX2" fmla="*/ 26591 w 272907"/>
                  <a:gd name="connsiteY2" fmla="*/ 149010 h 193318"/>
                  <a:gd name="connsiteX3" fmla="*/ 588 w 272907"/>
                  <a:gd name="connsiteY3" fmla="*/ 193301 h 193318"/>
                  <a:gd name="connsiteX4" fmla="*/ 4207 w 272907"/>
                  <a:gd name="connsiteY4" fmla="*/ 179776 h 193318"/>
                  <a:gd name="connsiteX5" fmla="*/ 20400 w 272907"/>
                  <a:gd name="connsiteY5" fmla="*/ 145200 h 193318"/>
                  <a:gd name="connsiteX6" fmla="*/ 220996 w 272907"/>
                  <a:gd name="connsiteY6" fmla="*/ 3849 h 193318"/>
                  <a:gd name="connsiteX7" fmla="*/ 259096 w 272907"/>
                  <a:gd name="connsiteY7" fmla="*/ 135 h 193318"/>
                  <a:gd name="connsiteX8" fmla="*/ 272908 w 272907"/>
                  <a:gd name="connsiteY8" fmla="*/ 1468 h 19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07" h="193318">
                    <a:moveTo>
                      <a:pt x="272908" y="1468"/>
                    </a:moveTo>
                    <a:cubicBezTo>
                      <a:pt x="272908" y="3373"/>
                      <a:pt x="253191" y="3944"/>
                      <a:pt x="222520" y="10993"/>
                    </a:cubicBezTo>
                    <a:cubicBezTo>
                      <a:pt x="141940" y="30197"/>
                      <a:pt x="71806" y="79601"/>
                      <a:pt x="26591" y="149010"/>
                    </a:cubicBezTo>
                    <a:cubicBezTo>
                      <a:pt x="9541" y="175490"/>
                      <a:pt x="2303" y="193968"/>
                      <a:pt x="588" y="193301"/>
                    </a:cubicBezTo>
                    <a:cubicBezTo>
                      <a:pt x="-1126" y="192635"/>
                      <a:pt x="1159" y="188253"/>
                      <a:pt x="4207" y="179776"/>
                    </a:cubicBezTo>
                    <a:cubicBezTo>
                      <a:pt x="8483" y="167758"/>
                      <a:pt x="13906" y="156179"/>
                      <a:pt x="20400" y="145200"/>
                    </a:cubicBezTo>
                    <a:cubicBezTo>
                      <a:pt x="63593" y="71214"/>
                      <a:pt x="136791" y="19634"/>
                      <a:pt x="220996" y="3849"/>
                    </a:cubicBezTo>
                    <a:cubicBezTo>
                      <a:pt x="233550" y="1407"/>
                      <a:pt x="246307" y="163"/>
                      <a:pt x="259096" y="135"/>
                    </a:cubicBezTo>
                    <a:cubicBezTo>
                      <a:pt x="263743" y="-253"/>
                      <a:pt x="268421" y="199"/>
                      <a:pt x="272908" y="1468"/>
                    </a:cubicBezTo>
                    <a:close/>
                  </a:path>
                </a:pathLst>
              </a:custGeom>
              <a:solidFill>
                <a:srgbClr val="E0E0E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F1809-1657-493D-A23F-B7ADF431E58A}"/>
                  </a:ext>
                </a:extLst>
              </p:cNvPr>
              <p:cNvSpPr/>
              <p:nvPr/>
            </p:nvSpPr>
            <p:spPr>
              <a:xfrm>
                <a:off x="7060592" y="2726518"/>
                <a:ext cx="272990" cy="193089"/>
              </a:xfrm>
              <a:custGeom>
                <a:avLst/>
                <a:gdLst>
                  <a:gd name="connsiteX0" fmla="*/ 272991 w 272990"/>
                  <a:gd name="connsiteY0" fmla="*/ 1143 h 193089"/>
                  <a:gd name="connsiteX1" fmla="*/ 222508 w 272990"/>
                  <a:gd name="connsiteY1" fmla="*/ 10668 h 193089"/>
                  <a:gd name="connsiteX2" fmla="*/ 26674 w 272990"/>
                  <a:gd name="connsiteY2" fmla="*/ 148781 h 193089"/>
                  <a:gd name="connsiteX3" fmla="*/ 576 w 272990"/>
                  <a:gd name="connsiteY3" fmla="*/ 193072 h 193089"/>
                  <a:gd name="connsiteX4" fmla="*/ 4195 w 272990"/>
                  <a:gd name="connsiteY4" fmla="*/ 179451 h 193089"/>
                  <a:gd name="connsiteX5" fmla="*/ 20388 w 272990"/>
                  <a:gd name="connsiteY5" fmla="*/ 144971 h 193089"/>
                  <a:gd name="connsiteX6" fmla="*/ 221080 w 272990"/>
                  <a:gd name="connsiteY6" fmla="*/ 3620 h 193089"/>
                  <a:gd name="connsiteX7" fmla="*/ 259180 w 272990"/>
                  <a:gd name="connsiteY7" fmla="*/ 0 h 193089"/>
                  <a:gd name="connsiteX8" fmla="*/ 272991 w 272990"/>
                  <a:gd name="connsiteY8" fmla="*/ 1143 h 19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089">
                    <a:moveTo>
                      <a:pt x="272991" y="1143"/>
                    </a:moveTo>
                    <a:cubicBezTo>
                      <a:pt x="272991" y="2953"/>
                      <a:pt x="253274" y="3620"/>
                      <a:pt x="222508" y="10668"/>
                    </a:cubicBezTo>
                    <a:cubicBezTo>
                      <a:pt x="141935" y="29891"/>
                      <a:pt x="71827" y="79335"/>
                      <a:pt x="26674" y="148781"/>
                    </a:cubicBezTo>
                    <a:cubicBezTo>
                      <a:pt x="9529" y="175260"/>
                      <a:pt x="2290" y="193739"/>
                      <a:pt x="576" y="193072"/>
                    </a:cubicBezTo>
                    <a:cubicBezTo>
                      <a:pt x="-1139" y="192405"/>
                      <a:pt x="1243" y="188024"/>
                      <a:pt x="4195" y="179451"/>
                    </a:cubicBezTo>
                    <a:cubicBezTo>
                      <a:pt x="8497" y="167474"/>
                      <a:pt x="13918" y="155929"/>
                      <a:pt x="20388" y="144971"/>
                    </a:cubicBezTo>
                    <a:cubicBezTo>
                      <a:pt x="63678" y="71031"/>
                      <a:pt x="136879" y="19474"/>
                      <a:pt x="221080" y="3620"/>
                    </a:cubicBezTo>
                    <a:cubicBezTo>
                      <a:pt x="233635" y="1198"/>
                      <a:pt x="246393" y="-14"/>
                      <a:pt x="259180" y="0"/>
                    </a:cubicBezTo>
                    <a:cubicBezTo>
                      <a:pt x="268038" y="0"/>
                      <a:pt x="272991" y="381"/>
                      <a:pt x="272991" y="1143"/>
                    </a:cubicBezTo>
                    <a:close/>
                  </a:path>
                </a:pathLst>
              </a:custGeom>
              <a:solidFill>
                <a:srgbClr val="E0E0E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7BF5D2-4A3D-4C6D-A647-CCF40851327D}"/>
                  </a:ext>
                </a:extLst>
              </p:cNvPr>
              <p:cNvSpPr/>
              <p:nvPr/>
            </p:nvSpPr>
            <p:spPr>
              <a:xfrm>
                <a:off x="7088461" y="2788892"/>
                <a:ext cx="272649" cy="193198"/>
              </a:xfrm>
              <a:custGeom>
                <a:avLst/>
                <a:gdLst>
                  <a:gd name="connsiteX0" fmla="*/ 272649 w 272649"/>
                  <a:gd name="connsiteY0" fmla="*/ 1062 h 193198"/>
                  <a:gd name="connsiteX1" fmla="*/ 222262 w 272649"/>
                  <a:gd name="connsiteY1" fmla="*/ 10587 h 193198"/>
                  <a:gd name="connsiteX2" fmla="*/ 26714 w 272649"/>
                  <a:gd name="connsiteY2" fmla="*/ 148890 h 193198"/>
                  <a:gd name="connsiteX3" fmla="*/ 615 w 272649"/>
                  <a:gd name="connsiteY3" fmla="*/ 193181 h 193198"/>
                  <a:gd name="connsiteX4" fmla="*/ 4235 w 272649"/>
                  <a:gd name="connsiteY4" fmla="*/ 179656 h 193198"/>
                  <a:gd name="connsiteX5" fmla="*/ 20522 w 272649"/>
                  <a:gd name="connsiteY5" fmla="*/ 145080 h 193198"/>
                  <a:gd name="connsiteX6" fmla="*/ 221119 w 272649"/>
                  <a:gd name="connsiteY6" fmla="*/ 3634 h 193198"/>
                  <a:gd name="connsiteX7" fmla="*/ 259219 w 272649"/>
                  <a:gd name="connsiteY7" fmla="*/ 14 h 193198"/>
                  <a:gd name="connsiteX8" fmla="*/ 272649 w 272649"/>
                  <a:gd name="connsiteY8" fmla="*/ 1062 h 1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49" h="193198">
                    <a:moveTo>
                      <a:pt x="272649" y="1062"/>
                    </a:moveTo>
                    <a:cubicBezTo>
                      <a:pt x="272649" y="2872"/>
                      <a:pt x="252932" y="3539"/>
                      <a:pt x="222262" y="10587"/>
                    </a:cubicBezTo>
                    <a:cubicBezTo>
                      <a:pt x="141800" y="30004"/>
                      <a:pt x="71827" y="79493"/>
                      <a:pt x="26714" y="148890"/>
                    </a:cubicBezTo>
                    <a:cubicBezTo>
                      <a:pt x="9569" y="175370"/>
                      <a:pt x="2425" y="193848"/>
                      <a:pt x="615" y="193181"/>
                    </a:cubicBezTo>
                    <a:cubicBezTo>
                      <a:pt x="-1195" y="192515"/>
                      <a:pt x="1282" y="188133"/>
                      <a:pt x="4235" y="179656"/>
                    </a:cubicBezTo>
                    <a:cubicBezTo>
                      <a:pt x="8591" y="167655"/>
                      <a:pt x="14044" y="156081"/>
                      <a:pt x="20522" y="145080"/>
                    </a:cubicBezTo>
                    <a:cubicBezTo>
                      <a:pt x="63781" y="71136"/>
                      <a:pt x="136942" y="19548"/>
                      <a:pt x="221119" y="3634"/>
                    </a:cubicBezTo>
                    <a:cubicBezTo>
                      <a:pt x="233674" y="1212"/>
                      <a:pt x="246432" y="0"/>
                      <a:pt x="259219" y="14"/>
                    </a:cubicBezTo>
                    <a:cubicBezTo>
                      <a:pt x="267696" y="-81"/>
                      <a:pt x="272649" y="300"/>
                      <a:pt x="272649" y="1062"/>
                    </a:cubicBezTo>
                    <a:close/>
                  </a:path>
                </a:pathLst>
              </a:custGeom>
              <a:solidFill>
                <a:srgbClr val="E0E0E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E15F92-DCD2-4FAB-A8A2-7781A774A8A6}"/>
                  </a:ext>
                </a:extLst>
              </p:cNvPr>
              <p:cNvSpPr/>
              <p:nvPr/>
            </p:nvSpPr>
            <p:spPr>
              <a:xfrm>
                <a:off x="7118409" y="2853832"/>
                <a:ext cx="272990" cy="193319"/>
              </a:xfrm>
              <a:custGeom>
                <a:avLst/>
                <a:gdLst>
                  <a:gd name="connsiteX0" fmla="*/ 272991 w 272990"/>
                  <a:gd name="connsiteY0" fmla="*/ 1464 h 193319"/>
                  <a:gd name="connsiteX1" fmla="*/ 222508 w 272990"/>
                  <a:gd name="connsiteY1" fmla="*/ 10989 h 193319"/>
                  <a:gd name="connsiteX2" fmla="*/ 26674 w 272990"/>
                  <a:gd name="connsiteY2" fmla="*/ 149101 h 193319"/>
                  <a:gd name="connsiteX3" fmla="*/ 576 w 272990"/>
                  <a:gd name="connsiteY3" fmla="*/ 193297 h 193319"/>
                  <a:gd name="connsiteX4" fmla="*/ 4195 w 272990"/>
                  <a:gd name="connsiteY4" fmla="*/ 179772 h 193319"/>
                  <a:gd name="connsiteX5" fmla="*/ 20388 w 272990"/>
                  <a:gd name="connsiteY5" fmla="*/ 145291 h 193319"/>
                  <a:gd name="connsiteX6" fmla="*/ 221080 w 272990"/>
                  <a:gd name="connsiteY6" fmla="*/ 3845 h 193319"/>
                  <a:gd name="connsiteX7" fmla="*/ 259180 w 272990"/>
                  <a:gd name="connsiteY7" fmla="*/ 130 h 193319"/>
                  <a:gd name="connsiteX8" fmla="*/ 272991 w 272990"/>
                  <a:gd name="connsiteY8" fmla="*/ 1464 h 1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319">
                    <a:moveTo>
                      <a:pt x="272991" y="1464"/>
                    </a:moveTo>
                    <a:cubicBezTo>
                      <a:pt x="272991" y="3369"/>
                      <a:pt x="253274" y="3940"/>
                      <a:pt x="222508" y="10989"/>
                    </a:cubicBezTo>
                    <a:cubicBezTo>
                      <a:pt x="141935" y="30211"/>
                      <a:pt x="71827" y="79655"/>
                      <a:pt x="26674" y="149101"/>
                    </a:cubicBezTo>
                    <a:cubicBezTo>
                      <a:pt x="9529" y="175581"/>
                      <a:pt x="2290" y="194059"/>
                      <a:pt x="576" y="193297"/>
                    </a:cubicBezTo>
                    <a:cubicBezTo>
                      <a:pt x="-1139" y="192535"/>
                      <a:pt x="1243" y="188249"/>
                      <a:pt x="4195" y="179772"/>
                    </a:cubicBezTo>
                    <a:cubicBezTo>
                      <a:pt x="8497" y="167795"/>
                      <a:pt x="13918" y="156250"/>
                      <a:pt x="20388" y="145291"/>
                    </a:cubicBezTo>
                    <a:cubicBezTo>
                      <a:pt x="63582" y="71246"/>
                      <a:pt x="136822" y="19626"/>
                      <a:pt x="221080" y="3845"/>
                    </a:cubicBezTo>
                    <a:cubicBezTo>
                      <a:pt x="233640" y="1450"/>
                      <a:pt x="246393" y="207"/>
                      <a:pt x="259180" y="130"/>
                    </a:cubicBezTo>
                    <a:cubicBezTo>
                      <a:pt x="263826" y="-249"/>
                      <a:pt x="268503" y="202"/>
                      <a:pt x="272991" y="1464"/>
                    </a:cubicBezTo>
                    <a:close/>
                  </a:path>
                </a:pathLst>
              </a:custGeom>
              <a:solidFill>
                <a:srgbClr val="E0E0E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476BA7-9787-4DFA-9ADF-F9421E657659}"/>
                  </a:ext>
                </a:extLst>
              </p:cNvPr>
              <p:cNvSpPr/>
              <p:nvPr/>
            </p:nvSpPr>
            <p:spPr>
              <a:xfrm>
                <a:off x="7124700" y="2927182"/>
                <a:ext cx="303466" cy="204434"/>
              </a:xfrm>
              <a:custGeom>
                <a:avLst/>
                <a:gdLst>
                  <a:gd name="connsiteX0" fmla="*/ 303467 w 303466"/>
                  <a:gd name="connsiteY0" fmla="*/ 1076 h 204434"/>
                  <a:gd name="connsiteX1" fmla="*/ 248698 w 303466"/>
                  <a:gd name="connsiteY1" fmla="*/ 12030 h 204434"/>
                  <a:gd name="connsiteX2" fmla="*/ 191548 w 303466"/>
                  <a:gd name="connsiteY2" fmla="*/ 31080 h 204434"/>
                  <a:gd name="connsiteX3" fmla="*/ 126778 w 303466"/>
                  <a:gd name="connsiteY3" fmla="*/ 66036 h 204434"/>
                  <a:gd name="connsiteX4" fmla="*/ 69056 w 303466"/>
                  <a:gd name="connsiteY4" fmla="*/ 111661 h 204434"/>
                  <a:gd name="connsiteX5" fmla="*/ 29527 w 303466"/>
                  <a:gd name="connsiteY5" fmla="*/ 156810 h 204434"/>
                  <a:gd name="connsiteX6" fmla="*/ 0 w 303466"/>
                  <a:gd name="connsiteY6" fmla="*/ 204435 h 204434"/>
                  <a:gd name="connsiteX7" fmla="*/ 4286 w 303466"/>
                  <a:gd name="connsiteY7" fmla="*/ 189861 h 204434"/>
                  <a:gd name="connsiteX8" fmla="*/ 11716 w 303466"/>
                  <a:gd name="connsiteY8" fmla="*/ 173574 h 204434"/>
                  <a:gd name="connsiteX9" fmla="*/ 23527 w 303466"/>
                  <a:gd name="connsiteY9" fmla="*/ 153095 h 204434"/>
                  <a:gd name="connsiteX10" fmla="*/ 62389 w 303466"/>
                  <a:gd name="connsiteY10" fmla="*/ 105470 h 204434"/>
                  <a:gd name="connsiteX11" fmla="*/ 121063 w 303466"/>
                  <a:gd name="connsiteY11" fmla="*/ 57845 h 204434"/>
                  <a:gd name="connsiteX12" fmla="*/ 187738 w 303466"/>
                  <a:gd name="connsiteY12" fmla="*/ 22793 h 204434"/>
                  <a:gd name="connsiteX13" fmla="*/ 246793 w 303466"/>
                  <a:gd name="connsiteY13" fmla="*/ 5076 h 204434"/>
                  <a:gd name="connsiteX14" fmla="*/ 270129 w 303466"/>
                  <a:gd name="connsiteY14" fmla="*/ 1457 h 204434"/>
                  <a:gd name="connsiteX15" fmla="*/ 287941 w 303466"/>
                  <a:gd name="connsiteY15" fmla="*/ 314 h 204434"/>
                  <a:gd name="connsiteX16" fmla="*/ 303467 w 303466"/>
                  <a:gd name="connsiteY16" fmla="*/ 1076 h 2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466" h="204434">
                    <a:moveTo>
                      <a:pt x="303467" y="1076"/>
                    </a:moveTo>
                    <a:cubicBezTo>
                      <a:pt x="303467" y="2981"/>
                      <a:pt x="281940" y="3552"/>
                      <a:pt x="248698" y="12030"/>
                    </a:cubicBezTo>
                    <a:cubicBezTo>
                      <a:pt x="229187" y="16902"/>
                      <a:pt x="210080" y="23271"/>
                      <a:pt x="191548" y="31080"/>
                    </a:cubicBezTo>
                    <a:cubicBezTo>
                      <a:pt x="169075" y="41016"/>
                      <a:pt x="147418" y="52704"/>
                      <a:pt x="126778" y="66036"/>
                    </a:cubicBezTo>
                    <a:cubicBezTo>
                      <a:pt x="106307" y="79620"/>
                      <a:pt x="87000" y="94880"/>
                      <a:pt x="69056" y="111661"/>
                    </a:cubicBezTo>
                    <a:cubicBezTo>
                      <a:pt x="54618" y="125557"/>
                      <a:pt x="41393" y="140662"/>
                      <a:pt x="29527" y="156810"/>
                    </a:cubicBezTo>
                    <a:cubicBezTo>
                      <a:pt x="9525" y="184623"/>
                      <a:pt x="1810" y="204435"/>
                      <a:pt x="0" y="204435"/>
                    </a:cubicBezTo>
                    <a:cubicBezTo>
                      <a:pt x="615" y="199374"/>
                      <a:pt x="2063" y="194449"/>
                      <a:pt x="4286" y="189861"/>
                    </a:cubicBezTo>
                    <a:cubicBezTo>
                      <a:pt x="6294" y="184230"/>
                      <a:pt x="8779" y="178781"/>
                      <a:pt x="11716" y="173574"/>
                    </a:cubicBezTo>
                    <a:cubicBezTo>
                      <a:pt x="15100" y="166443"/>
                      <a:pt x="19050" y="159595"/>
                      <a:pt x="23527" y="153095"/>
                    </a:cubicBezTo>
                    <a:cubicBezTo>
                      <a:pt x="34829" y="135941"/>
                      <a:pt x="47850" y="119983"/>
                      <a:pt x="62389" y="105470"/>
                    </a:cubicBezTo>
                    <a:cubicBezTo>
                      <a:pt x="80415" y="87796"/>
                      <a:pt x="100059" y="71851"/>
                      <a:pt x="121063" y="57845"/>
                    </a:cubicBezTo>
                    <a:cubicBezTo>
                      <a:pt x="142211" y="44219"/>
                      <a:pt x="164523" y="32489"/>
                      <a:pt x="187738" y="22793"/>
                    </a:cubicBezTo>
                    <a:cubicBezTo>
                      <a:pt x="206854" y="15134"/>
                      <a:pt x="226618" y="9205"/>
                      <a:pt x="246793" y="5076"/>
                    </a:cubicBezTo>
                    <a:cubicBezTo>
                      <a:pt x="254496" y="3427"/>
                      <a:pt x="262288" y="2219"/>
                      <a:pt x="270129" y="1457"/>
                    </a:cubicBezTo>
                    <a:cubicBezTo>
                      <a:pt x="276028" y="615"/>
                      <a:pt x="281983" y="233"/>
                      <a:pt x="287941" y="314"/>
                    </a:cubicBezTo>
                    <a:cubicBezTo>
                      <a:pt x="293123" y="-284"/>
                      <a:pt x="298368" y="-27"/>
                      <a:pt x="303467" y="1076"/>
                    </a:cubicBezTo>
                    <a:close/>
                  </a:path>
                </a:pathLst>
              </a:custGeom>
              <a:solidFill>
                <a:srgbClr val="E0E0E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85CADB-F204-421F-95B4-3320C54D9068}"/>
                  </a:ext>
                </a:extLst>
              </p:cNvPr>
              <p:cNvSpPr/>
              <p:nvPr/>
            </p:nvSpPr>
            <p:spPr>
              <a:xfrm>
                <a:off x="7144797" y="2987731"/>
                <a:ext cx="299751" cy="212396"/>
              </a:xfrm>
              <a:custGeom>
                <a:avLst/>
                <a:gdLst>
                  <a:gd name="connsiteX0" fmla="*/ 299752 w 299751"/>
                  <a:gd name="connsiteY0" fmla="*/ 1201 h 212396"/>
                  <a:gd name="connsiteX1" fmla="*/ 244888 w 299751"/>
                  <a:gd name="connsiteY1" fmla="*/ 12726 h 212396"/>
                  <a:gd name="connsiteX2" fmla="*/ 188214 w 299751"/>
                  <a:gd name="connsiteY2" fmla="*/ 33491 h 212396"/>
                  <a:gd name="connsiteX3" fmla="*/ 124397 w 299751"/>
                  <a:gd name="connsiteY3" fmla="*/ 70733 h 212396"/>
                  <a:gd name="connsiteX4" fmla="*/ 67913 w 299751"/>
                  <a:gd name="connsiteY4" fmla="*/ 118358 h 212396"/>
                  <a:gd name="connsiteX5" fmla="*/ 29242 w 299751"/>
                  <a:gd name="connsiteY5" fmla="*/ 164745 h 212396"/>
                  <a:gd name="connsiteX6" fmla="*/ 0 w 299751"/>
                  <a:gd name="connsiteY6" fmla="*/ 212370 h 212396"/>
                  <a:gd name="connsiteX7" fmla="*/ 4191 w 299751"/>
                  <a:gd name="connsiteY7" fmla="*/ 197702 h 212396"/>
                  <a:gd name="connsiteX8" fmla="*/ 11525 w 299751"/>
                  <a:gd name="connsiteY8" fmla="*/ 181319 h 212396"/>
                  <a:gd name="connsiteX9" fmla="*/ 23146 w 299751"/>
                  <a:gd name="connsiteY9" fmla="*/ 160554 h 212396"/>
                  <a:gd name="connsiteX10" fmla="*/ 61246 w 299751"/>
                  <a:gd name="connsiteY10" fmla="*/ 111691 h 212396"/>
                  <a:gd name="connsiteX11" fmla="*/ 118396 w 299751"/>
                  <a:gd name="connsiteY11" fmla="*/ 62161 h 212396"/>
                  <a:gd name="connsiteX12" fmla="*/ 184309 w 299751"/>
                  <a:gd name="connsiteY12" fmla="*/ 24728 h 212396"/>
                  <a:gd name="connsiteX13" fmla="*/ 243173 w 299751"/>
                  <a:gd name="connsiteY13" fmla="*/ 5678 h 212396"/>
                  <a:gd name="connsiteX14" fmla="*/ 266605 w 299751"/>
                  <a:gd name="connsiteY14" fmla="*/ 1677 h 212396"/>
                  <a:gd name="connsiteX15" fmla="*/ 284417 w 299751"/>
                  <a:gd name="connsiteY15" fmla="*/ 344 h 212396"/>
                  <a:gd name="connsiteX16" fmla="*/ 299752 w 299751"/>
                  <a:gd name="connsiteY16" fmla="*/ 1201 h 2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751" h="212396">
                    <a:moveTo>
                      <a:pt x="299752" y="1201"/>
                    </a:moveTo>
                    <a:cubicBezTo>
                      <a:pt x="299752" y="3106"/>
                      <a:pt x="278130" y="3582"/>
                      <a:pt x="244888" y="12726"/>
                    </a:cubicBezTo>
                    <a:cubicBezTo>
                      <a:pt x="225467" y="18107"/>
                      <a:pt x="206514" y="25051"/>
                      <a:pt x="188214" y="33491"/>
                    </a:cubicBezTo>
                    <a:cubicBezTo>
                      <a:pt x="166018" y="44250"/>
                      <a:pt x="144683" y="56701"/>
                      <a:pt x="124397" y="70733"/>
                    </a:cubicBezTo>
                    <a:cubicBezTo>
                      <a:pt x="104364" y="85122"/>
                      <a:pt x="85480" y="101045"/>
                      <a:pt x="67913" y="118358"/>
                    </a:cubicBezTo>
                    <a:cubicBezTo>
                      <a:pt x="53779" y="132740"/>
                      <a:pt x="40845" y="148254"/>
                      <a:pt x="29242" y="164745"/>
                    </a:cubicBezTo>
                    <a:cubicBezTo>
                      <a:pt x="9525" y="193320"/>
                      <a:pt x="1715" y="213227"/>
                      <a:pt x="0" y="212370"/>
                    </a:cubicBezTo>
                    <a:cubicBezTo>
                      <a:pt x="525" y="207272"/>
                      <a:pt x="1943" y="202307"/>
                      <a:pt x="4191" y="197702"/>
                    </a:cubicBezTo>
                    <a:cubicBezTo>
                      <a:pt x="6181" y="192048"/>
                      <a:pt x="8634" y="186568"/>
                      <a:pt x="11525" y="181319"/>
                    </a:cubicBezTo>
                    <a:cubicBezTo>
                      <a:pt x="14927" y="174143"/>
                      <a:pt x="18809" y="167206"/>
                      <a:pt x="23146" y="160554"/>
                    </a:cubicBezTo>
                    <a:cubicBezTo>
                      <a:pt x="34231" y="143070"/>
                      <a:pt x="46992" y="126705"/>
                      <a:pt x="61246" y="111691"/>
                    </a:cubicBezTo>
                    <a:cubicBezTo>
                      <a:pt x="78778" y="93507"/>
                      <a:pt x="97905" y="76931"/>
                      <a:pt x="118396" y="62161"/>
                    </a:cubicBezTo>
                    <a:cubicBezTo>
                      <a:pt x="139233" y="47785"/>
                      <a:pt x="161288" y="35259"/>
                      <a:pt x="184309" y="24728"/>
                    </a:cubicBezTo>
                    <a:cubicBezTo>
                      <a:pt x="203275" y="16508"/>
                      <a:pt x="222987" y="10129"/>
                      <a:pt x="243173" y="5678"/>
                    </a:cubicBezTo>
                    <a:cubicBezTo>
                      <a:pt x="250884" y="3815"/>
                      <a:pt x="258713" y="2478"/>
                      <a:pt x="266605" y="1677"/>
                    </a:cubicBezTo>
                    <a:cubicBezTo>
                      <a:pt x="272494" y="732"/>
                      <a:pt x="278452" y="286"/>
                      <a:pt x="284417" y="344"/>
                    </a:cubicBezTo>
                    <a:cubicBezTo>
                      <a:pt x="289538" y="-315"/>
                      <a:pt x="294736" y="-25"/>
                      <a:pt x="299752" y="1201"/>
                    </a:cubicBezTo>
                    <a:close/>
                  </a:path>
                </a:pathLst>
              </a:custGeom>
              <a:solidFill>
                <a:srgbClr val="E0E0E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0B1C81C-C4C1-4F6A-891D-E1EB72058547}"/>
                  </a:ext>
                </a:extLst>
              </p:cNvPr>
              <p:cNvSpPr/>
              <p:nvPr/>
            </p:nvSpPr>
            <p:spPr>
              <a:xfrm>
                <a:off x="6635056" y="3139880"/>
                <a:ext cx="365148" cy="74222"/>
              </a:xfrm>
              <a:custGeom>
                <a:avLst/>
                <a:gdLst>
                  <a:gd name="connsiteX0" fmla="*/ 365056 w 365148"/>
                  <a:gd name="connsiteY0" fmla="*/ 74128 h 74222"/>
                  <a:gd name="connsiteX1" fmla="*/ 315717 w 365148"/>
                  <a:gd name="connsiteY1" fmla="*/ 44314 h 74222"/>
                  <a:gd name="connsiteX2" fmla="*/ 50160 w 365148"/>
                  <a:gd name="connsiteY2" fmla="*/ 41076 h 74222"/>
                  <a:gd name="connsiteX3" fmla="*/ 153 w 365148"/>
                  <a:gd name="connsiteY3" fmla="*/ 69651 h 74222"/>
                  <a:gd name="connsiteX4" fmla="*/ 11298 w 365148"/>
                  <a:gd name="connsiteY4" fmla="*/ 58507 h 74222"/>
                  <a:gd name="connsiteX5" fmla="*/ 46826 w 365148"/>
                  <a:gd name="connsiteY5" fmla="*/ 34504 h 74222"/>
                  <a:gd name="connsiteX6" fmla="*/ 319241 w 365148"/>
                  <a:gd name="connsiteY6" fmla="*/ 37837 h 74222"/>
                  <a:gd name="connsiteX7" fmla="*/ 354198 w 365148"/>
                  <a:gd name="connsiteY7" fmla="*/ 62602 h 74222"/>
                  <a:gd name="connsiteX8" fmla="*/ 365056 w 365148"/>
                  <a:gd name="connsiteY8" fmla="*/ 74128 h 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48" h="74222">
                    <a:moveTo>
                      <a:pt x="365056" y="74128"/>
                    </a:moveTo>
                    <a:cubicBezTo>
                      <a:pt x="363913" y="75556"/>
                      <a:pt x="347149" y="60697"/>
                      <a:pt x="315717" y="44314"/>
                    </a:cubicBezTo>
                    <a:cubicBezTo>
                      <a:pt x="232925" y="375"/>
                      <a:pt x="133999" y="-832"/>
                      <a:pt x="50160" y="41076"/>
                    </a:cubicBezTo>
                    <a:cubicBezTo>
                      <a:pt x="18346" y="56792"/>
                      <a:pt x="1201" y="71175"/>
                      <a:pt x="153" y="69651"/>
                    </a:cubicBezTo>
                    <a:cubicBezTo>
                      <a:pt x="-894" y="68127"/>
                      <a:pt x="3487" y="64983"/>
                      <a:pt x="11298" y="58507"/>
                    </a:cubicBezTo>
                    <a:cubicBezTo>
                      <a:pt x="22368" y="49418"/>
                      <a:pt x="34263" y="41382"/>
                      <a:pt x="46826" y="34504"/>
                    </a:cubicBezTo>
                    <a:cubicBezTo>
                      <a:pt x="131825" y="-12663"/>
                      <a:pt x="235422" y="-11395"/>
                      <a:pt x="319241" y="37837"/>
                    </a:cubicBezTo>
                    <a:cubicBezTo>
                      <a:pt x="331630" y="45000"/>
                      <a:pt x="343332" y="53290"/>
                      <a:pt x="354198" y="62602"/>
                    </a:cubicBezTo>
                    <a:cubicBezTo>
                      <a:pt x="361818" y="69270"/>
                      <a:pt x="365818" y="73461"/>
                      <a:pt x="365056" y="74128"/>
                    </a:cubicBezTo>
                    <a:close/>
                  </a:path>
                </a:pathLst>
              </a:custGeom>
              <a:solidFill>
                <a:srgbClr val="E0E0E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B3E75EF-5AD9-4B41-8963-25EFE9D9E44A}"/>
                  </a:ext>
                </a:extLst>
              </p:cNvPr>
              <p:cNvSpPr/>
              <p:nvPr/>
            </p:nvSpPr>
            <p:spPr>
              <a:xfrm>
                <a:off x="6612842" y="3061296"/>
                <a:ext cx="365198" cy="74225"/>
              </a:xfrm>
              <a:custGeom>
                <a:avLst/>
                <a:gdLst>
                  <a:gd name="connsiteX0" fmla="*/ 365172 w 365198"/>
                  <a:gd name="connsiteY0" fmla="*/ 74131 h 74225"/>
                  <a:gd name="connsiteX1" fmla="*/ 315737 w 365198"/>
                  <a:gd name="connsiteY1" fmla="*/ 44317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317"/>
                    </a:cubicBezTo>
                    <a:cubicBezTo>
                      <a:pt x="232979" y="379"/>
                      <a:pt x="134081" y="-828"/>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51" y="44943"/>
                      <a:pt x="343352" y="53265"/>
                      <a:pt x="354218" y="62605"/>
                    </a:cubicBezTo>
                    <a:cubicBezTo>
                      <a:pt x="361838" y="69463"/>
                      <a:pt x="365553" y="73654"/>
                      <a:pt x="365172" y="74131"/>
                    </a:cubicBezTo>
                    <a:close/>
                  </a:path>
                </a:pathLst>
              </a:custGeom>
              <a:solidFill>
                <a:srgbClr val="E0E0E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9E8AA87-1396-4DD4-930E-59A3F88E5135}"/>
                  </a:ext>
                </a:extLst>
              </p:cNvPr>
              <p:cNvSpPr/>
              <p:nvPr/>
            </p:nvSpPr>
            <p:spPr>
              <a:xfrm>
                <a:off x="6590649" y="2982919"/>
                <a:ext cx="365199" cy="74211"/>
              </a:xfrm>
              <a:custGeom>
                <a:avLst/>
                <a:gdLst>
                  <a:gd name="connsiteX0" fmla="*/ 365172 w 365199"/>
                  <a:gd name="connsiteY0" fmla="*/ 74116 h 74211"/>
                  <a:gd name="connsiteX1" fmla="*/ 315833 w 365199"/>
                  <a:gd name="connsiteY1" fmla="*/ 44303 h 74211"/>
                  <a:gd name="connsiteX2" fmla="*/ 50276 w 365199"/>
                  <a:gd name="connsiteY2" fmla="*/ 41064 h 74211"/>
                  <a:gd name="connsiteX3" fmla="*/ 174 w 365199"/>
                  <a:gd name="connsiteY3" fmla="*/ 69639 h 74211"/>
                  <a:gd name="connsiteX4" fmla="*/ 11318 w 365199"/>
                  <a:gd name="connsiteY4" fmla="*/ 58495 h 74211"/>
                  <a:gd name="connsiteX5" fmla="*/ 46942 w 365199"/>
                  <a:gd name="connsiteY5" fmla="*/ 34492 h 74211"/>
                  <a:gd name="connsiteX6" fmla="*/ 319357 w 365199"/>
                  <a:gd name="connsiteY6" fmla="*/ 37731 h 74211"/>
                  <a:gd name="connsiteX7" fmla="*/ 354314 w 365199"/>
                  <a:gd name="connsiteY7" fmla="*/ 62591 h 74211"/>
                  <a:gd name="connsiteX8" fmla="*/ 365172 w 365199"/>
                  <a:gd name="connsiteY8" fmla="*/ 74116 h 7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9" h="74211">
                    <a:moveTo>
                      <a:pt x="365172" y="74116"/>
                    </a:moveTo>
                    <a:cubicBezTo>
                      <a:pt x="364029" y="75545"/>
                      <a:pt x="347265" y="60686"/>
                      <a:pt x="315833" y="44303"/>
                    </a:cubicBezTo>
                    <a:cubicBezTo>
                      <a:pt x="233040" y="363"/>
                      <a:pt x="134115" y="-843"/>
                      <a:pt x="50276" y="41064"/>
                    </a:cubicBezTo>
                    <a:cubicBezTo>
                      <a:pt x="18462" y="56781"/>
                      <a:pt x="1317" y="71163"/>
                      <a:pt x="174" y="69639"/>
                    </a:cubicBezTo>
                    <a:cubicBezTo>
                      <a:pt x="-969" y="68115"/>
                      <a:pt x="3603" y="64972"/>
                      <a:pt x="11318" y="58495"/>
                    </a:cubicBezTo>
                    <a:cubicBezTo>
                      <a:pt x="22418" y="49400"/>
                      <a:pt x="34344" y="41364"/>
                      <a:pt x="46942" y="34492"/>
                    </a:cubicBezTo>
                    <a:cubicBezTo>
                      <a:pt x="131943" y="-12627"/>
                      <a:pt x="235500" y="-11396"/>
                      <a:pt x="319357" y="37731"/>
                    </a:cubicBezTo>
                    <a:cubicBezTo>
                      <a:pt x="331715" y="44977"/>
                      <a:pt x="343412" y="53296"/>
                      <a:pt x="354314" y="62591"/>
                    </a:cubicBezTo>
                    <a:cubicBezTo>
                      <a:pt x="361934" y="69163"/>
                      <a:pt x="365553" y="73640"/>
                      <a:pt x="365172" y="74116"/>
                    </a:cubicBezTo>
                    <a:close/>
                  </a:path>
                </a:pathLst>
              </a:custGeom>
              <a:solidFill>
                <a:srgbClr val="E0E0E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BA40332-23D0-4BE9-8694-D1279CE48889}"/>
                  </a:ext>
                </a:extLst>
              </p:cNvPr>
              <p:cNvSpPr/>
              <p:nvPr/>
            </p:nvSpPr>
            <p:spPr>
              <a:xfrm>
                <a:off x="6568572" y="2904514"/>
                <a:ext cx="365112" cy="74225"/>
              </a:xfrm>
              <a:custGeom>
                <a:avLst/>
                <a:gdLst>
                  <a:gd name="connsiteX0" fmla="*/ 365056 w 365112"/>
                  <a:gd name="connsiteY0" fmla="*/ 74131 h 74225"/>
                  <a:gd name="connsiteX1" fmla="*/ 315717 w 365112"/>
                  <a:gd name="connsiteY1" fmla="*/ 44317 h 74225"/>
                  <a:gd name="connsiteX2" fmla="*/ 50160 w 365112"/>
                  <a:gd name="connsiteY2" fmla="*/ 41079 h 74225"/>
                  <a:gd name="connsiteX3" fmla="*/ 153 w 365112"/>
                  <a:gd name="connsiteY3" fmla="*/ 69654 h 74225"/>
                  <a:gd name="connsiteX4" fmla="*/ 11298 w 365112"/>
                  <a:gd name="connsiteY4" fmla="*/ 58510 h 74225"/>
                  <a:gd name="connsiteX5" fmla="*/ 46826 w 365112"/>
                  <a:gd name="connsiteY5" fmla="*/ 34507 h 74225"/>
                  <a:gd name="connsiteX6" fmla="*/ 319241 w 365112"/>
                  <a:gd name="connsiteY6" fmla="*/ 37745 h 74225"/>
                  <a:gd name="connsiteX7" fmla="*/ 354198 w 365112"/>
                  <a:gd name="connsiteY7" fmla="*/ 62605 h 74225"/>
                  <a:gd name="connsiteX8" fmla="*/ 365056 w 365112"/>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74225">
                    <a:moveTo>
                      <a:pt x="365056" y="74131"/>
                    </a:moveTo>
                    <a:cubicBezTo>
                      <a:pt x="363913" y="75559"/>
                      <a:pt x="347149" y="60700"/>
                      <a:pt x="315717" y="44317"/>
                    </a:cubicBezTo>
                    <a:cubicBezTo>
                      <a:pt x="232957" y="251"/>
                      <a:pt x="133969" y="-956"/>
                      <a:pt x="50160" y="41079"/>
                    </a:cubicBezTo>
                    <a:cubicBezTo>
                      <a:pt x="18346" y="56795"/>
                      <a:pt x="1201" y="71178"/>
                      <a:pt x="153" y="69654"/>
                    </a:cubicBezTo>
                    <a:cubicBezTo>
                      <a:pt x="-894" y="68130"/>
                      <a:pt x="3487" y="64987"/>
                      <a:pt x="11298" y="58510"/>
                    </a:cubicBezTo>
                    <a:cubicBezTo>
                      <a:pt x="22344" y="49389"/>
                      <a:pt x="34242" y="41351"/>
                      <a:pt x="46826" y="34507"/>
                    </a:cubicBezTo>
                    <a:cubicBezTo>
                      <a:pt x="131823" y="-12632"/>
                      <a:pt x="235389" y="-11400"/>
                      <a:pt x="319241" y="37745"/>
                    </a:cubicBezTo>
                    <a:cubicBezTo>
                      <a:pt x="331636" y="44935"/>
                      <a:pt x="343338" y="53257"/>
                      <a:pt x="354198" y="62605"/>
                    </a:cubicBezTo>
                    <a:cubicBezTo>
                      <a:pt x="361818" y="69368"/>
                      <a:pt x="365628" y="73654"/>
                      <a:pt x="365056" y="74131"/>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81C8BD5-A78F-470E-8EE9-899229F9B892}"/>
                  </a:ext>
                </a:extLst>
              </p:cNvPr>
              <p:cNvSpPr/>
              <p:nvPr/>
            </p:nvSpPr>
            <p:spPr>
              <a:xfrm>
                <a:off x="6546358" y="2826123"/>
                <a:ext cx="365198" cy="74225"/>
              </a:xfrm>
              <a:custGeom>
                <a:avLst/>
                <a:gdLst>
                  <a:gd name="connsiteX0" fmla="*/ 365172 w 365198"/>
                  <a:gd name="connsiteY0" fmla="*/ 74131 h 74225"/>
                  <a:gd name="connsiteX1" fmla="*/ 315737 w 365198"/>
                  <a:gd name="connsiteY1" fmla="*/ 44222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222"/>
                    </a:cubicBezTo>
                    <a:cubicBezTo>
                      <a:pt x="232980" y="250"/>
                      <a:pt x="134051" y="-921"/>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72" y="44910"/>
                      <a:pt x="343377" y="53234"/>
                      <a:pt x="354218" y="62605"/>
                    </a:cubicBezTo>
                    <a:cubicBezTo>
                      <a:pt x="361838" y="69368"/>
                      <a:pt x="365553" y="73559"/>
                      <a:pt x="365172" y="74131"/>
                    </a:cubicBezTo>
                    <a:close/>
                  </a:path>
                </a:pathLst>
              </a:custGeom>
              <a:solidFill>
                <a:srgbClr val="E0E0E0"/>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4CCF823-7C16-4311-9D8E-101C58DC30D2}"/>
                  </a:ext>
                </a:extLst>
              </p:cNvPr>
              <p:cNvSpPr/>
              <p:nvPr/>
            </p:nvSpPr>
            <p:spPr>
              <a:xfrm>
                <a:off x="6524165" y="2747842"/>
                <a:ext cx="365198" cy="74116"/>
              </a:xfrm>
              <a:custGeom>
                <a:avLst/>
                <a:gdLst>
                  <a:gd name="connsiteX0" fmla="*/ 365172 w 365198"/>
                  <a:gd name="connsiteY0" fmla="*/ 74021 h 74116"/>
                  <a:gd name="connsiteX1" fmla="*/ 315737 w 365198"/>
                  <a:gd name="connsiteY1" fmla="*/ 44112 h 74116"/>
                  <a:gd name="connsiteX2" fmla="*/ 50276 w 365198"/>
                  <a:gd name="connsiteY2" fmla="*/ 40969 h 74116"/>
                  <a:gd name="connsiteX3" fmla="*/ 174 w 365198"/>
                  <a:gd name="connsiteY3" fmla="*/ 69544 h 74116"/>
                  <a:gd name="connsiteX4" fmla="*/ 11318 w 365198"/>
                  <a:gd name="connsiteY4" fmla="*/ 58495 h 74116"/>
                  <a:gd name="connsiteX5" fmla="*/ 46942 w 365198"/>
                  <a:gd name="connsiteY5" fmla="*/ 34492 h 74116"/>
                  <a:gd name="connsiteX6" fmla="*/ 319357 w 365198"/>
                  <a:gd name="connsiteY6" fmla="*/ 37731 h 74116"/>
                  <a:gd name="connsiteX7" fmla="*/ 354314 w 365198"/>
                  <a:gd name="connsiteY7" fmla="*/ 62591 h 74116"/>
                  <a:gd name="connsiteX8" fmla="*/ 365172 w 365198"/>
                  <a:gd name="connsiteY8" fmla="*/ 74021 h 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116">
                    <a:moveTo>
                      <a:pt x="365172" y="74021"/>
                    </a:moveTo>
                    <a:cubicBezTo>
                      <a:pt x="364029" y="75450"/>
                      <a:pt x="347265" y="60591"/>
                      <a:pt x="315737" y="44112"/>
                    </a:cubicBezTo>
                    <a:cubicBezTo>
                      <a:pt x="232980" y="141"/>
                      <a:pt x="134051" y="-1031"/>
                      <a:pt x="50276" y="40969"/>
                    </a:cubicBezTo>
                    <a:cubicBezTo>
                      <a:pt x="18462" y="56590"/>
                      <a:pt x="1317" y="71068"/>
                      <a:pt x="174" y="69544"/>
                    </a:cubicBezTo>
                    <a:cubicBezTo>
                      <a:pt x="-969" y="68020"/>
                      <a:pt x="3603" y="64972"/>
                      <a:pt x="11318" y="58495"/>
                    </a:cubicBezTo>
                    <a:cubicBezTo>
                      <a:pt x="22418" y="49400"/>
                      <a:pt x="34344" y="41364"/>
                      <a:pt x="46942" y="34492"/>
                    </a:cubicBezTo>
                    <a:cubicBezTo>
                      <a:pt x="131943" y="-12627"/>
                      <a:pt x="235500" y="-11396"/>
                      <a:pt x="319357" y="37731"/>
                    </a:cubicBezTo>
                    <a:cubicBezTo>
                      <a:pt x="331736" y="44944"/>
                      <a:pt x="343437" y="53265"/>
                      <a:pt x="354314" y="62591"/>
                    </a:cubicBezTo>
                    <a:cubicBezTo>
                      <a:pt x="361838" y="69258"/>
                      <a:pt x="365553" y="73545"/>
                      <a:pt x="365172" y="74021"/>
                    </a:cubicBezTo>
                    <a:close/>
                  </a:path>
                </a:pathLst>
              </a:custGeom>
              <a:solidFill>
                <a:srgbClr val="E0E0E0"/>
              </a:solidFill>
              <a:ln w="9525" cap="flat">
                <a:noFill/>
                <a:prstDash val="solid"/>
                <a:miter/>
              </a:ln>
            </p:spPr>
            <p:txBody>
              <a:bodyPr rtlCol="0" anchor="ctr"/>
              <a:lstStyle/>
              <a:p>
                <a:endParaRPr lang="en-US"/>
              </a:p>
            </p:txBody>
          </p:sp>
        </p:grpSp>
        <p:sp>
          <p:nvSpPr>
            <p:cNvPr id="116" name="Freeform: Shape 115">
              <a:extLst>
                <a:ext uri="{FF2B5EF4-FFF2-40B4-BE49-F238E27FC236}">
                  <a16:creationId xmlns:a16="http://schemas.microsoft.com/office/drawing/2014/main" id="{C81FC7AD-95AA-447D-9297-ADE1B75CD08F}"/>
                </a:ext>
              </a:extLst>
            </p:cNvPr>
            <p:cNvSpPr/>
            <p:nvPr/>
          </p:nvSpPr>
          <p:spPr>
            <a:xfrm>
              <a:off x="233430" y="5574670"/>
              <a:ext cx="705612" cy="772818"/>
            </a:xfrm>
            <a:custGeom>
              <a:avLst/>
              <a:gdLst>
                <a:gd name="connsiteX0" fmla="*/ 0 w 705612"/>
                <a:gd name="connsiteY0" fmla="*/ 138834 h 772818"/>
                <a:gd name="connsiteX1" fmla="*/ 547497 w 705612"/>
                <a:gd name="connsiteY1" fmla="*/ 115689 h 772818"/>
                <a:gd name="connsiteX2" fmla="*/ 705612 w 705612"/>
                <a:gd name="connsiteY2" fmla="*/ 729289 h 772818"/>
                <a:gd name="connsiteX3" fmla="*/ 158210 w 705612"/>
                <a:gd name="connsiteY3" fmla="*/ 772818 h 772818"/>
              </a:gdLst>
              <a:ahLst/>
              <a:cxnLst>
                <a:cxn ang="0">
                  <a:pos x="connsiteX0" y="connsiteY0"/>
                </a:cxn>
                <a:cxn ang="0">
                  <a:pos x="connsiteX1" y="connsiteY1"/>
                </a:cxn>
                <a:cxn ang="0">
                  <a:pos x="connsiteX2" y="connsiteY2"/>
                </a:cxn>
                <a:cxn ang="0">
                  <a:pos x="connsiteX3" y="connsiteY3"/>
                </a:cxn>
              </a:cxnLst>
              <a:rect l="l" t="t" r="r" b="b"/>
              <a:pathLst>
                <a:path w="705612" h="772818">
                  <a:moveTo>
                    <a:pt x="0" y="138834"/>
                  </a:moveTo>
                  <a:cubicBezTo>
                    <a:pt x="0" y="138834"/>
                    <a:pt x="250222" y="-157488"/>
                    <a:pt x="547497" y="115689"/>
                  </a:cubicBezTo>
                  <a:lnTo>
                    <a:pt x="705612" y="729289"/>
                  </a:lnTo>
                  <a:cubicBezTo>
                    <a:pt x="705612" y="729289"/>
                    <a:pt x="370332" y="510214"/>
                    <a:pt x="158210" y="772818"/>
                  </a:cubicBezTo>
                  <a:close/>
                </a:path>
              </a:pathLst>
            </a:custGeom>
            <a:solidFill>
              <a:srgbClr val="F5F5F5"/>
            </a:solidFill>
            <a:ln w="9525" cap="flat">
              <a:noFill/>
              <a:prstDash val="solid"/>
              <a:miter/>
            </a:ln>
          </p:spPr>
          <p:txBody>
            <a:bodyPr rtlCol="0" anchor="ctr"/>
            <a:lstStyle/>
            <a:p>
              <a:endParaRPr lang="en-US"/>
            </a:p>
          </p:txBody>
        </p:sp>
      </p:grpSp>
      <p:grpSp>
        <p:nvGrpSpPr>
          <p:cNvPr id="135" name="Graphic 15">
            <a:extLst>
              <a:ext uri="{FF2B5EF4-FFF2-40B4-BE49-F238E27FC236}">
                <a16:creationId xmlns:a16="http://schemas.microsoft.com/office/drawing/2014/main" id="{A2AA936C-5704-48EB-BF96-8C3735889029}"/>
              </a:ext>
            </a:extLst>
          </p:cNvPr>
          <p:cNvGrpSpPr/>
          <p:nvPr/>
        </p:nvGrpSpPr>
        <p:grpSpPr>
          <a:xfrm>
            <a:off x="10480228" y="406022"/>
            <a:ext cx="1307455" cy="1216247"/>
            <a:chOff x="9415653" y="5044046"/>
            <a:chExt cx="1307455" cy="1216247"/>
          </a:xfrm>
        </p:grpSpPr>
        <p:sp>
          <p:nvSpPr>
            <p:cNvPr id="136" name="Freeform: Shape 135">
              <a:extLst>
                <a:ext uri="{FF2B5EF4-FFF2-40B4-BE49-F238E27FC236}">
                  <a16:creationId xmlns:a16="http://schemas.microsoft.com/office/drawing/2014/main" id="{0E7CB636-5E8C-45C9-8C83-CA7CBD4A3C36}"/>
                </a:ext>
              </a:extLst>
            </p:cNvPr>
            <p:cNvSpPr/>
            <p:nvPr/>
          </p:nvSpPr>
          <p:spPr>
            <a:xfrm>
              <a:off x="10043157" y="5318836"/>
              <a:ext cx="469490" cy="545979"/>
            </a:xfrm>
            <a:custGeom>
              <a:avLst/>
              <a:gdLst>
                <a:gd name="connsiteX0" fmla="*/ 469490 w 469490"/>
                <a:gd name="connsiteY0" fmla="*/ 121926 h 545979"/>
                <a:gd name="connsiteX1" fmla="*/ 468537 w 469490"/>
                <a:gd name="connsiteY1" fmla="*/ 119831 h 545979"/>
                <a:gd name="connsiteX2" fmla="*/ 465299 w 469490"/>
                <a:gd name="connsiteY2" fmla="*/ 113830 h 545979"/>
                <a:gd name="connsiteX3" fmla="*/ 451012 w 469490"/>
                <a:gd name="connsiteY3" fmla="*/ 91542 h 545979"/>
                <a:gd name="connsiteX4" fmla="*/ 380717 w 469490"/>
                <a:gd name="connsiteY4" fmla="*/ 24867 h 545979"/>
                <a:gd name="connsiteX5" fmla="*/ 317662 w 469490"/>
                <a:gd name="connsiteY5" fmla="*/ 1626 h 545979"/>
                <a:gd name="connsiteX6" fmla="*/ 240985 w 469490"/>
                <a:gd name="connsiteY6" fmla="*/ 9722 h 545979"/>
                <a:gd name="connsiteX7" fmla="*/ 175453 w 469490"/>
                <a:gd name="connsiteY7" fmla="*/ 63443 h 545979"/>
                <a:gd name="connsiteX8" fmla="*/ 146878 w 469490"/>
                <a:gd name="connsiteY8" fmla="*/ 150120 h 545979"/>
                <a:gd name="connsiteX9" fmla="*/ 128590 w 469490"/>
                <a:gd name="connsiteY9" fmla="*/ 191459 h 545979"/>
                <a:gd name="connsiteX10" fmla="*/ 97444 w 469490"/>
                <a:gd name="connsiteY10" fmla="*/ 222129 h 545979"/>
                <a:gd name="connsiteX11" fmla="*/ 62392 w 469490"/>
                <a:gd name="connsiteY11" fmla="*/ 247656 h 545979"/>
                <a:gd name="connsiteX12" fmla="*/ 33817 w 469490"/>
                <a:gd name="connsiteY12" fmla="*/ 278517 h 545979"/>
                <a:gd name="connsiteX13" fmla="*/ 4575 w 469490"/>
                <a:gd name="connsiteY13" fmla="*/ 349955 h 545979"/>
                <a:gd name="connsiteX14" fmla="*/ 670 w 469490"/>
                <a:gd name="connsiteY14" fmla="*/ 416630 h 545979"/>
                <a:gd name="connsiteX15" fmla="*/ 17814 w 469490"/>
                <a:gd name="connsiteY15" fmla="*/ 511880 h 545979"/>
                <a:gd name="connsiteX16" fmla="*/ 24863 w 469490"/>
                <a:gd name="connsiteY16" fmla="*/ 537312 h 545979"/>
                <a:gd name="connsiteX17" fmla="*/ 27816 w 469490"/>
                <a:gd name="connsiteY17" fmla="*/ 545980 h 545979"/>
                <a:gd name="connsiteX18" fmla="*/ 25911 w 469490"/>
                <a:gd name="connsiteY18" fmla="*/ 537026 h 545979"/>
                <a:gd name="connsiteX19" fmla="*/ 19910 w 469490"/>
                <a:gd name="connsiteY19" fmla="*/ 511404 h 545979"/>
                <a:gd name="connsiteX20" fmla="*/ 4479 w 469490"/>
                <a:gd name="connsiteY20" fmla="*/ 416154 h 545979"/>
                <a:gd name="connsiteX21" fmla="*/ 8956 w 469490"/>
                <a:gd name="connsiteY21" fmla="*/ 350146 h 545979"/>
                <a:gd name="connsiteX22" fmla="*/ 37531 w 469490"/>
                <a:gd name="connsiteY22" fmla="*/ 280708 h 545979"/>
                <a:gd name="connsiteX23" fmla="*/ 65249 w 469490"/>
                <a:gd name="connsiteY23" fmla="*/ 250895 h 545979"/>
                <a:gd name="connsiteX24" fmla="*/ 100301 w 469490"/>
                <a:gd name="connsiteY24" fmla="*/ 225654 h 545979"/>
                <a:gd name="connsiteX25" fmla="*/ 132686 w 469490"/>
                <a:gd name="connsiteY25" fmla="*/ 193745 h 545979"/>
                <a:gd name="connsiteX26" fmla="*/ 151736 w 469490"/>
                <a:gd name="connsiteY26" fmla="*/ 150978 h 545979"/>
                <a:gd name="connsiteX27" fmla="*/ 180311 w 469490"/>
                <a:gd name="connsiteY27" fmla="*/ 65252 h 545979"/>
                <a:gd name="connsiteX28" fmla="*/ 243081 w 469490"/>
                <a:gd name="connsiteY28" fmla="*/ 13532 h 545979"/>
                <a:gd name="connsiteX29" fmla="*/ 317375 w 469490"/>
                <a:gd name="connsiteY29" fmla="*/ 5245 h 545979"/>
                <a:gd name="connsiteX30" fmla="*/ 379193 w 469490"/>
                <a:gd name="connsiteY30" fmla="*/ 27343 h 545979"/>
                <a:gd name="connsiteX31" fmla="*/ 449773 w 469490"/>
                <a:gd name="connsiteY31" fmla="*/ 91732 h 545979"/>
                <a:gd name="connsiteX32" fmla="*/ 464728 w 469490"/>
                <a:gd name="connsiteY32" fmla="*/ 113259 h 545979"/>
                <a:gd name="connsiteX33" fmla="*/ 469490 w 469490"/>
                <a:gd name="connsiteY33" fmla="*/ 121926 h 54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490" h="545979">
                  <a:moveTo>
                    <a:pt x="469490" y="121926"/>
                  </a:moveTo>
                  <a:cubicBezTo>
                    <a:pt x="469258" y="121192"/>
                    <a:pt x="468939" y="120488"/>
                    <a:pt x="468537" y="119831"/>
                  </a:cubicBezTo>
                  <a:lnTo>
                    <a:pt x="465299" y="113830"/>
                  </a:lnTo>
                  <a:cubicBezTo>
                    <a:pt x="462251" y="108591"/>
                    <a:pt x="457679" y="100971"/>
                    <a:pt x="451012" y="91542"/>
                  </a:cubicBezTo>
                  <a:cubicBezTo>
                    <a:pt x="432368" y="64759"/>
                    <a:pt x="408447" y="42070"/>
                    <a:pt x="380717" y="24867"/>
                  </a:cubicBezTo>
                  <a:cubicBezTo>
                    <a:pt x="361425" y="13061"/>
                    <a:pt x="340000" y="5164"/>
                    <a:pt x="317662" y="1626"/>
                  </a:cubicBezTo>
                  <a:cubicBezTo>
                    <a:pt x="291828" y="-2133"/>
                    <a:pt x="265464" y="651"/>
                    <a:pt x="240985" y="9722"/>
                  </a:cubicBezTo>
                  <a:cubicBezTo>
                    <a:pt x="213503" y="19365"/>
                    <a:pt x="190300" y="38386"/>
                    <a:pt x="175453" y="63443"/>
                  </a:cubicBezTo>
                  <a:cubicBezTo>
                    <a:pt x="160404" y="89732"/>
                    <a:pt x="155546" y="120593"/>
                    <a:pt x="146878" y="150120"/>
                  </a:cubicBezTo>
                  <a:cubicBezTo>
                    <a:pt x="142809" y="164710"/>
                    <a:pt x="136649" y="178634"/>
                    <a:pt x="128590" y="191459"/>
                  </a:cubicBezTo>
                  <a:cubicBezTo>
                    <a:pt x="120109" y="203448"/>
                    <a:pt x="109562" y="213834"/>
                    <a:pt x="97444" y="222129"/>
                  </a:cubicBezTo>
                  <a:cubicBezTo>
                    <a:pt x="85728" y="230797"/>
                    <a:pt x="73440" y="238608"/>
                    <a:pt x="62392" y="247656"/>
                  </a:cubicBezTo>
                  <a:cubicBezTo>
                    <a:pt x="51492" y="256580"/>
                    <a:pt x="41876" y="266965"/>
                    <a:pt x="33817" y="278517"/>
                  </a:cubicBezTo>
                  <a:cubicBezTo>
                    <a:pt x="19332" y="300104"/>
                    <a:pt x="9384" y="324408"/>
                    <a:pt x="4575" y="349955"/>
                  </a:cubicBezTo>
                  <a:cubicBezTo>
                    <a:pt x="366" y="371914"/>
                    <a:pt x="-947" y="394330"/>
                    <a:pt x="670" y="416630"/>
                  </a:cubicBezTo>
                  <a:cubicBezTo>
                    <a:pt x="3423" y="448842"/>
                    <a:pt x="9163" y="480729"/>
                    <a:pt x="17814" y="511880"/>
                  </a:cubicBezTo>
                  <a:cubicBezTo>
                    <a:pt x="20767" y="523024"/>
                    <a:pt x="23244" y="531501"/>
                    <a:pt x="24863" y="537312"/>
                  </a:cubicBezTo>
                  <a:cubicBezTo>
                    <a:pt x="25576" y="540286"/>
                    <a:pt x="26565" y="543188"/>
                    <a:pt x="27816" y="545980"/>
                  </a:cubicBezTo>
                  <a:cubicBezTo>
                    <a:pt x="27363" y="542959"/>
                    <a:pt x="26727" y="539969"/>
                    <a:pt x="25911" y="537026"/>
                  </a:cubicBezTo>
                  <a:cubicBezTo>
                    <a:pt x="24482" y="530740"/>
                    <a:pt x="22386" y="522167"/>
                    <a:pt x="19910" y="511404"/>
                  </a:cubicBezTo>
                  <a:cubicBezTo>
                    <a:pt x="11959" y="480173"/>
                    <a:pt x="6795" y="448298"/>
                    <a:pt x="4479" y="416154"/>
                  </a:cubicBezTo>
                  <a:cubicBezTo>
                    <a:pt x="3077" y="394050"/>
                    <a:pt x="4582" y="371858"/>
                    <a:pt x="8956" y="350146"/>
                  </a:cubicBezTo>
                  <a:cubicBezTo>
                    <a:pt x="13665" y="325299"/>
                    <a:pt x="23388" y="301672"/>
                    <a:pt x="37531" y="280708"/>
                  </a:cubicBezTo>
                  <a:cubicBezTo>
                    <a:pt x="45361" y="269548"/>
                    <a:pt x="54687" y="259516"/>
                    <a:pt x="65249" y="250895"/>
                  </a:cubicBezTo>
                  <a:cubicBezTo>
                    <a:pt x="76108" y="242132"/>
                    <a:pt x="88300" y="234417"/>
                    <a:pt x="100301" y="225654"/>
                  </a:cubicBezTo>
                  <a:cubicBezTo>
                    <a:pt x="112904" y="217024"/>
                    <a:pt x="123870" y="206219"/>
                    <a:pt x="132686" y="193745"/>
                  </a:cubicBezTo>
                  <a:cubicBezTo>
                    <a:pt x="141100" y="180501"/>
                    <a:pt x="147518" y="166091"/>
                    <a:pt x="151736" y="150978"/>
                  </a:cubicBezTo>
                  <a:cubicBezTo>
                    <a:pt x="160594" y="120974"/>
                    <a:pt x="165452" y="90494"/>
                    <a:pt x="180311" y="65252"/>
                  </a:cubicBezTo>
                  <a:cubicBezTo>
                    <a:pt x="194570" y="41227"/>
                    <a:pt x="216771" y="22934"/>
                    <a:pt x="243081" y="13532"/>
                  </a:cubicBezTo>
                  <a:cubicBezTo>
                    <a:pt x="266774" y="4644"/>
                    <a:pt x="292307" y="1796"/>
                    <a:pt x="317375" y="5245"/>
                  </a:cubicBezTo>
                  <a:cubicBezTo>
                    <a:pt x="339221" y="8528"/>
                    <a:pt x="360217" y="16033"/>
                    <a:pt x="379193" y="27343"/>
                  </a:cubicBezTo>
                  <a:cubicBezTo>
                    <a:pt x="406708" y="43978"/>
                    <a:pt x="430689" y="65855"/>
                    <a:pt x="449773" y="91732"/>
                  </a:cubicBezTo>
                  <a:cubicBezTo>
                    <a:pt x="456536" y="101257"/>
                    <a:pt x="461489" y="108210"/>
                    <a:pt x="464728" y="113259"/>
                  </a:cubicBezTo>
                  <a:cubicBezTo>
                    <a:pt x="466040" y="116291"/>
                    <a:pt x="467635" y="119193"/>
                    <a:pt x="469490" y="121926"/>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B44676A-DCCD-44FE-AEDC-EF35F0187DCE}"/>
                </a:ext>
              </a:extLst>
            </p:cNvPr>
            <p:cNvSpPr/>
            <p:nvPr/>
          </p:nvSpPr>
          <p:spPr>
            <a:xfrm>
              <a:off x="10117148" y="5545107"/>
              <a:ext cx="107285" cy="149175"/>
            </a:xfrm>
            <a:custGeom>
              <a:avLst/>
              <a:gdLst>
                <a:gd name="connsiteX0" fmla="*/ 9546 w 107285"/>
                <a:gd name="connsiteY0" fmla="*/ 3954 h 149175"/>
                <a:gd name="connsiteX1" fmla="*/ 32501 w 107285"/>
                <a:gd name="connsiteY1" fmla="*/ 3954 h 149175"/>
                <a:gd name="connsiteX2" fmla="*/ 62029 w 107285"/>
                <a:gd name="connsiteY2" fmla="*/ 18622 h 149175"/>
                <a:gd name="connsiteX3" fmla="*/ 102320 w 107285"/>
                <a:gd name="connsiteY3" fmla="*/ 149020 h 149175"/>
                <a:gd name="connsiteX4" fmla="*/ 153 w 107285"/>
                <a:gd name="connsiteY4" fmla="*/ 57754 h 149175"/>
                <a:gd name="connsiteX5" fmla="*/ 13261 w 107285"/>
                <a:gd name="connsiteY5" fmla="*/ 3382 h 1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175">
                  <a:moveTo>
                    <a:pt x="9546" y="3954"/>
                  </a:moveTo>
                  <a:cubicBezTo>
                    <a:pt x="17642" y="-3666"/>
                    <a:pt x="21548" y="1668"/>
                    <a:pt x="32501" y="3954"/>
                  </a:cubicBezTo>
                  <a:cubicBezTo>
                    <a:pt x="43417" y="6294"/>
                    <a:pt x="53569" y="11338"/>
                    <a:pt x="62029" y="18622"/>
                  </a:cubicBezTo>
                  <a:cubicBezTo>
                    <a:pt x="100363" y="50096"/>
                    <a:pt x="116217" y="101408"/>
                    <a:pt x="102320" y="149020"/>
                  </a:cubicBezTo>
                  <a:cubicBezTo>
                    <a:pt x="48905" y="152030"/>
                    <a:pt x="3163" y="111169"/>
                    <a:pt x="153" y="57754"/>
                  </a:cubicBezTo>
                  <a:cubicBezTo>
                    <a:pt x="-918" y="38736"/>
                    <a:pt x="3641" y="19824"/>
                    <a:pt x="13261" y="3382"/>
                  </a:cubicBezTo>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67D4B3E-65B8-4002-84E4-D60C50F7BAEC}"/>
                </a:ext>
              </a:extLst>
            </p:cNvPr>
            <p:cNvSpPr/>
            <p:nvPr/>
          </p:nvSpPr>
          <p:spPr>
            <a:xfrm>
              <a:off x="10460545" y="5385137"/>
              <a:ext cx="146113" cy="114457"/>
            </a:xfrm>
            <a:custGeom>
              <a:avLst/>
              <a:gdLst>
                <a:gd name="connsiteX0" fmla="*/ 0 w 146113"/>
                <a:gd name="connsiteY0" fmla="*/ 11905 h 114457"/>
                <a:gd name="connsiteX1" fmla="*/ 20669 w 146113"/>
                <a:gd name="connsiteY1" fmla="*/ 1713 h 114457"/>
                <a:gd name="connsiteX2" fmla="*/ 53626 w 146113"/>
                <a:gd name="connsiteY2" fmla="*/ 2380 h 114457"/>
                <a:gd name="connsiteX3" fmla="*/ 146113 w 146113"/>
                <a:gd name="connsiteY3" fmla="*/ 102774 h 114457"/>
                <a:gd name="connsiteX4" fmla="*/ 14585 w 146113"/>
                <a:gd name="connsiteY4" fmla="*/ 63512 h 114457"/>
                <a:gd name="connsiteX5" fmla="*/ 3238 w 146113"/>
                <a:gd name="connsiteY5" fmla="*/ 9524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57">
                  <a:moveTo>
                    <a:pt x="0" y="11905"/>
                  </a:moveTo>
                  <a:cubicBezTo>
                    <a:pt x="4096" y="1618"/>
                    <a:pt x="9525" y="4666"/>
                    <a:pt x="20669" y="1713"/>
                  </a:cubicBezTo>
                  <a:cubicBezTo>
                    <a:pt x="31543" y="-778"/>
                    <a:pt x="42863" y="-549"/>
                    <a:pt x="53626" y="2380"/>
                  </a:cubicBezTo>
                  <a:cubicBezTo>
                    <a:pt x="101782" y="14296"/>
                    <a:pt x="138178" y="53803"/>
                    <a:pt x="146113" y="102774"/>
                  </a:cubicBezTo>
                  <a:cubicBezTo>
                    <a:pt x="98951" y="128253"/>
                    <a:pt x="40064" y="110675"/>
                    <a:pt x="14585" y="63512"/>
                  </a:cubicBezTo>
                  <a:cubicBezTo>
                    <a:pt x="5660" y="46993"/>
                    <a:pt x="1719" y="28239"/>
                    <a:pt x="3238" y="9524"/>
                  </a:cubicBezTo>
                </a:path>
              </a:pathLst>
            </a:custGeom>
            <a:solidFill>
              <a:srgbClr val="E0E0E0"/>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0884CE-D7D5-4D11-A757-8BD7F2518AF2}"/>
                </a:ext>
              </a:extLst>
            </p:cNvPr>
            <p:cNvSpPr/>
            <p:nvPr/>
          </p:nvSpPr>
          <p:spPr>
            <a:xfrm>
              <a:off x="10045922" y="5715994"/>
              <a:ext cx="183165" cy="83289"/>
            </a:xfrm>
            <a:custGeom>
              <a:avLst/>
              <a:gdLst>
                <a:gd name="connsiteX0" fmla="*/ 7144 w 183165"/>
                <a:gd name="connsiteY0" fmla="*/ 38712 h 83289"/>
                <a:gd name="connsiteX1" fmla="*/ 165006 w 183165"/>
                <a:gd name="connsiteY1" fmla="*/ 27266 h 83289"/>
                <a:gd name="connsiteX2" fmla="*/ 183166 w 183165"/>
                <a:gd name="connsiteY2" fmla="*/ 47285 h 83289"/>
                <a:gd name="connsiteX3" fmla="*/ 91916 w 183165"/>
                <a:gd name="connsiteY3" fmla="*/ 83290 h 83289"/>
                <a:gd name="connsiteX4" fmla="*/ 0 w 183165"/>
                <a:gd name="connsiteY4" fmla="*/ 46142 h 8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9">
                  <a:moveTo>
                    <a:pt x="7144" y="38712"/>
                  </a:moveTo>
                  <a:cubicBezTo>
                    <a:pt x="47576" y="-8041"/>
                    <a:pt x="118253" y="-13166"/>
                    <a:pt x="165006" y="27266"/>
                  </a:cubicBezTo>
                  <a:cubicBezTo>
                    <a:pt x="171846" y="33181"/>
                    <a:pt x="177944" y="39903"/>
                    <a:pt x="183166" y="47285"/>
                  </a:cubicBezTo>
                  <a:cubicBezTo>
                    <a:pt x="158165" y="70025"/>
                    <a:pt x="125708" y="82832"/>
                    <a:pt x="91916" y="83290"/>
                  </a:cubicBezTo>
                  <a:cubicBezTo>
                    <a:pt x="57803" y="82384"/>
                    <a:pt x="25163" y="69193"/>
                    <a:pt x="0" y="46142"/>
                  </a:cubicBezTo>
                </a:path>
              </a:pathLst>
            </a:custGeom>
            <a:solidFill>
              <a:srgbClr val="E0E0E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2E7FA59-944D-4BCE-9627-3FDC59060513}"/>
                </a:ext>
              </a:extLst>
            </p:cNvPr>
            <p:cNvSpPr/>
            <p:nvPr/>
          </p:nvSpPr>
          <p:spPr>
            <a:xfrm>
              <a:off x="9964078" y="5463109"/>
              <a:ext cx="126744" cy="138088"/>
            </a:xfrm>
            <a:custGeom>
              <a:avLst/>
              <a:gdLst>
                <a:gd name="connsiteX0" fmla="*/ 116420 w 126744"/>
                <a:gd name="connsiteY0" fmla="*/ 138054 h 138088"/>
                <a:gd name="connsiteX1" fmla="*/ 34 w 126744"/>
                <a:gd name="connsiteY1" fmla="*/ 27242 h 138088"/>
                <a:gd name="connsiteX2" fmla="*/ 2120 w 126744"/>
                <a:gd name="connsiteY2" fmla="*/ 2609 h 138088"/>
                <a:gd name="connsiteX3" fmla="*/ 124158 w 126744"/>
                <a:gd name="connsiteY3" fmla="*/ 79043 h 138088"/>
                <a:gd name="connsiteX4" fmla="*/ 120515 w 126744"/>
                <a:gd name="connsiteY4" fmla="*/ 13691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4" h="138088">
                  <a:moveTo>
                    <a:pt x="116420" y="138054"/>
                  </a:moveTo>
                  <a:cubicBezTo>
                    <a:pt x="53681" y="139593"/>
                    <a:pt x="1573" y="89981"/>
                    <a:pt x="34" y="27242"/>
                  </a:cubicBezTo>
                  <a:cubicBezTo>
                    <a:pt x="-168" y="18979"/>
                    <a:pt x="531" y="10719"/>
                    <a:pt x="2120" y="2609"/>
                  </a:cubicBezTo>
                  <a:cubicBezTo>
                    <a:pt x="56926" y="-9985"/>
                    <a:pt x="111565" y="24236"/>
                    <a:pt x="124158" y="79043"/>
                  </a:cubicBezTo>
                  <a:cubicBezTo>
                    <a:pt x="128578" y="98277"/>
                    <a:pt x="127312" y="118382"/>
                    <a:pt x="120515" y="136911"/>
                  </a:cubicBezTo>
                </a:path>
              </a:pathLst>
            </a:custGeom>
            <a:solidFill>
              <a:srgbClr val="E0E0E0"/>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D049726-24E8-4D53-82E9-E7C23BB70979}"/>
                </a:ext>
              </a:extLst>
            </p:cNvPr>
            <p:cNvSpPr/>
            <p:nvPr/>
          </p:nvSpPr>
          <p:spPr>
            <a:xfrm>
              <a:off x="10044969" y="5315099"/>
              <a:ext cx="156220" cy="113051"/>
            </a:xfrm>
            <a:custGeom>
              <a:avLst/>
              <a:gdLst>
                <a:gd name="connsiteX0" fmla="*/ 153067 w 156220"/>
                <a:gd name="connsiteY0" fmla="*/ 105470 h 113051"/>
                <a:gd name="connsiteX1" fmla="*/ 6366 w 156220"/>
                <a:gd name="connsiteY1" fmla="*/ 40196 h 113051"/>
                <a:gd name="connsiteX2" fmla="*/ 0 w 156220"/>
                <a:gd name="connsiteY2" fmla="*/ 15840 h 113051"/>
                <a:gd name="connsiteX3" fmla="*/ 140393 w 156220"/>
                <a:gd name="connsiteY3" fmla="*/ 47247 h 113051"/>
                <a:gd name="connsiteX4" fmla="*/ 156210 w 156220"/>
                <a:gd name="connsiteY4" fmla="*/ 103184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0" h="113051">
                  <a:moveTo>
                    <a:pt x="153067" y="105470"/>
                  </a:moveTo>
                  <a:cubicBezTo>
                    <a:pt x="94532" y="127955"/>
                    <a:pt x="28851" y="98731"/>
                    <a:pt x="6366" y="40196"/>
                  </a:cubicBezTo>
                  <a:cubicBezTo>
                    <a:pt x="3348" y="32338"/>
                    <a:pt x="1213" y="24169"/>
                    <a:pt x="0" y="15840"/>
                  </a:cubicBezTo>
                  <a:cubicBezTo>
                    <a:pt x="47442" y="-14256"/>
                    <a:pt x="110298" y="-195"/>
                    <a:pt x="140393" y="47247"/>
                  </a:cubicBezTo>
                  <a:cubicBezTo>
                    <a:pt x="150994" y="63957"/>
                    <a:pt x="156491" y="83397"/>
                    <a:pt x="156210" y="103184"/>
                  </a:cubicBezTo>
                </a:path>
              </a:pathLst>
            </a:custGeom>
            <a:solidFill>
              <a:srgbClr val="E0E0E0"/>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11A106-30D6-43CE-95D1-9F1CCCCF23DF}"/>
                </a:ext>
              </a:extLst>
            </p:cNvPr>
            <p:cNvSpPr/>
            <p:nvPr/>
          </p:nvSpPr>
          <p:spPr>
            <a:xfrm>
              <a:off x="10234224" y="5353955"/>
              <a:ext cx="156311" cy="113026"/>
            </a:xfrm>
            <a:custGeom>
              <a:avLst/>
              <a:gdLst>
                <a:gd name="connsiteX0" fmla="*/ 3245 w 156311"/>
                <a:gd name="connsiteY0" fmla="*/ 7654 h 113026"/>
                <a:gd name="connsiteX1" fmla="*/ 149836 w 156311"/>
                <a:gd name="connsiteY1" fmla="*/ 72511 h 113026"/>
                <a:gd name="connsiteX2" fmla="*/ 156312 w 156311"/>
                <a:gd name="connsiteY2" fmla="*/ 97285 h 113026"/>
                <a:gd name="connsiteX3" fmla="*/ 15729 w 156311"/>
                <a:gd name="connsiteY3" fmla="*/ 65491 h 113026"/>
                <a:gd name="connsiteX4" fmla="*/ 7 w 156311"/>
                <a:gd name="connsiteY4" fmla="*/ 9940 h 11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1" h="113026">
                  <a:moveTo>
                    <a:pt x="3245" y="7654"/>
                  </a:moveTo>
                  <a:cubicBezTo>
                    <a:pt x="61634" y="-14916"/>
                    <a:pt x="127266" y="14121"/>
                    <a:pt x="149836" y="72511"/>
                  </a:cubicBezTo>
                  <a:cubicBezTo>
                    <a:pt x="152924" y="80498"/>
                    <a:pt x="155096" y="88809"/>
                    <a:pt x="156312" y="97285"/>
                  </a:cubicBezTo>
                  <a:cubicBezTo>
                    <a:pt x="108711" y="127326"/>
                    <a:pt x="45770" y="113091"/>
                    <a:pt x="15729" y="65491"/>
                  </a:cubicBezTo>
                  <a:cubicBezTo>
                    <a:pt x="5244" y="48876"/>
                    <a:pt x="-216" y="29586"/>
                    <a:pt x="7" y="9940"/>
                  </a:cubicBezTo>
                </a:path>
              </a:pathLst>
            </a:custGeom>
            <a:solidFill>
              <a:srgbClr val="E0E0E0"/>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9CA1501-5227-4E02-BE5F-0DD933BD6055}"/>
                </a:ext>
              </a:extLst>
            </p:cNvPr>
            <p:cNvSpPr/>
            <p:nvPr/>
          </p:nvSpPr>
          <p:spPr>
            <a:xfrm>
              <a:off x="10207221" y="5163108"/>
              <a:ext cx="105422" cy="166973"/>
            </a:xfrm>
            <a:custGeom>
              <a:avLst/>
              <a:gdLst>
                <a:gd name="connsiteX0" fmla="*/ 77207 w 105422"/>
                <a:gd name="connsiteY0" fmla="*/ 166688 h 166973"/>
                <a:gd name="connsiteX1" fmla="*/ 5930 w 105422"/>
                <a:gd name="connsiteY1" fmla="*/ 23259 h 166973"/>
                <a:gd name="connsiteX2" fmla="*/ 16818 w 105422"/>
                <a:gd name="connsiteY2" fmla="*/ 0 h 166973"/>
                <a:gd name="connsiteX3" fmla="*/ 104548 w 105422"/>
                <a:gd name="connsiteY3" fmla="*/ 114189 h 166973"/>
                <a:gd name="connsiteX4" fmla="*/ 81112 w 105422"/>
                <a:gd name="connsiteY4" fmla="*/ 166973 h 1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2" h="166973">
                  <a:moveTo>
                    <a:pt x="77207" y="166688"/>
                  </a:moveTo>
                  <a:cubicBezTo>
                    <a:pt x="17918" y="146763"/>
                    <a:pt x="-13994" y="82548"/>
                    <a:pt x="5930" y="23259"/>
                  </a:cubicBezTo>
                  <a:cubicBezTo>
                    <a:pt x="8666" y="15118"/>
                    <a:pt x="12319" y="7315"/>
                    <a:pt x="16818" y="0"/>
                  </a:cubicBezTo>
                  <a:cubicBezTo>
                    <a:pt x="72577" y="7307"/>
                    <a:pt x="111854" y="58431"/>
                    <a:pt x="104548" y="114189"/>
                  </a:cubicBezTo>
                  <a:cubicBezTo>
                    <a:pt x="101994" y="133677"/>
                    <a:pt x="93855" y="152009"/>
                    <a:pt x="81112" y="166973"/>
                  </a:cubicBezTo>
                </a:path>
              </a:pathLst>
            </a:custGeom>
            <a:solidFill>
              <a:srgbClr val="E0E0E0"/>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3245F20-2591-43A2-A62D-25A3D0F4A55F}"/>
                </a:ext>
              </a:extLst>
            </p:cNvPr>
            <p:cNvSpPr/>
            <p:nvPr/>
          </p:nvSpPr>
          <p:spPr>
            <a:xfrm>
              <a:off x="10397900" y="5184349"/>
              <a:ext cx="114235" cy="154548"/>
            </a:xfrm>
            <a:custGeom>
              <a:avLst/>
              <a:gdLst>
                <a:gd name="connsiteX0" fmla="*/ 6828 w 114235"/>
                <a:gd name="connsiteY0" fmla="*/ 151257 h 154548"/>
                <a:gd name="connsiteX1" fmla="*/ 74796 w 114235"/>
                <a:gd name="connsiteY1" fmla="*/ 5934 h 154548"/>
                <a:gd name="connsiteX2" fmla="*/ 99506 w 114235"/>
                <a:gd name="connsiteY2" fmla="*/ 0 h 154548"/>
                <a:gd name="connsiteX3" fmla="*/ 65125 w 114235"/>
                <a:gd name="connsiteY3" fmla="*/ 139834 h 154548"/>
                <a:gd name="connsiteX4" fmla="*/ 9113 w 114235"/>
                <a:gd name="connsiteY4" fmla="*/ 154496 h 15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5" h="154548">
                  <a:moveTo>
                    <a:pt x="6828" y="151257"/>
                  </a:moveTo>
                  <a:cubicBezTo>
                    <a:pt x="-14533" y="92358"/>
                    <a:pt x="15897" y="27295"/>
                    <a:pt x="74796" y="5934"/>
                  </a:cubicBezTo>
                  <a:cubicBezTo>
                    <a:pt x="82785" y="3037"/>
                    <a:pt x="91073" y="1046"/>
                    <a:pt x="99506" y="0"/>
                  </a:cubicBezTo>
                  <a:cubicBezTo>
                    <a:pt x="128626" y="48108"/>
                    <a:pt x="113233" y="110714"/>
                    <a:pt x="65125" y="139834"/>
                  </a:cubicBezTo>
                  <a:cubicBezTo>
                    <a:pt x="48266" y="150038"/>
                    <a:pt x="28809" y="155131"/>
                    <a:pt x="9113" y="154496"/>
                  </a:cubicBezTo>
                </a:path>
              </a:pathLst>
            </a:custGeom>
            <a:solidFill>
              <a:srgbClr val="E0E0E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8C81C-0136-4FC6-9B60-9FE3BEA10256}"/>
                </a:ext>
              </a:extLst>
            </p:cNvPr>
            <p:cNvSpPr/>
            <p:nvPr/>
          </p:nvSpPr>
          <p:spPr>
            <a:xfrm>
              <a:off x="9855517" y="5746610"/>
              <a:ext cx="491299" cy="402431"/>
            </a:xfrm>
            <a:custGeom>
              <a:avLst/>
              <a:gdLst>
                <a:gd name="connsiteX0" fmla="*/ 64103 w 491299"/>
                <a:gd name="connsiteY0" fmla="*/ 402431 h 402431"/>
                <a:gd name="connsiteX1" fmla="*/ 0 w 491299"/>
                <a:gd name="connsiteY1" fmla="*/ 0 h 402431"/>
                <a:gd name="connsiteX2" fmla="*/ 491299 w 491299"/>
                <a:gd name="connsiteY2" fmla="*/ 6001 h 402431"/>
                <a:gd name="connsiteX3" fmla="*/ 442817 w 491299"/>
                <a:gd name="connsiteY3" fmla="*/ 397192 h 402431"/>
              </a:gdLst>
              <a:ahLst/>
              <a:cxnLst>
                <a:cxn ang="0">
                  <a:pos x="connsiteX0" y="connsiteY0"/>
                </a:cxn>
                <a:cxn ang="0">
                  <a:pos x="connsiteX1" y="connsiteY1"/>
                </a:cxn>
                <a:cxn ang="0">
                  <a:pos x="connsiteX2" y="connsiteY2"/>
                </a:cxn>
                <a:cxn ang="0">
                  <a:pos x="connsiteX3" y="connsiteY3"/>
                </a:cxn>
              </a:cxnLst>
              <a:rect l="l" t="t" r="r" b="b"/>
              <a:pathLst>
                <a:path w="491299" h="402431">
                  <a:moveTo>
                    <a:pt x="64103" y="402431"/>
                  </a:moveTo>
                  <a:lnTo>
                    <a:pt x="0" y="0"/>
                  </a:lnTo>
                  <a:lnTo>
                    <a:pt x="491299" y="6001"/>
                  </a:lnTo>
                  <a:lnTo>
                    <a:pt x="442817" y="397192"/>
                  </a:lnTo>
                </a:path>
              </a:pathLst>
            </a:custGeom>
            <a:solidFill>
              <a:srgbClr val="26323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2D2541-E77A-41B7-A943-9B0578EE26F4}"/>
                </a:ext>
              </a:extLst>
            </p:cNvPr>
            <p:cNvSpPr/>
            <p:nvPr/>
          </p:nvSpPr>
          <p:spPr>
            <a:xfrm>
              <a:off x="10122217" y="5598080"/>
              <a:ext cx="135540" cy="89441"/>
            </a:xfrm>
            <a:custGeom>
              <a:avLst/>
              <a:gdLst>
                <a:gd name="connsiteX0" fmla="*/ 9430 w 135540"/>
                <a:gd name="connsiteY0" fmla="*/ 75092 h 89441"/>
                <a:gd name="connsiteX1" fmla="*/ 90964 w 135540"/>
                <a:gd name="connsiteY1" fmla="*/ 81950 h 89441"/>
                <a:gd name="connsiteX2" fmla="*/ 135541 w 135540"/>
                <a:gd name="connsiteY2" fmla="*/ 11465 h 89441"/>
                <a:gd name="connsiteX3" fmla="*/ 7659 w 135540"/>
                <a:gd name="connsiteY3" fmla="*/ 49283 h 89441"/>
                <a:gd name="connsiteX4" fmla="*/ 0 w 135540"/>
                <a:gd name="connsiteY4" fmla="*/ 67854 h 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41">
                  <a:moveTo>
                    <a:pt x="9430" y="75092"/>
                  </a:moveTo>
                  <a:cubicBezTo>
                    <a:pt x="33570" y="91389"/>
                    <a:pt x="64440" y="93986"/>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474E22F-F028-4C7E-AB8E-67D3A58082CB}"/>
                </a:ext>
              </a:extLst>
            </p:cNvPr>
            <p:cNvSpPr/>
            <p:nvPr/>
          </p:nvSpPr>
          <p:spPr>
            <a:xfrm>
              <a:off x="10346816" y="5684757"/>
              <a:ext cx="135540" cy="89402"/>
            </a:xfrm>
            <a:custGeom>
              <a:avLst/>
              <a:gdLst>
                <a:gd name="connsiteX0" fmla="*/ 9430 w 135540"/>
                <a:gd name="connsiteY0" fmla="*/ 74997 h 89402"/>
                <a:gd name="connsiteX1" fmla="*/ 90964 w 135540"/>
                <a:gd name="connsiteY1" fmla="*/ 81950 h 89402"/>
                <a:gd name="connsiteX2" fmla="*/ 135541 w 135540"/>
                <a:gd name="connsiteY2" fmla="*/ 11465 h 89402"/>
                <a:gd name="connsiteX3" fmla="*/ 7659 w 135540"/>
                <a:gd name="connsiteY3" fmla="*/ 49283 h 89402"/>
                <a:gd name="connsiteX4" fmla="*/ 0 w 135540"/>
                <a:gd name="connsiteY4" fmla="*/ 67854 h 8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02">
                  <a:moveTo>
                    <a:pt x="9430" y="74997"/>
                  </a:moveTo>
                  <a:cubicBezTo>
                    <a:pt x="33553" y="91325"/>
                    <a:pt x="64424" y="93958"/>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F8A008-553B-4F42-A244-847460D8E8D3}"/>
                </a:ext>
              </a:extLst>
            </p:cNvPr>
            <p:cNvSpPr/>
            <p:nvPr/>
          </p:nvSpPr>
          <p:spPr>
            <a:xfrm>
              <a:off x="10226040" y="5533096"/>
              <a:ext cx="144303" cy="84472"/>
            </a:xfrm>
            <a:custGeom>
              <a:avLst/>
              <a:gdLst>
                <a:gd name="connsiteX0" fmla="*/ 3810 w 144303"/>
                <a:gd name="connsiteY0" fmla="*/ 33587 h 84472"/>
                <a:gd name="connsiteX1" fmla="*/ 68104 w 144303"/>
                <a:gd name="connsiteY1" fmla="*/ 84260 h 84472"/>
                <a:gd name="connsiteX2" fmla="*/ 144304 w 144303"/>
                <a:gd name="connsiteY2" fmla="*/ 49875 h 84472"/>
                <a:gd name="connsiteX3" fmla="*/ 16542 w 144303"/>
                <a:gd name="connsiteY3" fmla="*/ 11186 h 84472"/>
                <a:gd name="connsiteX4" fmla="*/ 0 w 144303"/>
                <a:gd name="connsiteY4" fmla="*/ 22443 h 8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 h="84472">
                  <a:moveTo>
                    <a:pt x="3810" y="33587"/>
                  </a:moveTo>
                  <a:cubicBezTo>
                    <a:pt x="15005" y="60483"/>
                    <a:pt x="39336" y="79659"/>
                    <a:pt x="68104" y="84260"/>
                  </a:cubicBezTo>
                  <a:cubicBezTo>
                    <a:pt x="97664" y="86310"/>
                    <a:pt x="126282" y="73396"/>
                    <a:pt x="144304" y="49875"/>
                  </a:cubicBezTo>
                  <a:cubicBezTo>
                    <a:pt x="119707" y="3911"/>
                    <a:pt x="62506" y="-13411"/>
                    <a:pt x="16542" y="11186"/>
                  </a:cubicBezTo>
                  <a:cubicBezTo>
                    <a:pt x="10644" y="14341"/>
                    <a:pt x="5099" y="18115"/>
                    <a:pt x="0" y="22443"/>
                  </a:cubicBezTo>
                </a:path>
              </a:pathLst>
            </a:custGeom>
            <a:solidFill>
              <a:srgbClr val="FF725E"/>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4F3F9ED-BD93-4DB6-BF47-040A2A0C3497}"/>
                </a:ext>
              </a:extLst>
            </p:cNvPr>
            <p:cNvSpPr/>
            <p:nvPr/>
          </p:nvSpPr>
          <p:spPr>
            <a:xfrm>
              <a:off x="10227472" y="5666400"/>
              <a:ext cx="99169" cy="119833"/>
            </a:xfrm>
            <a:custGeom>
              <a:avLst/>
              <a:gdLst>
                <a:gd name="connsiteX0" fmla="*/ 84673 w 99169"/>
                <a:gd name="connsiteY0" fmla="*/ 104 h 119833"/>
                <a:gd name="connsiteX1" fmla="*/ 11331 w 99169"/>
                <a:gd name="connsiteY1" fmla="*/ 36395 h 119833"/>
                <a:gd name="connsiteX2" fmla="*/ 9616 w 99169"/>
                <a:gd name="connsiteY2" fmla="*/ 119834 h 119833"/>
                <a:gd name="connsiteX3" fmla="*/ 81435 w 99169"/>
                <a:gd name="connsiteY3" fmla="*/ 81258 h 119833"/>
                <a:gd name="connsiteX4" fmla="*/ 96389 w 99169"/>
                <a:gd name="connsiteY4" fmla="*/ 1438 h 1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9" h="119833">
                  <a:moveTo>
                    <a:pt x="84673" y="104"/>
                  </a:moveTo>
                  <a:cubicBezTo>
                    <a:pt x="55585" y="-1346"/>
                    <a:pt x="27824" y="12390"/>
                    <a:pt x="11331" y="36395"/>
                  </a:cubicBezTo>
                  <a:cubicBezTo>
                    <a:pt x="-3145" y="62175"/>
                    <a:pt x="-3788" y="93481"/>
                    <a:pt x="9616" y="119834"/>
                  </a:cubicBezTo>
                  <a:cubicBezTo>
                    <a:pt x="37944" y="117746"/>
                    <a:pt x="64052" y="103723"/>
                    <a:pt x="81435" y="81258"/>
                  </a:cubicBezTo>
                  <a:cubicBezTo>
                    <a:pt x="97609" y="58016"/>
                    <a:pt x="103053" y="28959"/>
                    <a:pt x="96389" y="1438"/>
                  </a:cubicBezTo>
                </a:path>
              </a:pathLst>
            </a:custGeom>
            <a:solidFill>
              <a:srgbClr val="FF725E"/>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73DEBBB-9EC9-4112-8341-7983F2128134}"/>
                </a:ext>
              </a:extLst>
            </p:cNvPr>
            <p:cNvSpPr/>
            <p:nvPr/>
          </p:nvSpPr>
          <p:spPr>
            <a:xfrm>
              <a:off x="10382039" y="5820429"/>
              <a:ext cx="93056" cy="123116"/>
            </a:xfrm>
            <a:custGeom>
              <a:avLst/>
              <a:gdLst>
                <a:gd name="connsiteX0" fmla="*/ 9735 w 93056"/>
                <a:gd name="connsiteY0" fmla="*/ 4476 h 123116"/>
                <a:gd name="connsiteX1" fmla="*/ 11640 w 93056"/>
                <a:gd name="connsiteY1" fmla="*/ 86296 h 123116"/>
                <a:gd name="connsiteX2" fmla="*/ 86602 w 93056"/>
                <a:gd name="connsiteY2" fmla="*/ 123063 h 123116"/>
                <a:gd name="connsiteX3" fmla="*/ 81935 w 93056"/>
                <a:gd name="connsiteY3" fmla="*/ 41719 h 123116"/>
                <a:gd name="connsiteX4" fmla="*/ 16593 w 93056"/>
                <a:gd name="connsiteY4" fmla="*/ 0 h 12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 h="123116">
                  <a:moveTo>
                    <a:pt x="9735" y="4476"/>
                  </a:moveTo>
                  <a:cubicBezTo>
                    <a:pt x="-3893" y="30227"/>
                    <a:pt x="-3171" y="61208"/>
                    <a:pt x="11640" y="86296"/>
                  </a:cubicBezTo>
                  <a:cubicBezTo>
                    <a:pt x="28923" y="110297"/>
                    <a:pt x="57044" y="124090"/>
                    <a:pt x="86602" y="123063"/>
                  </a:cubicBezTo>
                  <a:cubicBezTo>
                    <a:pt x="96613" y="96507"/>
                    <a:pt x="94918" y="66955"/>
                    <a:pt x="81935" y="41719"/>
                  </a:cubicBezTo>
                  <a:cubicBezTo>
                    <a:pt x="68981" y="18192"/>
                    <a:pt x="45739" y="6572"/>
                    <a:pt x="16593" y="0"/>
                  </a:cubicBezTo>
                </a:path>
              </a:pathLst>
            </a:custGeom>
            <a:solidFill>
              <a:srgbClr val="FF725E"/>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941322-2A12-47C8-B04F-17E6F885E6F8}"/>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EF6C843-251C-4A07-BA2C-531C02F286B7}"/>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982113-C69B-4104-B2B5-5A06FEE9F10F}"/>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FF725E"/>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901B57-F30D-4238-87C3-8397EDD8A989}"/>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FF725E"/>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1F8D5BD-CA65-4BE1-AA71-9CD29D14635B}"/>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FF725E"/>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927B95-3462-49E3-8466-39CE9858F07E}"/>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FF725E"/>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95CC3CF-5768-498E-8047-6272C786819D}"/>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FF725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1DA3202-F466-4F47-AC12-2C09EC6C7D4F}"/>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FF725E"/>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1DEB54A-007E-4DBB-B188-9BB716C69FD5}"/>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FF725E"/>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6B2EE3-8EC7-40E2-B368-834FA31D601E}"/>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FF725E"/>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FA9359B-395D-4CC4-9797-A01CF8182948}"/>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000000"/>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00636C4-1F31-475D-8B62-1B423D3564DA}"/>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000000"/>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A2ED4A7-EAEB-4FF8-9CC5-59F5B9D7DA9F}"/>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000000"/>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22D0FD4-0D38-4430-AF70-F82BE3EDD8C1}"/>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000000"/>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96D0CDA-41C2-4508-BA93-56E30FBB2BC6}"/>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00000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BE02314-FFCA-4CB4-AB59-0A8B584A3A50}"/>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000000"/>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208751-32D0-4C54-8F86-67806329DBC6}"/>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000000"/>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F0D9D3D-8594-4D5B-B28B-39D32C4434B0}"/>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5AF5E3D-6CD6-4CBE-951A-2B8F8C0BEF00}"/>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FF725E"/>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16011AB-5AF0-40C0-B6BE-E13CE3A36C7D}"/>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00000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FA8271B-5D70-4287-AB84-73B31781A241}"/>
                </a:ext>
              </a:extLst>
            </p:cNvPr>
            <p:cNvSpPr/>
            <p:nvPr/>
          </p:nvSpPr>
          <p:spPr>
            <a:xfrm>
              <a:off x="10112842" y="5426310"/>
              <a:ext cx="527686" cy="320013"/>
            </a:xfrm>
            <a:custGeom>
              <a:avLst/>
              <a:gdLst>
                <a:gd name="connsiteX0" fmla="*/ 518296 w 527686"/>
                <a:gd name="connsiteY0" fmla="*/ 245147 h 320013"/>
                <a:gd name="connsiteX1" fmla="*/ 525630 w 527686"/>
                <a:gd name="connsiteY1" fmla="*/ 209143 h 320013"/>
                <a:gd name="connsiteX2" fmla="*/ 516105 w 527686"/>
                <a:gd name="connsiteY2" fmla="*/ 167614 h 320013"/>
                <a:gd name="connsiteX3" fmla="*/ 444382 w 527686"/>
                <a:gd name="connsiteY3" fmla="*/ 119989 h 320013"/>
                <a:gd name="connsiteX4" fmla="*/ 409139 w 527686"/>
                <a:gd name="connsiteY4" fmla="*/ 124180 h 320013"/>
                <a:gd name="connsiteX5" fmla="*/ 332939 w 527686"/>
                <a:gd name="connsiteY5" fmla="*/ 149802 h 320013"/>
                <a:gd name="connsiteX6" fmla="*/ 288458 w 527686"/>
                <a:gd name="connsiteY6" fmla="*/ 149897 h 320013"/>
                <a:gd name="connsiteX7" fmla="*/ 252358 w 527686"/>
                <a:gd name="connsiteY7" fmla="*/ 121322 h 320013"/>
                <a:gd name="connsiteX8" fmla="*/ 209686 w 527686"/>
                <a:gd name="connsiteY8" fmla="*/ 36835 h 320013"/>
                <a:gd name="connsiteX9" fmla="*/ 170824 w 527686"/>
                <a:gd name="connsiteY9" fmla="*/ 11404 h 320013"/>
                <a:gd name="connsiteX10" fmla="*/ 125485 w 527686"/>
                <a:gd name="connsiteY10" fmla="*/ 6831 h 320013"/>
                <a:gd name="connsiteX11" fmla="*/ 50333 w 527686"/>
                <a:gd name="connsiteY11" fmla="*/ 45122 h 320013"/>
                <a:gd name="connsiteX12" fmla="*/ 12899 w 527686"/>
                <a:gd name="connsiteY12" fmla="*/ 114368 h 320013"/>
                <a:gd name="connsiteX13" fmla="*/ 4517 w 527686"/>
                <a:gd name="connsiteY13" fmla="*/ 183044 h 320013"/>
                <a:gd name="connsiteX14" fmla="*/ 16995 w 527686"/>
                <a:gd name="connsiteY14" fmla="*/ 283247 h 320013"/>
                <a:gd name="connsiteX15" fmla="*/ 21758 w 527686"/>
                <a:gd name="connsiteY15" fmla="*/ 310489 h 320013"/>
                <a:gd name="connsiteX16" fmla="*/ 22805 w 527686"/>
                <a:gd name="connsiteY16" fmla="*/ 317632 h 320013"/>
                <a:gd name="connsiteX17" fmla="*/ 22805 w 527686"/>
                <a:gd name="connsiteY17" fmla="*/ 320014 h 320013"/>
                <a:gd name="connsiteX18" fmla="*/ 22043 w 527686"/>
                <a:gd name="connsiteY18" fmla="*/ 317728 h 320013"/>
                <a:gd name="connsiteX19" fmla="*/ 20519 w 527686"/>
                <a:gd name="connsiteY19" fmla="*/ 310679 h 320013"/>
                <a:gd name="connsiteX20" fmla="*/ 14804 w 527686"/>
                <a:gd name="connsiteY20" fmla="*/ 283628 h 320013"/>
                <a:gd name="connsiteX21" fmla="*/ 326 w 527686"/>
                <a:gd name="connsiteY21" fmla="*/ 183044 h 320013"/>
                <a:gd name="connsiteX22" fmla="*/ 8232 w 527686"/>
                <a:gd name="connsiteY22" fmla="*/ 113035 h 320013"/>
                <a:gd name="connsiteX23" fmla="*/ 46332 w 527686"/>
                <a:gd name="connsiteY23" fmla="*/ 41693 h 320013"/>
                <a:gd name="connsiteX24" fmla="*/ 80812 w 527686"/>
                <a:gd name="connsiteY24" fmla="*/ 14166 h 320013"/>
                <a:gd name="connsiteX25" fmla="*/ 172443 w 527686"/>
                <a:gd name="connsiteY25" fmla="*/ 5308 h 320013"/>
                <a:gd name="connsiteX26" fmla="*/ 213591 w 527686"/>
                <a:gd name="connsiteY26" fmla="*/ 32263 h 320013"/>
                <a:gd name="connsiteX27" fmla="*/ 256644 w 527686"/>
                <a:gd name="connsiteY27" fmla="*/ 117417 h 320013"/>
                <a:gd name="connsiteX28" fmla="*/ 289886 w 527686"/>
                <a:gd name="connsiteY28" fmla="*/ 144277 h 320013"/>
                <a:gd name="connsiteX29" fmla="*/ 331701 w 527686"/>
                <a:gd name="connsiteY29" fmla="*/ 145420 h 320013"/>
                <a:gd name="connsiteX30" fmla="*/ 407901 w 527686"/>
                <a:gd name="connsiteY30" fmla="*/ 120275 h 320013"/>
                <a:gd name="connsiteX31" fmla="*/ 444668 w 527686"/>
                <a:gd name="connsiteY31" fmla="*/ 116274 h 320013"/>
                <a:gd name="connsiteX32" fmla="*/ 518677 w 527686"/>
                <a:gd name="connsiteY32" fmla="*/ 166280 h 320013"/>
                <a:gd name="connsiteX33" fmla="*/ 527630 w 527686"/>
                <a:gd name="connsiteY33" fmla="*/ 209238 h 320013"/>
                <a:gd name="connsiteX34" fmla="*/ 522296 w 527686"/>
                <a:gd name="connsiteY34" fmla="*/ 236384 h 320013"/>
                <a:gd name="connsiteX35" fmla="*/ 518296 w 527686"/>
                <a:gd name="connsiteY35" fmla="*/ 245147 h 32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686" h="320013">
                  <a:moveTo>
                    <a:pt x="518296" y="245147"/>
                  </a:moveTo>
                  <a:cubicBezTo>
                    <a:pt x="522842" y="233671"/>
                    <a:pt x="525325" y="221483"/>
                    <a:pt x="525630" y="209143"/>
                  </a:cubicBezTo>
                  <a:cubicBezTo>
                    <a:pt x="525791" y="194740"/>
                    <a:pt x="522526" y="180506"/>
                    <a:pt x="516105" y="167614"/>
                  </a:cubicBezTo>
                  <a:cubicBezTo>
                    <a:pt x="501955" y="140482"/>
                    <a:pt x="474878" y="122503"/>
                    <a:pt x="444382" y="119989"/>
                  </a:cubicBezTo>
                  <a:cubicBezTo>
                    <a:pt x="432481" y="119341"/>
                    <a:pt x="420557" y="120759"/>
                    <a:pt x="409139" y="124180"/>
                  </a:cubicBezTo>
                  <a:cubicBezTo>
                    <a:pt x="385041" y="130466"/>
                    <a:pt x="361514" y="144182"/>
                    <a:pt x="332939" y="149802"/>
                  </a:cubicBezTo>
                  <a:cubicBezTo>
                    <a:pt x="318356" y="153571"/>
                    <a:pt x="303057" y="153604"/>
                    <a:pt x="288458" y="149897"/>
                  </a:cubicBezTo>
                  <a:cubicBezTo>
                    <a:pt x="273413" y="144961"/>
                    <a:pt x="260617" y="134831"/>
                    <a:pt x="252358" y="121322"/>
                  </a:cubicBezTo>
                  <a:cubicBezTo>
                    <a:pt x="235213" y="94747"/>
                    <a:pt x="230355" y="61315"/>
                    <a:pt x="209686" y="36835"/>
                  </a:cubicBezTo>
                  <a:cubicBezTo>
                    <a:pt x="199349" y="24910"/>
                    <a:pt x="185891" y="16102"/>
                    <a:pt x="170824" y="11404"/>
                  </a:cubicBezTo>
                  <a:cubicBezTo>
                    <a:pt x="156198" y="6724"/>
                    <a:pt x="140752" y="5166"/>
                    <a:pt x="125485" y="6831"/>
                  </a:cubicBezTo>
                  <a:cubicBezTo>
                    <a:pt x="96525" y="9741"/>
                    <a:pt x="69710" y="23404"/>
                    <a:pt x="50333" y="45122"/>
                  </a:cubicBezTo>
                  <a:cubicBezTo>
                    <a:pt x="32836" y="65116"/>
                    <a:pt x="20045" y="88779"/>
                    <a:pt x="12899" y="114368"/>
                  </a:cubicBezTo>
                  <a:cubicBezTo>
                    <a:pt x="6337" y="136641"/>
                    <a:pt x="3505" y="159846"/>
                    <a:pt x="4517" y="183044"/>
                  </a:cubicBezTo>
                  <a:cubicBezTo>
                    <a:pt x="6456" y="216684"/>
                    <a:pt x="10625" y="250158"/>
                    <a:pt x="16995" y="283247"/>
                  </a:cubicBezTo>
                  <a:cubicBezTo>
                    <a:pt x="18995" y="294772"/>
                    <a:pt x="20615" y="303821"/>
                    <a:pt x="21758" y="310489"/>
                  </a:cubicBezTo>
                  <a:cubicBezTo>
                    <a:pt x="21758" y="313346"/>
                    <a:pt x="22519" y="315632"/>
                    <a:pt x="22805" y="317632"/>
                  </a:cubicBezTo>
                  <a:cubicBezTo>
                    <a:pt x="22911" y="318422"/>
                    <a:pt x="22911" y="319223"/>
                    <a:pt x="22805" y="320014"/>
                  </a:cubicBezTo>
                  <a:cubicBezTo>
                    <a:pt x="22805" y="320014"/>
                    <a:pt x="22805" y="319252"/>
                    <a:pt x="22043" y="317728"/>
                  </a:cubicBezTo>
                  <a:cubicBezTo>
                    <a:pt x="21281" y="316204"/>
                    <a:pt x="21091" y="313537"/>
                    <a:pt x="20519" y="310679"/>
                  </a:cubicBezTo>
                  <a:cubicBezTo>
                    <a:pt x="19091" y="304107"/>
                    <a:pt x="17185" y="295058"/>
                    <a:pt x="14804" y="283628"/>
                  </a:cubicBezTo>
                  <a:cubicBezTo>
                    <a:pt x="7479" y="250508"/>
                    <a:pt x="2639" y="216886"/>
                    <a:pt x="326" y="183044"/>
                  </a:cubicBezTo>
                  <a:cubicBezTo>
                    <a:pt x="-990" y="159430"/>
                    <a:pt x="1683" y="135762"/>
                    <a:pt x="8232" y="113035"/>
                  </a:cubicBezTo>
                  <a:cubicBezTo>
                    <a:pt x="15403" y="86691"/>
                    <a:pt x="28426" y="62305"/>
                    <a:pt x="46332" y="41693"/>
                  </a:cubicBezTo>
                  <a:cubicBezTo>
                    <a:pt x="56255" y="30707"/>
                    <a:pt x="67901" y="21410"/>
                    <a:pt x="80812" y="14166"/>
                  </a:cubicBezTo>
                  <a:cubicBezTo>
                    <a:pt x="108946" y="-911"/>
                    <a:pt x="141943" y="-4101"/>
                    <a:pt x="172443" y="5308"/>
                  </a:cubicBezTo>
                  <a:cubicBezTo>
                    <a:pt x="188391" y="10307"/>
                    <a:pt x="202637" y="19639"/>
                    <a:pt x="213591" y="32263"/>
                  </a:cubicBezTo>
                  <a:cubicBezTo>
                    <a:pt x="235594" y="58552"/>
                    <a:pt x="240261" y="92176"/>
                    <a:pt x="256644" y="117417"/>
                  </a:cubicBezTo>
                  <a:cubicBezTo>
                    <a:pt x="264166" y="130049"/>
                    <a:pt x="275956" y="139576"/>
                    <a:pt x="289886" y="144277"/>
                  </a:cubicBezTo>
                  <a:cubicBezTo>
                    <a:pt x="303516" y="148105"/>
                    <a:pt x="317882" y="148498"/>
                    <a:pt x="331701" y="145420"/>
                  </a:cubicBezTo>
                  <a:cubicBezTo>
                    <a:pt x="359133" y="140086"/>
                    <a:pt x="383041" y="126370"/>
                    <a:pt x="407901" y="120275"/>
                  </a:cubicBezTo>
                  <a:cubicBezTo>
                    <a:pt x="419828" y="116801"/>
                    <a:pt x="432273" y="115447"/>
                    <a:pt x="444668" y="116274"/>
                  </a:cubicBezTo>
                  <a:cubicBezTo>
                    <a:pt x="476316" y="119048"/>
                    <a:pt x="504294" y="137952"/>
                    <a:pt x="518677" y="166280"/>
                  </a:cubicBezTo>
                  <a:cubicBezTo>
                    <a:pt x="525078" y="179669"/>
                    <a:pt x="528150" y="194406"/>
                    <a:pt x="527630" y="209238"/>
                  </a:cubicBezTo>
                  <a:cubicBezTo>
                    <a:pt x="527358" y="218519"/>
                    <a:pt x="525555" y="227691"/>
                    <a:pt x="522296" y="236384"/>
                  </a:cubicBezTo>
                  <a:cubicBezTo>
                    <a:pt x="521299" y="239447"/>
                    <a:pt x="519957" y="242387"/>
                    <a:pt x="518296" y="245147"/>
                  </a:cubicBezTo>
                  <a:close/>
                </a:path>
              </a:pathLst>
            </a:custGeom>
            <a:solidFill>
              <a:srgbClr val="FF725E"/>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8AC84F0-4A46-4A62-8F13-EBCAA8EF26B6}"/>
                </a:ext>
              </a:extLst>
            </p:cNvPr>
            <p:cNvSpPr/>
            <p:nvPr/>
          </p:nvSpPr>
          <p:spPr>
            <a:xfrm>
              <a:off x="10340816" y="5417295"/>
              <a:ext cx="135540" cy="89956"/>
            </a:xfrm>
            <a:custGeom>
              <a:avLst/>
              <a:gdLst>
                <a:gd name="connsiteX0" fmla="*/ 3334 w 135540"/>
                <a:gd name="connsiteY0" fmla="*/ 76140 h 89956"/>
                <a:gd name="connsiteX1" fmla="*/ 90964 w 135540"/>
                <a:gd name="connsiteY1" fmla="*/ 81950 h 89956"/>
                <a:gd name="connsiteX2" fmla="*/ 135541 w 135540"/>
                <a:gd name="connsiteY2" fmla="*/ 11465 h 89956"/>
                <a:gd name="connsiteX3" fmla="*/ 7659 w 135540"/>
                <a:gd name="connsiteY3" fmla="*/ 49283 h 89956"/>
                <a:gd name="connsiteX4" fmla="*/ 0 w 135540"/>
                <a:gd name="connsiteY4" fmla="*/ 67854 h 8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956">
                  <a:moveTo>
                    <a:pt x="3334" y="76140"/>
                  </a:moveTo>
                  <a:cubicBezTo>
                    <a:pt x="29855" y="92231"/>
                    <a:pt x="62550" y="94399"/>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3D0125C-617D-4EE6-B142-E793066F745D}"/>
                </a:ext>
              </a:extLst>
            </p:cNvPr>
            <p:cNvSpPr/>
            <p:nvPr/>
          </p:nvSpPr>
          <p:spPr>
            <a:xfrm>
              <a:off x="10436923" y="5567540"/>
              <a:ext cx="124110" cy="99408"/>
            </a:xfrm>
            <a:custGeom>
              <a:avLst/>
              <a:gdLst>
                <a:gd name="connsiteX0" fmla="*/ 0 w 124110"/>
                <a:gd name="connsiteY0" fmla="*/ 10382 h 99408"/>
                <a:gd name="connsiteX1" fmla="*/ 40672 w 124110"/>
                <a:gd name="connsiteY1" fmla="*/ 88201 h 99408"/>
                <a:gd name="connsiteX2" fmla="*/ 124111 w 124110"/>
                <a:gd name="connsiteY2" fmla="*/ 89630 h 99408"/>
                <a:gd name="connsiteX3" fmla="*/ 25073 w 124110"/>
                <a:gd name="connsiteY3" fmla="*/ 123 h 99408"/>
                <a:gd name="connsiteX4" fmla="*/ 5334 w 124110"/>
                <a:gd name="connsiteY4" fmla="*/ 3238 h 9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99408">
                  <a:moveTo>
                    <a:pt x="0" y="10382"/>
                  </a:moveTo>
                  <a:cubicBezTo>
                    <a:pt x="79" y="41396"/>
                    <a:pt x="15254" y="70430"/>
                    <a:pt x="40672" y="88201"/>
                  </a:cubicBezTo>
                  <a:cubicBezTo>
                    <a:pt x="66490" y="102620"/>
                    <a:pt x="97813" y="103157"/>
                    <a:pt x="124111" y="89630"/>
                  </a:cubicBezTo>
                  <a:cubicBezTo>
                    <a:pt x="121479" y="37565"/>
                    <a:pt x="77139" y="-2509"/>
                    <a:pt x="25073" y="123"/>
                  </a:cubicBezTo>
                  <a:cubicBezTo>
                    <a:pt x="18402" y="460"/>
                    <a:pt x="11785" y="1504"/>
                    <a:pt x="5334" y="3238"/>
                  </a:cubicBezTo>
                </a:path>
              </a:pathLst>
            </a:custGeom>
            <a:solidFill>
              <a:srgbClr val="FF725E"/>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5385520-54EA-48B0-9E4E-DE69423CA1CB}"/>
                </a:ext>
              </a:extLst>
            </p:cNvPr>
            <p:cNvSpPr/>
            <p:nvPr/>
          </p:nvSpPr>
          <p:spPr>
            <a:xfrm>
              <a:off x="10594085" y="5474237"/>
              <a:ext cx="129022" cy="93938"/>
            </a:xfrm>
            <a:custGeom>
              <a:avLst/>
              <a:gdLst>
                <a:gd name="connsiteX0" fmla="*/ 4382 w 129022"/>
                <a:gd name="connsiteY0" fmla="*/ 85016 h 93938"/>
                <a:gd name="connsiteX1" fmla="*/ 92202 w 129022"/>
                <a:gd name="connsiteY1" fmla="*/ 81396 h 93938"/>
                <a:gd name="connsiteX2" fmla="*/ 128969 w 129022"/>
                <a:gd name="connsiteY2" fmla="*/ 6530 h 93938"/>
                <a:gd name="connsiteX3" fmla="*/ 47625 w 129022"/>
                <a:gd name="connsiteY3" fmla="*/ 11102 h 93938"/>
                <a:gd name="connsiteX4" fmla="*/ 0 w 129022"/>
                <a:gd name="connsiteY4" fmla="*/ 77110 h 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2" h="93938">
                  <a:moveTo>
                    <a:pt x="4382" y="85016"/>
                  </a:moveTo>
                  <a:cubicBezTo>
                    <a:pt x="32518" y="98082"/>
                    <a:pt x="65236" y="96734"/>
                    <a:pt x="92202" y="81396"/>
                  </a:cubicBezTo>
                  <a:cubicBezTo>
                    <a:pt x="116202" y="64156"/>
                    <a:pt x="129998" y="36062"/>
                    <a:pt x="128969" y="6530"/>
                  </a:cubicBezTo>
                  <a:cubicBezTo>
                    <a:pt x="102434" y="-3559"/>
                    <a:pt x="72862" y="-1897"/>
                    <a:pt x="47625" y="11102"/>
                  </a:cubicBezTo>
                  <a:cubicBezTo>
                    <a:pt x="23001" y="25237"/>
                    <a:pt x="5650" y="49285"/>
                    <a:pt x="0" y="77110"/>
                  </a:cubicBezTo>
                </a:path>
              </a:pathLst>
            </a:custGeom>
            <a:solidFill>
              <a:srgbClr val="FF725E"/>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CAAB59-3C99-40E1-AB20-C7A2CF421E78}"/>
                </a:ext>
              </a:extLst>
            </p:cNvPr>
            <p:cNvSpPr/>
            <p:nvPr/>
          </p:nvSpPr>
          <p:spPr>
            <a:xfrm>
              <a:off x="10172483" y="5291315"/>
              <a:ext cx="83438" cy="146208"/>
            </a:xfrm>
            <a:custGeom>
              <a:avLst/>
              <a:gdLst>
                <a:gd name="connsiteX0" fmla="*/ 35554 w 83438"/>
                <a:gd name="connsiteY0" fmla="*/ 146209 h 146208"/>
                <a:gd name="connsiteX1" fmla="*/ 788 w 83438"/>
                <a:gd name="connsiteY1" fmla="*/ 63532 h 146208"/>
                <a:gd name="connsiteX2" fmla="*/ 54890 w 83438"/>
                <a:gd name="connsiteY2" fmla="*/ 0 h 146208"/>
                <a:gd name="connsiteX3" fmla="*/ 56791 w 83438"/>
                <a:gd name="connsiteY3" fmla="*/ 133208 h 146208"/>
                <a:gd name="connsiteX4" fmla="*/ 41079 w 83438"/>
                <a:gd name="connsiteY4" fmla="*/ 146209 h 14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8" h="146208">
                  <a:moveTo>
                    <a:pt x="35554" y="146209"/>
                  </a:moveTo>
                  <a:cubicBezTo>
                    <a:pt x="12027" y="125825"/>
                    <a:pt x="-3784" y="90202"/>
                    <a:pt x="788" y="63532"/>
                  </a:cubicBezTo>
                  <a:cubicBezTo>
                    <a:pt x="7062" y="34639"/>
                    <a:pt x="27366" y="10796"/>
                    <a:pt x="54890" y="0"/>
                  </a:cubicBezTo>
                  <a:cubicBezTo>
                    <a:pt x="92200" y="36259"/>
                    <a:pt x="93051" y="95899"/>
                    <a:pt x="56791" y="133208"/>
                  </a:cubicBezTo>
                  <a:cubicBezTo>
                    <a:pt x="52040" y="138098"/>
                    <a:pt x="46771" y="142457"/>
                    <a:pt x="41079" y="146209"/>
                  </a:cubicBezTo>
                </a:path>
              </a:pathLst>
            </a:custGeom>
            <a:solidFill>
              <a:srgbClr val="FF725E"/>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8D0462-624F-43C4-8851-136E4BD97B5A}"/>
                </a:ext>
              </a:extLst>
            </p:cNvPr>
            <p:cNvSpPr/>
            <p:nvPr/>
          </p:nvSpPr>
          <p:spPr>
            <a:xfrm>
              <a:off x="9577101" y="5199918"/>
              <a:ext cx="469013" cy="545929"/>
            </a:xfrm>
            <a:custGeom>
              <a:avLst/>
              <a:gdLst>
                <a:gd name="connsiteX0" fmla="*/ 0 w 469013"/>
                <a:gd name="connsiteY0" fmla="*/ 121877 h 545929"/>
                <a:gd name="connsiteX1" fmla="*/ 953 w 469013"/>
                <a:gd name="connsiteY1" fmla="*/ 119781 h 545929"/>
                <a:gd name="connsiteX2" fmla="*/ 4191 w 469013"/>
                <a:gd name="connsiteY2" fmla="*/ 113685 h 545929"/>
                <a:gd name="connsiteX3" fmla="*/ 18479 w 469013"/>
                <a:gd name="connsiteY3" fmla="*/ 91492 h 545929"/>
                <a:gd name="connsiteX4" fmla="*/ 88773 w 469013"/>
                <a:gd name="connsiteY4" fmla="*/ 24817 h 545929"/>
                <a:gd name="connsiteX5" fmla="*/ 151829 w 469013"/>
                <a:gd name="connsiteY5" fmla="*/ 1576 h 545929"/>
                <a:gd name="connsiteX6" fmla="*/ 228029 w 469013"/>
                <a:gd name="connsiteY6" fmla="*/ 9672 h 545929"/>
                <a:gd name="connsiteX7" fmla="*/ 293561 w 469013"/>
                <a:gd name="connsiteY7" fmla="*/ 63298 h 545929"/>
                <a:gd name="connsiteX8" fmla="*/ 322136 w 469013"/>
                <a:gd name="connsiteY8" fmla="*/ 150071 h 545929"/>
                <a:gd name="connsiteX9" fmla="*/ 340424 w 469013"/>
                <a:gd name="connsiteY9" fmla="*/ 191409 h 545929"/>
                <a:gd name="connsiteX10" fmla="*/ 371570 w 469013"/>
                <a:gd name="connsiteY10" fmla="*/ 222080 h 545929"/>
                <a:gd name="connsiteX11" fmla="*/ 406622 w 469013"/>
                <a:gd name="connsiteY11" fmla="*/ 247607 h 545929"/>
                <a:gd name="connsiteX12" fmla="*/ 435197 w 469013"/>
                <a:gd name="connsiteY12" fmla="*/ 278468 h 545929"/>
                <a:gd name="connsiteX13" fmla="*/ 464439 w 469013"/>
                <a:gd name="connsiteY13" fmla="*/ 349905 h 545929"/>
                <a:gd name="connsiteX14" fmla="*/ 468344 w 469013"/>
                <a:gd name="connsiteY14" fmla="*/ 416580 h 545929"/>
                <a:gd name="connsiteX15" fmla="*/ 451104 w 469013"/>
                <a:gd name="connsiteY15" fmla="*/ 511830 h 545929"/>
                <a:gd name="connsiteX16" fmla="*/ 444055 w 469013"/>
                <a:gd name="connsiteY16" fmla="*/ 537262 h 545929"/>
                <a:gd name="connsiteX17" fmla="*/ 441198 w 469013"/>
                <a:gd name="connsiteY17" fmla="*/ 545930 h 545929"/>
                <a:gd name="connsiteX18" fmla="*/ 443103 w 469013"/>
                <a:gd name="connsiteY18" fmla="*/ 536976 h 545929"/>
                <a:gd name="connsiteX19" fmla="*/ 449104 w 469013"/>
                <a:gd name="connsiteY19" fmla="*/ 511354 h 545929"/>
                <a:gd name="connsiteX20" fmla="*/ 464534 w 469013"/>
                <a:gd name="connsiteY20" fmla="*/ 416104 h 545929"/>
                <a:gd name="connsiteX21" fmla="*/ 460057 w 469013"/>
                <a:gd name="connsiteY21" fmla="*/ 350191 h 545929"/>
                <a:gd name="connsiteX22" fmla="*/ 431482 w 469013"/>
                <a:gd name="connsiteY22" fmla="*/ 280753 h 545929"/>
                <a:gd name="connsiteX23" fmla="*/ 403860 w 469013"/>
                <a:gd name="connsiteY23" fmla="*/ 250940 h 545929"/>
                <a:gd name="connsiteX24" fmla="*/ 368808 w 469013"/>
                <a:gd name="connsiteY24" fmla="*/ 225699 h 545929"/>
                <a:gd name="connsiteX25" fmla="*/ 336423 w 469013"/>
                <a:gd name="connsiteY25" fmla="*/ 193790 h 545929"/>
                <a:gd name="connsiteX26" fmla="*/ 317373 w 469013"/>
                <a:gd name="connsiteY26" fmla="*/ 151023 h 545929"/>
                <a:gd name="connsiteX27" fmla="*/ 288798 w 469013"/>
                <a:gd name="connsiteY27" fmla="*/ 65298 h 545929"/>
                <a:gd name="connsiteX28" fmla="*/ 226124 w 469013"/>
                <a:gd name="connsiteY28" fmla="*/ 13578 h 545929"/>
                <a:gd name="connsiteX29" fmla="*/ 151829 w 469013"/>
                <a:gd name="connsiteY29" fmla="*/ 5291 h 545929"/>
                <a:gd name="connsiteX30" fmla="*/ 90012 w 469013"/>
                <a:gd name="connsiteY30" fmla="*/ 27389 h 545929"/>
                <a:gd name="connsiteX31" fmla="*/ 19431 w 469013"/>
                <a:gd name="connsiteY31" fmla="*/ 91778 h 545929"/>
                <a:gd name="connsiteX32" fmla="*/ 4477 w 469013"/>
                <a:gd name="connsiteY32" fmla="*/ 113304 h 545929"/>
                <a:gd name="connsiteX33" fmla="*/ 0 w 469013"/>
                <a:gd name="connsiteY33" fmla="*/ 121877 h 54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13" h="545929">
                  <a:moveTo>
                    <a:pt x="0" y="121877"/>
                  </a:moveTo>
                  <a:cubicBezTo>
                    <a:pt x="232" y="121142"/>
                    <a:pt x="551" y="120439"/>
                    <a:pt x="953" y="119781"/>
                  </a:cubicBezTo>
                  <a:cubicBezTo>
                    <a:pt x="1810" y="118162"/>
                    <a:pt x="2953" y="116162"/>
                    <a:pt x="4191" y="113685"/>
                  </a:cubicBezTo>
                  <a:cubicBezTo>
                    <a:pt x="7144" y="108447"/>
                    <a:pt x="11811" y="100922"/>
                    <a:pt x="18479" y="91492"/>
                  </a:cubicBezTo>
                  <a:cubicBezTo>
                    <a:pt x="37093" y="64685"/>
                    <a:pt x="61020" y="41990"/>
                    <a:pt x="88773" y="24817"/>
                  </a:cubicBezTo>
                  <a:cubicBezTo>
                    <a:pt x="108065" y="13011"/>
                    <a:pt x="129490" y="5114"/>
                    <a:pt x="151829" y="1576"/>
                  </a:cubicBezTo>
                  <a:cubicBezTo>
                    <a:pt x="177507" y="-2102"/>
                    <a:pt x="203697" y="681"/>
                    <a:pt x="228029" y="9672"/>
                  </a:cubicBezTo>
                  <a:cubicBezTo>
                    <a:pt x="255496" y="19291"/>
                    <a:pt x="278697" y="38277"/>
                    <a:pt x="293561" y="63298"/>
                  </a:cubicBezTo>
                  <a:cubicBezTo>
                    <a:pt x="308610" y="89682"/>
                    <a:pt x="313468" y="120448"/>
                    <a:pt x="322136" y="150071"/>
                  </a:cubicBezTo>
                  <a:cubicBezTo>
                    <a:pt x="326205" y="164660"/>
                    <a:pt x="332365" y="178584"/>
                    <a:pt x="340424" y="191409"/>
                  </a:cubicBezTo>
                  <a:cubicBezTo>
                    <a:pt x="348956" y="203355"/>
                    <a:pt x="359494" y="213732"/>
                    <a:pt x="371570" y="222080"/>
                  </a:cubicBezTo>
                  <a:cubicBezTo>
                    <a:pt x="383286" y="230748"/>
                    <a:pt x="395573" y="238558"/>
                    <a:pt x="406622" y="247607"/>
                  </a:cubicBezTo>
                  <a:cubicBezTo>
                    <a:pt x="417544" y="256506"/>
                    <a:pt x="427163" y="266895"/>
                    <a:pt x="435197" y="278468"/>
                  </a:cubicBezTo>
                  <a:cubicBezTo>
                    <a:pt x="449682" y="300054"/>
                    <a:pt x="459630" y="324358"/>
                    <a:pt x="464439" y="349905"/>
                  </a:cubicBezTo>
                  <a:cubicBezTo>
                    <a:pt x="468648" y="371864"/>
                    <a:pt x="469961" y="394280"/>
                    <a:pt x="468344" y="416580"/>
                  </a:cubicBezTo>
                  <a:cubicBezTo>
                    <a:pt x="465615" y="448803"/>
                    <a:pt x="459842" y="480695"/>
                    <a:pt x="451104" y="511830"/>
                  </a:cubicBezTo>
                  <a:cubicBezTo>
                    <a:pt x="448246" y="522879"/>
                    <a:pt x="445770" y="531452"/>
                    <a:pt x="444055" y="537262"/>
                  </a:cubicBezTo>
                  <a:cubicBezTo>
                    <a:pt x="443394" y="540239"/>
                    <a:pt x="442437" y="543143"/>
                    <a:pt x="441198" y="545930"/>
                  </a:cubicBezTo>
                  <a:cubicBezTo>
                    <a:pt x="441651" y="542909"/>
                    <a:pt x="442287" y="539919"/>
                    <a:pt x="443103" y="536976"/>
                  </a:cubicBezTo>
                  <a:cubicBezTo>
                    <a:pt x="444532" y="530690"/>
                    <a:pt x="446627" y="522117"/>
                    <a:pt x="449104" y="511354"/>
                  </a:cubicBezTo>
                  <a:cubicBezTo>
                    <a:pt x="457056" y="480123"/>
                    <a:pt x="462219" y="448248"/>
                    <a:pt x="464534" y="416104"/>
                  </a:cubicBezTo>
                  <a:cubicBezTo>
                    <a:pt x="465934" y="394032"/>
                    <a:pt x="464429" y="371871"/>
                    <a:pt x="460057" y="350191"/>
                  </a:cubicBezTo>
                  <a:cubicBezTo>
                    <a:pt x="455385" y="325333"/>
                    <a:pt x="445659" y="301700"/>
                    <a:pt x="431482" y="280753"/>
                  </a:cubicBezTo>
                  <a:cubicBezTo>
                    <a:pt x="423714" y="269574"/>
                    <a:pt x="414416" y="259538"/>
                    <a:pt x="403860" y="250940"/>
                  </a:cubicBezTo>
                  <a:cubicBezTo>
                    <a:pt x="393002" y="242178"/>
                    <a:pt x="380810" y="234462"/>
                    <a:pt x="368808" y="225699"/>
                  </a:cubicBezTo>
                  <a:cubicBezTo>
                    <a:pt x="356205" y="217069"/>
                    <a:pt x="345239" y="206264"/>
                    <a:pt x="336423" y="193790"/>
                  </a:cubicBezTo>
                  <a:cubicBezTo>
                    <a:pt x="328027" y="180537"/>
                    <a:pt x="321609" y="166130"/>
                    <a:pt x="317373" y="151023"/>
                  </a:cubicBezTo>
                  <a:cubicBezTo>
                    <a:pt x="308515" y="121020"/>
                    <a:pt x="303657" y="90540"/>
                    <a:pt x="288798" y="65298"/>
                  </a:cubicBezTo>
                  <a:cubicBezTo>
                    <a:pt x="274575" y="41279"/>
                    <a:pt x="252406" y="22984"/>
                    <a:pt x="226124" y="13578"/>
                  </a:cubicBezTo>
                  <a:cubicBezTo>
                    <a:pt x="202431" y="4690"/>
                    <a:pt x="176898" y="1842"/>
                    <a:pt x="151829" y="5291"/>
                  </a:cubicBezTo>
                  <a:cubicBezTo>
                    <a:pt x="129984" y="8574"/>
                    <a:pt x="108987" y="16079"/>
                    <a:pt x="90012" y="27389"/>
                  </a:cubicBezTo>
                  <a:cubicBezTo>
                    <a:pt x="62496" y="44024"/>
                    <a:pt x="38516" y="65901"/>
                    <a:pt x="19431" y="91778"/>
                  </a:cubicBezTo>
                  <a:cubicBezTo>
                    <a:pt x="12668" y="101303"/>
                    <a:pt x="7715" y="108256"/>
                    <a:pt x="4477" y="113304"/>
                  </a:cubicBezTo>
                  <a:cubicBezTo>
                    <a:pt x="3250" y="116293"/>
                    <a:pt x="1752" y="119162"/>
                    <a:pt x="0" y="121877"/>
                  </a:cubicBezTo>
                  <a:close/>
                </a:path>
              </a:pathLst>
            </a:custGeom>
            <a:solidFill>
              <a:srgbClr val="FF725E"/>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76B466D-453E-4A84-923F-1016C0AAA4D6}"/>
                </a:ext>
              </a:extLst>
            </p:cNvPr>
            <p:cNvSpPr/>
            <p:nvPr/>
          </p:nvSpPr>
          <p:spPr>
            <a:xfrm>
              <a:off x="9865410" y="5426140"/>
              <a:ext cx="107285" cy="149271"/>
            </a:xfrm>
            <a:custGeom>
              <a:avLst/>
              <a:gdLst>
                <a:gd name="connsiteX0" fmla="*/ 97739 w 107285"/>
                <a:gd name="connsiteY0" fmla="*/ 3954 h 149271"/>
                <a:gd name="connsiteX1" fmla="*/ 74784 w 107285"/>
                <a:gd name="connsiteY1" fmla="*/ 3954 h 149271"/>
                <a:gd name="connsiteX2" fmla="*/ 45257 w 107285"/>
                <a:gd name="connsiteY2" fmla="*/ 18718 h 149271"/>
                <a:gd name="connsiteX3" fmla="*/ 4966 w 107285"/>
                <a:gd name="connsiteY3" fmla="*/ 149115 h 149271"/>
                <a:gd name="connsiteX4" fmla="*/ 107132 w 107285"/>
                <a:gd name="connsiteY4" fmla="*/ 57850 h 149271"/>
                <a:gd name="connsiteX5" fmla="*/ 94024 w 107285"/>
                <a:gd name="connsiteY5" fmla="*/ 3478 h 1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271">
                  <a:moveTo>
                    <a:pt x="97739" y="3954"/>
                  </a:moveTo>
                  <a:cubicBezTo>
                    <a:pt x="89643" y="-3666"/>
                    <a:pt x="85738" y="1668"/>
                    <a:pt x="74784" y="3954"/>
                  </a:cubicBezTo>
                  <a:cubicBezTo>
                    <a:pt x="63873" y="6361"/>
                    <a:pt x="53728" y="11433"/>
                    <a:pt x="45257" y="18718"/>
                  </a:cubicBezTo>
                  <a:cubicBezTo>
                    <a:pt x="6923" y="50191"/>
                    <a:pt x="-8932" y="101503"/>
                    <a:pt x="4966" y="149115"/>
                  </a:cubicBezTo>
                  <a:cubicBezTo>
                    <a:pt x="58380" y="152125"/>
                    <a:pt x="104122" y="111264"/>
                    <a:pt x="107132" y="57850"/>
                  </a:cubicBezTo>
                  <a:cubicBezTo>
                    <a:pt x="108204" y="38831"/>
                    <a:pt x="103644" y="19919"/>
                    <a:pt x="94024" y="3478"/>
                  </a:cubicBezTo>
                </a:path>
              </a:pathLst>
            </a:custGeom>
            <a:solidFill>
              <a:srgbClr val="FF725E"/>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971E49-E203-4CB7-B44A-2001BE219113}"/>
                </a:ext>
              </a:extLst>
            </p:cNvPr>
            <p:cNvSpPr/>
            <p:nvPr/>
          </p:nvSpPr>
          <p:spPr>
            <a:xfrm>
              <a:off x="9483090" y="5266161"/>
              <a:ext cx="146113" cy="114466"/>
            </a:xfrm>
            <a:custGeom>
              <a:avLst/>
              <a:gdLst>
                <a:gd name="connsiteX0" fmla="*/ 146113 w 146113"/>
                <a:gd name="connsiteY0" fmla="*/ 11914 h 114466"/>
                <a:gd name="connsiteX1" fmla="*/ 125444 w 146113"/>
                <a:gd name="connsiteY1" fmla="*/ 1723 h 114466"/>
                <a:gd name="connsiteX2" fmla="*/ 92488 w 146113"/>
                <a:gd name="connsiteY2" fmla="*/ 2294 h 114466"/>
                <a:gd name="connsiteX3" fmla="*/ 0 w 146113"/>
                <a:gd name="connsiteY3" fmla="*/ 102783 h 114466"/>
                <a:gd name="connsiteX4" fmla="*/ 131529 w 146113"/>
                <a:gd name="connsiteY4" fmla="*/ 63521 h 114466"/>
                <a:gd name="connsiteX5" fmla="*/ 142875 w 146113"/>
                <a:gd name="connsiteY5" fmla="*/ 9533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66">
                  <a:moveTo>
                    <a:pt x="146113" y="11914"/>
                  </a:moveTo>
                  <a:cubicBezTo>
                    <a:pt x="142018" y="1627"/>
                    <a:pt x="136588" y="4675"/>
                    <a:pt x="125444" y="1723"/>
                  </a:cubicBezTo>
                  <a:cubicBezTo>
                    <a:pt x="114574" y="-754"/>
                    <a:pt x="103266" y="-558"/>
                    <a:pt x="92488" y="2294"/>
                  </a:cubicBezTo>
                  <a:cubicBezTo>
                    <a:pt x="44397" y="14381"/>
                    <a:pt x="8065" y="53856"/>
                    <a:pt x="0" y="102783"/>
                  </a:cubicBezTo>
                  <a:cubicBezTo>
                    <a:pt x="47162" y="128262"/>
                    <a:pt x="106050" y="110684"/>
                    <a:pt x="131529" y="63521"/>
                  </a:cubicBezTo>
                  <a:cubicBezTo>
                    <a:pt x="140453" y="47002"/>
                    <a:pt x="144395" y="28248"/>
                    <a:pt x="142875" y="9533"/>
                  </a:cubicBezTo>
                </a:path>
              </a:pathLst>
            </a:custGeom>
            <a:solidFill>
              <a:srgbClr val="FF725E"/>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E70805-0339-4A41-9697-9254B1B8C0A1}"/>
                </a:ext>
              </a:extLst>
            </p:cNvPr>
            <p:cNvSpPr/>
            <p:nvPr/>
          </p:nvSpPr>
          <p:spPr>
            <a:xfrm>
              <a:off x="9860660" y="5597028"/>
              <a:ext cx="183165" cy="83287"/>
            </a:xfrm>
            <a:custGeom>
              <a:avLst/>
              <a:gdLst>
                <a:gd name="connsiteX0" fmla="*/ 175927 w 183165"/>
                <a:gd name="connsiteY0" fmla="*/ 38711 h 83287"/>
                <a:gd name="connsiteX1" fmla="*/ 18203 w 183165"/>
                <a:gd name="connsiteY1" fmla="*/ 27216 h 83287"/>
                <a:gd name="connsiteX2" fmla="*/ 0 w 183165"/>
                <a:gd name="connsiteY2" fmla="*/ 47283 h 83287"/>
                <a:gd name="connsiteX3" fmla="*/ 91249 w 183165"/>
                <a:gd name="connsiteY3" fmla="*/ 83288 h 83287"/>
                <a:gd name="connsiteX4" fmla="*/ 183166 w 183165"/>
                <a:gd name="connsiteY4" fmla="*/ 46140 h 8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7">
                  <a:moveTo>
                    <a:pt x="175927" y="38711"/>
                  </a:moveTo>
                  <a:cubicBezTo>
                    <a:pt x="135547" y="-8018"/>
                    <a:pt x="64931" y="-13164"/>
                    <a:pt x="18203" y="27216"/>
                  </a:cubicBezTo>
                  <a:cubicBezTo>
                    <a:pt x="11344" y="33142"/>
                    <a:pt x="5232" y="39881"/>
                    <a:pt x="0" y="47283"/>
                  </a:cubicBezTo>
                  <a:cubicBezTo>
                    <a:pt x="25000" y="70023"/>
                    <a:pt x="57457" y="82830"/>
                    <a:pt x="91249" y="83288"/>
                  </a:cubicBezTo>
                  <a:cubicBezTo>
                    <a:pt x="125363" y="82383"/>
                    <a:pt x="158002" y="69192"/>
                    <a:pt x="183166" y="46140"/>
                  </a:cubicBezTo>
                </a:path>
              </a:pathLst>
            </a:custGeom>
            <a:solidFill>
              <a:srgbClr val="FF725E"/>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B9E86-5226-49A2-BEC9-247858ABCE12}"/>
                </a:ext>
              </a:extLst>
            </p:cNvPr>
            <p:cNvSpPr/>
            <p:nvPr/>
          </p:nvSpPr>
          <p:spPr>
            <a:xfrm>
              <a:off x="9999276" y="5344222"/>
              <a:ext cx="126396" cy="137916"/>
            </a:xfrm>
            <a:custGeom>
              <a:avLst/>
              <a:gdLst>
                <a:gd name="connsiteX0" fmla="*/ 9975 w 126396"/>
                <a:gd name="connsiteY0" fmla="*/ 137879 h 137916"/>
                <a:gd name="connsiteX1" fmla="*/ 126360 w 126396"/>
                <a:gd name="connsiteY1" fmla="*/ 27262 h 137916"/>
                <a:gd name="connsiteX2" fmla="*/ 124275 w 126396"/>
                <a:gd name="connsiteY2" fmla="*/ 2528 h 137916"/>
                <a:gd name="connsiteX3" fmla="*/ 2506 w 126396"/>
                <a:gd name="connsiteY3" fmla="*/ 79392 h 137916"/>
                <a:gd name="connsiteX4" fmla="*/ 6165 w 126396"/>
                <a:gd name="connsiteY4" fmla="*/ 136736 h 13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137916">
                  <a:moveTo>
                    <a:pt x="9975" y="137879"/>
                  </a:moveTo>
                  <a:cubicBezTo>
                    <a:pt x="72660" y="139472"/>
                    <a:pt x="124768" y="89947"/>
                    <a:pt x="126360" y="27262"/>
                  </a:cubicBezTo>
                  <a:cubicBezTo>
                    <a:pt x="126571" y="18966"/>
                    <a:pt x="125872" y="10672"/>
                    <a:pt x="124275" y="2528"/>
                  </a:cubicBezTo>
                  <a:cubicBezTo>
                    <a:pt x="69424" y="-9872"/>
                    <a:pt x="14906" y="24541"/>
                    <a:pt x="2506" y="79392"/>
                  </a:cubicBezTo>
                  <a:cubicBezTo>
                    <a:pt x="-1805" y="98462"/>
                    <a:pt x="-535" y="118369"/>
                    <a:pt x="6165" y="136736"/>
                  </a:cubicBezTo>
                </a:path>
              </a:pathLst>
            </a:custGeom>
            <a:solidFill>
              <a:srgbClr val="FF725E"/>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91A6CBC-E7CE-473F-BBEC-8E430B3E6DD9}"/>
                </a:ext>
              </a:extLst>
            </p:cNvPr>
            <p:cNvSpPr/>
            <p:nvPr/>
          </p:nvSpPr>
          <p:spPr>
            <a:xfrm>
              <a:off x="9888560" y="5196133"/>
              <a:ext cx="156218" cy="113050"/>
            </a:xfrm>
            <a:custGeom>
              <a:avLst/>
              <a:gdLst>
                <a:gd name="connsiteX0" fmla="*/ 3152 w 156218"/>
                <a:gd name="connsiteY0" fmla="*/ 105469 h 113050"/>
                <a:gd name="connsiteX1" fmla="*/ 149853 w 156218"/>
                <a:gd name="connsiteY1" fmla="*/ 40195 h 113050"/>
                <a:gd name="connsiteX2" fmla="*/ 156219 w 156218"/>
                <a:gd name="connsiteY2" fmla="*/ 15839 h 113050"/>
                <a:gd name="connsiteX3" fmla="*/ 15826 w 156218"/>
                <a:gd name="connsiteY3" fmla="*/ 47248 h 113050"/>
                <a:gd name="connsiteX4" fmla="*/ 9 w 156218"/>
                <a:gd name="connsiteY4" fmla="*/ 103088 h 1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8" h="113050">
                  <a:moveTo>
                    <a:pt x="3152" y="105469"/>
                  </a:moveTo>
                  <a:cubicBezTo>
                    <a:pt x="61687" y="127954"/>
                    <a:pt x="127367" y="98730"/>
                    <a:pt x="149853" y="40195"/>
                  </a:cubicBezTo>
                  <a:cubicBezTo>
                    <a:pt x="152871" y="32337"/>
                    <a:pt x="155006" y="24168"/>
                    <a:pt x="156219" y="15839"/>
                  </a:cubicBezTo>
                  <a:cubicBezTo>
                    <a:pt x="108777" y="-14256"/>
                    <a:pt x="45921" y="-194"/>
                    <a:pt x="15826" y="47248"/>
                  </a:cubicBezTo>
                  <a:cubicBezTo>
                    <a:pt x="5243" y="63930"/>
                    <a:pt x="-253" y="83333"/>
                    <a:pt x="9" y="103088"/>
                  </a:cubicBezTo>
                </a:path>
              </a:pathLst>
            </a:custGeom>
            <a:solidFill>
              <a:srgbClr val="FF725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720ABBC-328B-44FF-8762-2B9FB377BF77}"/>
                </a:ext>
              </a:extLst>
            </p:cNvPr>
            <p:cNvSpPr/>
            <p:nvPr/>
          </p:nvSpPr>
          <p:spPr>
            <a:xfrm>
              <a:off x="9699212" y="5235173"/>
              <a:ext cx="156312" cy="113014"/>
            </a:xfrm>
            <a:custGeom>
              <a:avLst/>
              <a:gdLst>
                <a:gd name="connsiteX0" fmla="*/ 153067 w 156312"/>
                <a:gd name="connsiteY0" fmla="*/ 7659 h 113014"/>
                <a:gd name="connsiteX1" fmla="*/ 6468 w 156312"/>
                <a:gd name="connsiteY1" fmla="*/ 72498 h 113014"/>
                <a:gd name="connsiteX2" fmla="*/ 0 w 156312"/>
                <a:gd name="connsiteY2" fmla="*/ 97194 h 113014"/>
                <a:gd name="connsiteX3" fmla="*/ 140505 w 156312"/>
                <a:gd name="connsiteY3" fmla="*/ 65670 h 113014"/>
                <a:gd name="connsiteX4" fmla="*/ 156305 w 156312"/>
                <a:gd name="connsiteY4" fmla="*/ 9945 h 11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2" h="113014">
                  <a:moveTo>
                    <a:pt x="153067" y="7659"/>
                  </a:moveTo>
                  <a:cubicBezTo>
                    <a:pt x="94680" y="-14918"/>
                    <a:pt x="29045" y="14111"/>
                    <a:pt x="6468" y="72498"/>
                  </a:cubicBezTo>
                  <a:cubicBezTo>
                    <a:pt x="3389" y="80460"/>
                    <a:pt x="1219" y="88745"/>
                    <a:pt x="0" y="97194"/>
                  </a:cubicBezTo>
                  <a:cubicBezTo>
                    <a:pt x="47505" y="127289"/>
                    <a:pt x="110411" y="113175"/>
                    <a:pt x="140505" y="65670"/>
                  </a:cubicBezTo>
                  <a:cubicBezTo>
                    <a:pt x="151056" y="49016"/>
                    <a:pt x="156544" y="29658"/>
                    <a:pt x="156305" y="9945"/>
                  </a:cubicBezTo>
                </a:path>
              </a:pathLst>
            </a:custGeom>
            <a:solidFill>
              <a:srgbClr val="FF725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EC2E16-B904-406D-97C9-2C81AF42E592}"/>
                </a:ext>
              </a:extLst>
            </p:cNvPr>
            <p:cNvSpPr/>
            <p:nvPr/>
          </p:nvSpPr>
          <p:spPr>
            <a:xfrm>
              <a:off x="9776860" y="5044046"/>
              <a:ext cx="105666" cy="167068"/>
            </a:xfrm>
            <a:custGeom>
              <a:avLst/>
              <a:gdLst>
                <a:gd name="connsiteX0" fmla="*/ 28460 w 105666"/>
                <a:gd name="connsiteY0" fmla="*/ 166783 h 167068"/>
                <a:gd name="connsiteX1" fmla="*/ 99709 w 105666"/>
                <a:gd name="connsiteY1" fmla="*/ 23190 h 167068"/>
                <a:gd name="connsiteX2" fmla="*/ 88848 w 105666"/>
                <a:gd name="connsiteY2" fmla="*/ 0 h 167068"/>
                <a:gd name="connsiteX3" fmla="*/ 843 w 105666"/>
                <a:gd name="connsiteY3" fmla="*/ 113976 h 167068"/>
                <a:gd name="connsiteX4" fmla="*/ 24364 w 105666"/>
                <a:gd name="connsiteY4" fmla="*/ 167069 h 1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6" h="167068">
                  <a:moveTo>
                    <a:pt x="28460" y="166783"/>
                  </a:moveTo>
                  <a:cubicBezTo>
                    <a:pt x="87787" y="146806"/>
                    <a:pt x="119686" y="82517"/>
                    <a:pt x="99709" y="23190"/>
                  </a:cubicBezTo>
                  <a:cubicBezTo>
                    <a:pt x="96977" y="15075"/>
                    <a:pt x="93333" y="7295"/>
                    <a:pt x="88848" y="0"/>
                  </a:cubicBezTo>
                  <a:cubicBezTo>
                    <a:pt x="33073" y="7172"/>
                    <a:pt x="-6329" y="58200"/>
                    <a:pt x="843" y="113976"/>
                  </a:cubicBezTo>
                  <a:cubicBezTo>
                    <a:pt x="3363" y="133582"/>
                    <a:pt x="11536" y="152029"/>
                    <a:pt x="24364" y="167069"/>
                  </a:cubicBezTo>
                </a:path>
              </a:pathLst>
            </a:custGeom>
            <a:solidFill>
              <a:srgbClr val="FF725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75A5A7-57AE-4157-8593-96D53F4DFC17}"/>
                </a:ext>
              </a:extLst>
            </p:cNvPr>
            <p:cNvSpPr/>
            <p:nvPr/>
          </p:nvSpPr>
          <p:spPr>
            <a:xfrm>
              <a:off x="9577593" y="5065382"/>
              <a:ext cx="114254" cy="154456"/>
            </a:xfrm>
            <a:custGeom>
              <a:avLst/>
              <a:gdLst>
                <a:gd name="connsiteX0" fmla="*/ 107426 w 114254"/>
                <a:gd name="connsiteY0" fmla="*/ 151257 h 154456"/>
                <a:gd name="connsiteX1" fmla="*/ 39458 w 114254"/>
                <a:gd name="connsiteY1" fmla="*/ 5934 h 154456"/>
                <a:gd name="connsiteX2" fmla="*/ 14748 w 114254"/>
                <a:gd name="connsiteY2" fmla="*/ 0 h 154456"/>
                <a:gd name="connsiteX3" fmla="*/ 49012 w 114254"/>
                <a:gd name="connsiteY3" fmla="*/ 139724 h 154456"/>
                <a:gd name="connsiteX4" fmla="*/ 105141 w 114254"/>
                <a:gd name="connsiteY4" fmla="*/ 154400 h 15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54" h="154456">
                  <a:moveTo>
                    <a:pt x="107426" y="151257"/>
                  </a:moveTo>
                  <a:cubicBezTo>
                    <a:pt x="128787" y="92358"/>
                    <a:pt x="98357" y="27295"/>
                    <a:pt x="39458" y="5934"/>
                  </a:cubicBezTo>
                  <a:cubicBezTo>
                    <a:pt x="31469" y="3037"/>
                    <a:pt x="23181" y="1046"/>
                    <a:pt x="14748" y="0"/>
                  </a:cubicBezTo>
                  <a:cubicBezTo>
                    <a:pt x="-14374" y="48045"/>
                    <a:pt x="967" y="110602"/>
                    <a:pt x="49012" y="139724"/>
                  </a:cubicBezTo>
                  <a:cubicBezTo>
                    <a:pt x="65900" y="149960"/>
                    <a:pt x="85403" y="155060"/>
                    <a:pt x="105141" y="154400"/>
                  </a:cubicBezTo>
                </a:path>
              </a:pathLst>
            </a:custGeom>
            <a:solidFill>
              <a:srgbClr val="FF725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DCA97B7-EF9E-4A81-9005-743B5B7EB556}"/>
                </a:ext>
              </a:extLst>
            </p:cNvPr>
            <p:cNvSpPr/>
            <p:nvPr/>
          </p:nvSpPr>
          <p:spPr>
            <a:xfrm>
              <a:off x="9849231" y="6102464"/>
              <a:ext cx="531494" cy="46577"/>
            </a:xfrm>
            <a:custGeom>
              <a:avLst/>
              <a:gdLst>
                <a:gd name="connsiteX0" fmla="*/ 0 w 531494"/>
                <a:gd name="connsiteY0" fmla="*/ 0 h 46577"/>
                <a:gd name="connsiteX1" fmla="*/ 37624 w 531494"/>
                <a:gd name="connsiteY1" fmla="*/ 46577 h 46577"/>
                <a:gd name="connsiteX2" fmla="*/ 499967 w 531494"/>
                <a:gd name="connsiteY2" fmla="*/ 46577 h 46577"/>
                <a:gd name="connsiteX3" fmla="*/ 531495 w 531494"/>
                <a:gd name="connsiteY3" fmla="*/ 0 h 46577"/>
                <a:gd name="connsiteX4" fmla="*/ 0 w 531494"/>
                <a:gd name="connsiteY4" fmla="*/ 0 h 4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4" h="46577">
                  <a:moveTo>
                    <a:pt x="0" y="0"/>
                  </a:moveTo>
                  <a:lnTo>
                    <a:pt x="37624" y="46577"/>
                  </a:lnTo>
                  <a:lnTo>
                    <a:pt x="499967" y="46577"/>
                  </a:lnTo>
                  <a:lnTo>
                    <a:pt x="531495" y="0"/>
                  </a:lnTo>
                  <a:lnTo>
                    <a:pt x="0" y="0"/>
                  </a:lnTo>
                  <a:close/>
                </a:path>
              </a:pathLst>
            </a:custGeom>
            <a:solidFill>
              <a:srgbClr val="263238"/>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127A477-52F5-49D1-985F-61DA9B485841}"/>
                </a:ext>
              </a:extLst>
            </p:cNvPr>
            <p:cNvSpPr/>
            <p:nvPr/>
          </p:nvSpPr>
          <p:spPr>
            <a:xfrm>
              <a:off x="9863042" y="6099321"/>
              <a:ext cx="507587" cy="5333"/>
            </a:xfrm>
            <a:custGeom>
              <a:avLst/>
              <a:gdLst>
                <a:gd name="connsiteX0" fmla="*/ 507587 w 507587"/>
                <a:gd name="connsiteY0" fmla="*/ 2667 h 5333"/>
                <a:gd name="connsiteX1" fmla="*/ 253746 w 507587"/>
                <a:gd name="connsiteY1" fmla="*/ 5334 h 5333"/>
                <a:gd name="connsiteX2" fmla="*/ 0 w 507587"/>
                <a:gd name="connsiteY2" fmla="*/ 2667 h 5333"/>
                <a:gd name="connsiteX3" fmla="*/ 253746 w 507587"/>
                <a:gd name="connsiteY3" fmla="*/ 0 h 5333"/>
                <a:gd name="connsiteX4" fmla="*/ 507587 w 507587"/>
                <a:gd name="connsiteY4" fmla="*/ 2667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7" h="5333">
                  <a:moveTo>
                    <a:pt x="507587" y="2667"/>
                  </a:moveTo>
                  <a:cubicBezTo>
                    <a:pt x="507587" y="4191"/>
                    <a:pt x="393954" y="5334"/>
                    <a:pt x="253746" y="5334"/>
                  </a:cubicBezTo>
                  <a:cubicBezTo>
                    <a:pt x="113538" y="5334"/>
                    <a:pt x="0" y="4191"/>
                    <a:pt x="0" y="2667"/>
                  </a:cubicBezTo>
                  <a:cubicBezTo>
                    <a:pt x="0" y="1143"/>
                    <a:pt x="113633" y="0"/>
                    <a:pt x="253746" y="0"/>
                  </a:cubicBezTo>
                  <a:cubicBezTo>
                    <a:pt x="393859" y="0"/>
                    <a:pt x="507587" y="1238"/>
                    <a:pt x="507587" y="2667"/>
                  </a:cubicBezTo>
                  <a:close/>
                </a:path>
              </a:pathLst>
            </a:custGeom>
            <a:solidFill>
              <a:srgbClr val="455A64"/>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08227D8-1FC0-4F33-A652-37EA9C544DA1}"/>
                </a:ext>
              </a:extLst>
            </p:cNvPr>
            <p:cNvSpPr/>
            <p:nvPr/>
          </p:nvSpPr>
          <p:spPr>
            <a:xfrm>
              <a:off x="9891413" y="5919701"/>
              <a:ext cx="427210" cy="67303"/>
            </a:xfrm>
            <a:custGeom>
              <a:avLst/>
              <a:gdLst>
                <a:gd name="connsiteX0" fmla="*/ 427210 w 427210"/>
                <a:gd name="connsiteY0" fmla="*/ 6741 h 67303"/>
                <a:gd name="connsiteX1" fmla="*/ 424257 w 427210"/>
                <a:gd name="connsiteY1" fmla="*/ 10551 h 67303"/>
                <a:gd name="connsiteX2" fmla="*/ 414732 w 427210"/>
                <a:gd name="connsiteY2" fmla="*/ 20076 h 67303"/>
                <a:gd name="connsiteX3" fmla="*/ 373394 w 427210"/>
                <a:gd name="connsiteY3" fmla="*/ 48651 h 67303"/>
                <a:gd name="connsiteX4" fmla="*/ 301194 w 427210"/>
                <a:gd name="connsiteY4" fmla="*/ 67130 h 67303"/>
                <a:gd name="connsiteX5" fmla="*/ 257094 w 427210"/>
                <a:gd name="connsiteY5" fmla="*/ 63415 h 67303"/>
                <a:gd name="connsiteX6" fmla="*/ 212040 w 427210"/>
                <a:gd name="connsiteY6" fmla="*/ 48556 h 67303"/>
                <a:gd name="connsiteX7" fmla="*/ 128697 w 427210"/>
                <a:gd name="connsiteY7" fmla="*/ 13028 h 67303"/>
                <a:gd name="connsiteX8" fmla="*/ 56783 w 427210"/>
                <a:gd name="connsiteY8" fmla="*/ 6074 h 67303"/>
                <a:gd name="connsiteX9" fmla="*/ 12682 w 427210"/>
                <a:gd name="connsiteY9" fmla="*/ 26553 h 67303"/>
                <a:gd name="connsiteX10" fmla="*/ 109 w 427210"/>
                <a:gd name="connsiteY10" fmla="*/ 39602 h 67303"/>
                <a:gd name="connsiteX11" fmla="*/ 2395 w 427210"/>
                <a:gd name="connsiteY11" fmla="*/ 35507 h 67303"/>
                <a:gd name="connsiteX12" fmla="*/ 11253 w 427210"/>
                <a:gd name="connsiteY12" fmla="*/ 25029 h 67303"/>
                <a:gd name="connsiteX13" fmla="*/ 56021 w 427210"/>
                <a:gd name="connsiteY13" fmla="*/ 2360 h 67303"/>
                <a:gd name="connsiteX14" fmla="*/ 130221 w 427210"/>
                <a:gd name="connsiteY14" fmla="*/ 8265 h 67303"/>
                <a:gd name="connsiteX15" fmla="*/ 214136 w 427210"/>
                <a:gd name="connsiteY15" fmla="*/ 43603 h 67303"/>
                <a:gd name="connsiteX16" fmla="*/ 258141 w 427210"/>
                <a:gd name="connsiteY16" fmla="*/ 58367 h 67303"/>
                <a:gd name="connsiteX17" fmla="*/ 301004 w 427210"/>
                <a:gd name="connsiteY17" fmla="*/ 62272 h 67303"/>
                <a:gd name="connsiteX18" fmla="*/ 371774 w 427210"/>
                <a:gd name="connsiteY18" fmla="*/ 45222 h 67303"/>
                <a:gd name="connsiteX19" fmla="*/ 427210 w 427210"/>
                <a:gd name="connsiteY19" fmla="*/ 6741 h 6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210" h="67303">
                  <a:moveTo>
                    <a:pt x="427210" y="6741"/>
                  </a:moveTo>
                  <a:cubicBezTo>
                    <a:pt x="426402" y="8138"/>
                    <a:pt x="425409" y="9420"/>
                    <a:pt x="424257" y="10551"/>
                  </a:cubicBezTo>
                  <a:cubicBezTo>
                    <a:pt x="421258" y="13896"/>
                    <a:pt x="418078" y="17076"/>
                    <a:pt x="414732" y="20076"/>
                  </a:cubicBezTo>
                  <a:cubicBezTo>
                    <a:pt x="402414" y="31558"/>
                    <a:pt x="388488" y="41184"/>
                    <a:pt x="373394" y="48651"/>
                  </a:cubicBezTo>
                  <a:cubicBezTo>
                    <a:pt x="350863" y="59735"/>
                    <a:pt x="326279" y="66026"/>
                    <a:pt x="301194" y="67130"/>
                  </a:cubicBezTo>
                  <a:cubicBezTo>
                    <a:pt x="286396" y="67796"/>
                    <a:pt x="271572" y="66548"/>
                    <a:pt x="257094" y="63415"/>
                  </a:cubicBezTo>
                  <a:cubicBezTo>
                    <a:pt x="241650" y="59860"/>
                    <a:pt x="226568" y="54886"/>
                    <a:pt x="212040" y="48556"/>
                  </a:cubicBezTo>
                  <a:cubicBezTo>
                    <a:pt x="182227" y="35793"/>
                    <a:pt x="154890" y="21410"/>
                    <a:pt x="128697" y="13028"/>
                  </a:cubicBezTo>
                  <a:cubicBezTo>
                    <a:pt x="105717" y="4587"/>
                    <a:pt x="80954" y="2193"/>
                    <a:pt x="56783" y="6074"/>
                  </a:cubicBezTo>
                  <a:cubicBezTo>
                    <a:pt x="40530" y="8880"/>
                    <a:pt x="25313" y="15947"/>
                    <a:pt x="12682" y="26553"/>
                  </a:cubicBezTo>
                  <a:cubicBezTo>
                    <a:pt x="3919" y="34268"/>
                    <a:pt x="585" y="39984"/>
                    <a:pt x="109" y="39602"/>
                  </a:cubicBezTo>
                  <a:cubicBezTo>
                    <a:pt x="-367" y="39221"/>
                    <a:pt x="776" y="38078"/>
                    <a:pt x="2395" y="35507"/>
                  </a:cubicBezTo>
                  <a:cubicBezTo>
                    <a:pt x="4955" y="31701"/>
                    <a:pt x="7926" y="28187"/>
                    <a:pt x="11253" y="25029"/>
                  </a:cubicBezTo>
                  <a:cubicBezTo>
                    <a:pt x="23761" y="13433"/>
                    <a:pt x="39271" y="5579"/>
                    <a:pt x="56021" y="2360"/>
                  </a:cubicBezTo>
                  <a:cubicBezTo>
                    <a:pt x="80845" y="-2181"/>
                    <a:pt x="106426" y="-145"/>
                    <a:pt x="130221" y="8265"/>
                  </a:cubicBezTo>
                  <a:cubicBezTo>
                    <a:pt x="157272" y="16647"/>
                    <a:pt x="184608" y="31125"/>
                    <a:pt x="214136" y="43603"/>
                  </a:cubicBezTo>
                  <a:cubicBezTo>
                    <a:pt x="228340" y="49813"/>
                    <a:pt x="243066" y="54754"/>
                    <a:pt x="258141" y="58367"/>
                  </a:cubicBezTo>
                  <a:cubicBezTo>
                    <a:pt x="272215" y="61416"/>
                    <a:pt x="286611" y="62728"/>
                    <a:pt x="301004" y="62272"/>
                  </a:cubicBezTo>
                  <a:cubicBezTo>
                    <a:pt x="325499" y="61391"/>
                    <a:pt x="349566" y="55593"/>
                    <a:pt x="371774" y="45222"/>
                  </a:cubicBezTo>
                  <a:cubicBezTo>
                    <a:pt x="392130" y="35335"/>
                    <a:pt x="410830" y="22354"/>
                    <a:pt x="427210" y="6741"/>
                  </a:cubicBezTo>
                  <a:close/>
                </a:path>
              </a:pathLst>
            </a:custGeom>
            <a:solidFill>
              <a:srgbClr val="455A64"/>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DC00684-5E70-499C-8E59-E72FEE164C44}"/>
                </a:ext>
              </a:extLst>
            </p:cNvPr>
            <p:cNvSpPr/>
            <p:nvPr/>
          </p:nvSpPr>
          <p:spPr>
            <a:xfrm>
              <a:off x="9886568" y="5888112"/>
              <a:ext cx="436625" cy="59762"/>
            </a:xfrm>
            <a:custGeom>
              <a:avLst/>
              <a:gdLst>
                <a:gd name="connsiteX0" fmla="*/ 436626 w 436625"/>
                <a:gd name="connsiteY0" fmla="*/ 2420 h 59762"/>
                <a:gd name="connsiteX1" fmla="*/ 433483 w 436625"/>
                <a:gd name="connsiteY1" fmla="*/ 6040 h 59762"/>
                <a:gd name="connsiteX2" fmla="*/ 423386 w 436625"/>
                <a:gd name="connsiteY2" fmla="*/ 15565 h 59762"/>
                <a:gd name="connsiteX3" fmla="*/ 380524 w 436625"/>
                <a:gd name="connsiteY3" fmla="*/ 42140 h 59762"/>
                <a:gd name="connsiteX4" fmla="*/ 307848 w 436625"/>
                <a:gd name="connsiteY4" fmla="*/ 59570 h 59762"/>
                <a:gd name="connsiteX5" fmla="*/ 263557 w 436625"/>
                <a:gd name="connsiteY5" fmla="*/ 56522 h 59762"/>
                <a:gd name="connsiteX6" fmla="*/ 217837 w 436625"/>
                <a:gd name="connsiteY6" fmla="*/ 43664 h 59762"/>
                <a:gd name="connsiteX7" fmla="*/ 132588 w 436625"/>
                <a:gd name="connsiteY7" fmla="*/ 12327 h 59762"/>
                <a:gd name="connsiteX8" fmla="*/ 60008 w 436625"/>
                <a:gd name="connsiteY8" fmla="*/ 5754 h 59762"/>
                <a:gd name="connsiteX9" fmla="*/ 14192 w 436625"/>
                <a:gd name="connsiteY9" fmla="*/ 23280 h 59762"/>
                <a:gd name="connsiteX10" fmla="*/ 0 w 436625"/>
                <a:gd name="connsiteY10" fmla="*/ 34710 h 59762"/>
                <a:gd name="connsiteX11" fmla="*/ 2953 w 436625"/>
                <a:gd name="connsiteY11" fmla="*/ 30900 h 59762"/>
                <a:gd name="connsiteX12" fmla="*/ 13049 w 436625"/>
                <a:gd name="connsiteY12" fmla="*/ 21375 h 59762"/>
                <a:gd name="connsiteX13" fmla="*/ 59436 w 436625"/>
                <a:gd name="connsiteY13" fmla="*/ 1849 h 59762"/>
                <a:gd name="connsiteX14" fmla="*/ 133921 w 436625"/>
                <a:gd name="connsiteY14" fmla="*/ 7469 h 59762"/>
                <a:gd name="connsiteX15" fmla="*/ 219646 w 436625"/>
                <a:gd name="connsiteY15" fmla="*/ 38425 h 59762"/>
                <a:gd name="connsiteX16" fmla="*/ 264509 w 436625"/>
                <a:gd name="connsiteY16" fmla="*/ 51284 h 59762"/>
                <a:gd name="connsiteX17" fmla="*/ 307657 w 436625"/>
                <a:gd name="connsiteY17" fmla="*/ 54427 h 59762"/>
                <a:gd name="connsiteX18" fmla="*/ 379000 w 436625"/>
                <a:gd name="connsiteY18" fmla="*/ 38520 h 59762"/>
                <a:gd name="connsiteX19" fmla="*/ 436626 w 436625"/>
                <a:gd name="connsiteY19" fmla="*/ 2420 h 5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625" h="59762">
                  <a:moveTo>
                    <a:pt x="436626" y="2420"/>
                  </a:moveTo>
                  <a:cubicBezTo>
                    <a:pt x="435726" y="3748"/>
                    <a:pt x="434671" y="4963"/>
                    <a:pt x="433483" y="6040"/>
                  </a:cubicBezTo>
                  <a:cubicBezTo>
                    <a:pt x="430291" y="9394"/>
                    <a:pt x="426920" y="12574"/>
                    <a:pt x="423386" y="15565"/>
                  </a:cubicBezTo>
                  <a:cubicBezTo>
                    <a:pt x="410350" y="26298"/>
                    <a:pt x="395935" y="35236"/>
                    <a:pt x="380524" y="42140"/>
                  </a:cubicBezTo>
                  <a:cubicBezTo>
                    <a:pt x="357604" y="52449"/>
                    <a:pt x="332951" y="58362"/>
                    <a:pt x="307848" y="59570"/>
                  </a:cubicBezTo>
                  <a:cubicBezTo>
                    <a:pt x="293017" y="60226"/>
                    <a:pt x="278159" y="59204"/>
                    <a:pt x="263557" y="56522"/>
                  </a:cubicBezTo>
                  <a:cubicBezTo>
                    <a:pt x="248000" y="53454"/>
                    <a:pt x="232712" y="49154"/>
                    <a:pt x="217837" y="43664"/>
                  </a:cubicBezTo>
                  <a:cubicBezTo>
                    <a:pt x="187357" y="32520"/>
                    <a:pt x="159353" y="19851"/>
                    <a:pt x="132588" y="12327"/>
                  </a:cubicBezTo>
                  <a:cubicBezTo>
                    <a:pt x="109162" y="4876"/>
                    <a:pt x="84391" y="2634"/>
                    <a:pt x="60008" y="5754"/>
                  </a:cubicBezTo>
                  <a:cubicBezTo>
                    <a:pt x="43601" y="8032"/>
                    <a:pt x="27931" y="14026"/>
                    <a:pt x="14192" y="23280"/>
                  </a:cubicBezTo>
                  <a:cubicBezTo>
                    <a:pt x="4667" y="30043"/>
                    <a:pt x="381" y="35091"/>
                    <a:pt x="0" y="34710"/>
                  </a:cubicBezTo>
                  <a:cubicBezTo>
                    <a:pt x="808" y="33313"/>
                    <a:pt x="1801" y="32031"/>
                    <a:pt x="2953" y="30900"/>
                  </a:cubicBezTo>
                  <a:cubicBezTo>
                    <a:pt x="6014" y="27418"/>
                    <a:pt x="9394" y="24229"/>
                    <a:pt x="13049" y="21375"/>
                  </a:cubicBezTo>
                  <a:cubicBezTo>
                    <a:pt x="26695" y="11195"/>
                    <a:pt x="42617" y="4492"/>
                    <a:pt x="59436" y="1849"/>
                  </a:cubicBezTo>
                  <a:cubicBezTo>
                    <a:pt x="84372" y="-1877"/>
                    <a:pt x="109827" y="44"/>
                    <a:pt x="133921" y="7469"/>
                  </a:cubicBezTo>
                  <a:cubicBezTo>
                    <a:pt x="161163" y="14803"/>
                    <a:pt x="189452" y="27471"/>
                    <a:pt x="219646" y="38425"/>
                  </a:cubicBezTo>
                  <a:cubicBezTo>
                    <a:pt x="234253" y="43843"/>
                    <a:pt x="249250" y="48142"/>
                    <a:pt x="264509" y="51284"/>
                  </a:cubicBezTo>
                  <a:cubicBezTo>
                    <a:pt x="278734" y="53902"/>
                    <a:pt x="293203" y="54956"/>
                    <a:pt x="307657" y="54427"/>
                  </a:cubicBezTo>
                  <a:cubicBezTo>
                    <a:pt x="332206" y="53492"/>
                    <a:pt x="356379" y="48102"/>
                    <a:pt x="379000" y="38520"/>
                  </a:cubicBezTo>
                  <a:cubicBezTo>
                    <a:pt x="399749" y="29142"/>
                    <a:pt x="419134" y="16999"/>
                    <a:pt x="436626" y="2420"/>
                  </a:cubicBezTo>
                  <a:close/>
                </a:path>
              </a:pathLst>
            </a:custGeom>
            <a:solidFill>
              <a:srgbClr val="455A64"/>
            </a:solidFill>
            <a:ln w="9525" cap="flat">
              <a:noFill/>
              <a:prstDash val="solid"/>
              <a:miter/>
            </a:ln>
          </p:spPr>
          <p:txBody>
            <a:bodyPr rtlCol="0" anchor="ctr"/>
            <a:lstStyle/>
            <a:p>
              <a:endParaRPr lang="en-US"/>
            </a:p>
          </p:txBody>
        </p:sp>
      </p:grpSp>
      <p:sp>
        <p:nvSpPr>
          <p:cNvPr id="189"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4521130" y="2114879"/>
            <a:ext cx="6516140" cy="255454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quay </a:t>
            </a:r>
            <a:r>
              <a:rPr lang="en-US" sz="3200" b="1" dirty="0" err="1">
                <a:solidFill>
                  <a:srgbClr val="FF0000"/>
                </a:solidFill>
                <a:latin typeface="Times New Roman" panose="02020603050405020304" pitchFamily="18" charset="0"/>
                <a:cs typeface="Times New Roman" panose="02020603050405020304" pitchFamily="18" charset="0"/>
              </a:rPr>
              <a:t>Chiếc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bao </a:t>
            </a:r>
            <a:r>
              <a:rPr lang="en-US" sz="3200" b="1" dirty="0" err="1">
                <a:solidFill>
                  <a:srgbClr val="FF0000"/>
                </a:solidFill>
                <a:latin typeface="Times New Roman" panose="02020603050405020304" pitchFamily="18" charset="0"/>
                <a:cs typeface="Times New Roman" panose="02020603050405020304" pitchFamily="18" charset="0"/>
              </a:rPr>
              <a:t>nhiêu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925542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32" presetClass="emph" presetSubtype="0" repeatCount="3000" fill="hold" nodeType="with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4780"/>
          </a:xfrm>
          <a:prstGeom prst="rect">
            <a:avLst/>
          </a:prstGeom>
        </p:spPr>
      </p:pic>
      <p:sp>
        <p:nvSpPr>
          <p:cNvPr id="2" name="TextBox 1"/>
          <p:cNvSpPr txBox="1"/>
          <p:nvPr/>
        </p:nvSpPr>
        <p:spPr>
          <a:xfrm>
            <a:off x="2782954" y="1446827"/>
            <a:ext cx="6626087" cy="2958502"/>
          </a:xfrm>
          <a:prstGeom prst="rect">
            <a:avLst/>
          </a:prstGeom>
          <a:noFill/>
        </p:spPr>
        <p:txBody>
          <a:bodyPr wrap="square" rtlCol="0">
            <a:spAutoFit/>
          </a:bodyPr>
          <a:lstStyle/>
          <a:p>
            <a:pPr marL="400050" indent="-400050">
              <a:lnSpc>
                <a:spcPct val="150000"/>
              </a:lnSpc>
              <a:buAutoNum type="romanUcPeriod"/>
            </a:pPr>
            <a:r>
              <a:rPr lang="en-US" sz="3200" b="1" dirty="0">
                <a:solidFill>
                  <a:srgbClr val="7030A0"/>
                </a:solidFill>
                <a:latin typeface="Times New Roman" panose="02020603050405020304" pitchFamily="18" charset="0"/>
                <a:cs typeface="Times New Roman" panose="02020603050405020304" pitchFamily="18" charset="0"/>
              </a:rPr>
              <a:t>KHỞI ĐỘNG</a:t>
            </a:r>
          </a:p>
          <a:p>
            <a:pPr marL="400050" indent="-400050">
              <a:lnSpc>
                <a:spcPct val="150000"/>
              </a:lnSpc>
              <a:buAutoNum type="romanUcPeriod"/>
            </a:pPr>
            <a:r>
              <a:rPr lang="en-US" sz="3200" b="1" dirty="0">
                <a:solidFill>
                  <a:srgbClr val="7030A0"/>
                </a:solidFill>
                <a:latin typeface="Times New Roman" panose="02020603050405020304" pitchFamily="18" charset="0"/>
                <a:cs typeface="Times New Roman" panose="02020603050405020304" pitchFamily="18" charset="0"/>
              </a:rPr>
              <a:t> HÌNH THÀNH KIẾN THỨC</a:t>
            </a:r>
          </a:p>
          <a:p>
            <a:pPr marL="400050" indent="-400050">
              <a:lnSpc>
                <a:spcPct val="150000"/>
              </a:lnSpc>
              <a:buAutoNum type="romanUcPeriod"/>
            </a:pPr>
            <a:r>
              <a:rPr lang="en-US" sz="3200" b="1" dirty="0">
                <a:solidFill>
                  <a:srgbClr val="7030A0"/>
                </a:solidFill>
                <a:latin typeface="Times New Roman" panose="02020603050405020304" pitchFamily="18" charset="0"/>
                <a:cs typeface="Times New Roman" panose="02020603050405020304" pitchFamily="18" charset="0"/>
              </a:rPr>
              <a:t> LUYỆN TẬP</a:t>
            </a:r>
          </a:p>
          <a:p>
            <a:pPr marL="400050" indent="-400050">
              <a:lnSpc>
                <a:spcPct val="150000"/>
              </a:lnSpc>
              <a:buAutoNum type="romanUcPeriod"/>
            </a:pPr>
            <a:r>
              <a:rPr lang="en-US" sz="3200" b="1" dirty="0">
                <a:solidFill>
                  <a:srgbClr val="7030A0"/>
                </a:solidFill>
                <a:latin typeface="Times New Roman" panose="02020603050405020304" pitchFamily="18" charset="0"/>
                <a:cs typeface="Times New Roman" panose="02020603050405020304" pitchFamily="18" charset="0"/>
              </a:rPr>
              <a:t> VẬN DỤNG</a:t>
            </a:r>
          </a:p>
        </p:txBody>
      </p:sp>
      <p:sp>
        <p:nvSpPr>
          <p:cNvPr id="4" name="文本框 4"/>
          <p:cNvSpPr txBox="1"/>
          <p:nvPr/>
        </p:nvSpPr>
        <p:spPr>
          <a:xfrm>
            <a:off x="53511" y="179972"/>
            <a:ext cx="12084975" cy="823752"/>
          </a:xfrm>
          <a:prstGeom prst="rect">
            <a:avLst/>
          </a:prstGeom>
          <a:noFill/>
        </p:spPr>
        <p:txBody>
          <a:bodyPr wrap="square" rtlCol="0">
            <a:spAutoFit/>
          </a:bodyPr>
          <a:lstStyle/>
          <a:p>
            <a:pPr algn="ctr">
              <a:lnSpc>
                <a:spcPct val="150000"/>
              </a:lnSpc>
            </a:pPr>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CẤU TRÚC BÀI HỌC</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9585410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0"/>
            <a:ext cx="5486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3"/>
          <p:cNvSpPr>
            <a:spLocks noChangeShapeType="1"/>
          </p:cNvSpPr>
          <p:nvPr/>
        </p:nvSpPr>
        <p:spPr bwMode="auto">
          <a:xfrm flipV="1">
            <a:off x="5943600" y="5257800"/>
            <a:ext cx="1588" cy="762000"/>
          </a:xfrm>
          <a:prstGeom prst="line">
            <a:avLst/>
          </a:prstGeom>
          <a:noFill/>
          <a:ln w="101600">
            <a:solidFill>
              <a:srgbClr val="FF0000"/>
            </a:solidFill>
            <a:round/>
            <a:headEnd/>
            <a:tailEnd type="triangle" w="med" len="med"/>
          </a:ln>
        </p:spPr>
        <p:txBody>
          <a:bodyPr/>
          <a:lstStyle/>
          <a:p>
            <a:endParaRPr lang="en-US"/>
          </a:p>
        </p:txBody>
      </p:sp>
      <p:grpSp>
        <p:nvGrpSpPr>
          <p:cNvPr id="69637" name="Group 5"/>
          <p:cNvGrpSpPr>
            <a:grpSpLocks/>
          </p:cNvGrpSpPr>
          <p:nvPr/>
        </p:nvGrpSpPr>
        <p:grpSpPr bwMode="auto">
          <a:xfrm>
            <a:off x="4572000" y="6019800"/>
            <a:ext cx="2971800" cy="762000"/>
            <a:chOff x="672" y="3648"/>
            <a:chExt cx="1920" cy="528"/>
          </a:xfrm>
        </p:grpSpPr>
        <p:sp>
          <p:nvSpPr>
            <p:cNvPr id="69638" name="Rectangle 6"/>
            <p:cNvSpPr>
              <a:spLocks noChangeArrowheads="1"/>
            </p:cNvSpPr>
            <p:nvPr/>
          </p:nvSpPr>
          <p:spPr bwMode="auto">
            <a:xfrm>
              <a:off x="672" y="3648"/>
              <a:ext cx="1920" cy="528"/>
            </a:xfrm>
            <a:prstGeom prst="rect">
              <a:avLst/>
            </a:prstGeom>
            <a:gradFill rotWithShape="1">
              <a:gsLst>
                <a:gs pos="0">
                  <a:srgbClr val="00CCFF"/>
                </a:gs>
                <a:gs pos="100000">
                  <a:srgbClr val="00CCFF">
                    <a:gamma/>
                    <a:shade val="46275"/>
                    <a:invGamma/>
                  </a:srgbClr>
                </a:gs>
              </a:gsLst>
              <a:path path="shape">
                <a:fillToRect l="50000" t="50000" r="50000" b="50000"/>
              </a:path>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9639" name="WordArt 7"/>
            <p:cNvSpPr>
              <a:spLocks noChangeArrowheads="1" noChangeShapeType="1" noTextEdit="1"/>
            </p:cNvSpPr>
            <p:nvPr/>
          </p:nvSpPr>
          <p:spPr bwMode="auto">
            <a:xfrm>
              <a:off x="1008" y="3696"/>
              <a:ext cx="1248" cy="404"/>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Bắt đầu</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grpSp>
      <p:pic>
        <p:nvPicPr>
          <p:cNvPr id="69640" name="chiec non ki dieu.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6764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4000000">
                                      <p:cBhvr>
                                        <p:cTn id="6" dur="2000" fill="hold"/>
                                        <p:tgtEl>
                                          <p:spTgt spid="4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par>
                                <p:cTn id="7" presetID="1" presetClass="mediacall" presetSubtype="0" fill="hold" nodeType="withEffect">
                                  <p:stCondLst>
                                    <p:cond delay="0"/>
                                  </p:stCondLst>
                                  <p:childTnLst>
                                    <p:cmd type="call" cmd="playFrom(0.0)">
                                      <p:cBhvr>
                                        <p:cTn id="8" dur="19018" fill="hold"/>
                                        <p:tgtEl>
                                          <p:spTgt spid="696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6964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Picture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49238"/>
            <a:ext cx="48768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Line 3"/>
          <p:cNvSpPr>
            <a:spLocks noChangeShapeType="1"/>
          </p:cNvSpPr>
          <p:nvPr/>
        </p:nvSpPr>
        <p:spPr bwMode="auto">
          <a:xfrm flipV="1">
            <a:off x="4038600" y="4953000"/>
            <a:ext cx="0" cy="838200"/>
          </a:xfrm>
          <a:prstGeom prst="line">
            <a:avLst/>
          </a:prstGeom>
          <a:noFill/>
          <a:ln w="101600">
            <a:solidFill>
              <a:srgbClr val="FF0000"/>
            </a:solidFill>
            <a:round/>
            <a:headEnd/>
            <a:tailEnd type="triangle" w="med" len="med"/>
          </a:ln>
        </p:spPr>
        <p:txBody>
          <a:bodyPr/>
          <a:lstStyle/>
          <a:p>
            <a:endParaRPr lang="en-US"/>
          </a:p>
        </p:txBody>
      </p:sp>
      <p:grpSp>
        <p:nvGrpSpPr>
          <p:cNvPr id="70661" name="Group 5"/>
          <p:cNvGrpSpPr>
            <a:grpSpLocks/>
          </p:cNvGrpSpPr>
          <p:nvPr/>
        </p:nvGrpSpPr>
        <p:grpSpPr bwMode="auto">
          <a:xfrm>
            <a:off x="2590800" y="5791200"/>
            <a:ext cx="3048000" cy="838200"/>
            <a:chOff x="672" y="3648"/>
            <a:chExt cx="1920" cy="528"/>
          </a:xfrm>
        </p:grpSpPr>
        <p:sp>
          <p:nvSpPr>
            <p:cNvPr id="70662" name="Rectangle 6"/>
            <p:cNvSpPr>
              <a:spLocks noChangeArrowheads="1"/>
            </p:cNvSpPr>
            <p:nvPr/>
          </p:nvSpPr>
          <p:spPr bwMode="auto">
            <a:xfrm>
              <a:off x="672" y="3648"/>
              <a:ext cx="1920" cy="528"/>
            </a:xfrm>
            <a:prstGeom prst="rect">
              <a:avLst/>
            </a:prstGeom>
            <a:gradFill rotWithShape="1">
              <a:gsLst>
                <a:gs pos="0">
                  <a:srgbClr val="00CCFF"/>
                </a:gs>
                <a:gs pos="100000">
                  <a:srgbClr val="00CCFF">
                    <a:gamma/>
                    <a:shade val="46275"/>
                    <a:invGamma/>
                  </a:srgbClr>
                </a:gs>
              </a:gsLst>
              <a:path path="shape">
                <a:fillToRect l="50000" t="50000" r="50000" b="50000"/>
              </a:path>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0663" name="WordArt 7"/>
            <p:cNvSpPr>
              <a:spLocks noChangeArrowheads="1" noChangeShapeType="1" noTextEdit="1"/>
            </p:cNvSpPr>
            <p:nvPr/>
          </p:nvSpPr>
          <p:spPr bwMode="auto">
            <a:xfrm>
              <a:off x="1008" y="3696"/>
              <a:ext cx="1248" cy="404"/>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Bắt đầu</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grpSp>
      <p:pic>
        <p:nvPicPr>
          <p:cNvPr id="70665" name="Picture 9" descr="E:\ANH\ANH DEP\water_drop_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104775"/>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39">
            <a:hlinkClick r:id="rId8" action="ppaction://hlinksldjump"/>
          </p:cNvPr>
          <p:cNvSpPr>
            <a:spLocks noChangeArrowheads="1"/>
          </p:cNvSpPr>
          <p:nvPr/>
        </p:nvSpPr>
        <p:spPr bwMode="auto">
          <a:xfrm>
            <a:off x="7010400" y="801688"/>
            <a:ext cx="1066800" cy="1160462"/>
          </a:xfrm>
          <a:prstGeom prst="roundRect">
            <a:avLst>
              <a:gd name="adj" fmla="val 16667"/>
            </a:avLst>
          </a:prstGeom>
          <a:solidFill>
            <a:srgbClr val="99CCFF"/>
          </a:solidFill>
          <a:ln w="25400" algn="ctr">
            <a:solidFill>
              <a:srgbClr val="385D8A"/>
            </a:solidFill>
            <a:round/>
            <a:headEnd/>
            <a:tailEnd/>
          </a:ln>
        </p:spPr>
        <p:txBody>
          <a:bodyPr anchor="ctr"/>
          <a:lstStyle/>
          <a:p>
            <a:pPr algn="ctr">
              <a:defRPr/>
            </a:pPr>
            <a:r>
              <a:rPr lang="af-ZA" sz="6600" b="1" dirty="0">
                <a:effectLst>
                  <a:outerShdw blurRad="38100" dist="38100" dir="2700000" algn="tl">
                    <a:srgbClr val="FFFFFF"/>
                  </a:outerShdw>
                </a:effectLst>
                <a:latin typeface="Arial" charset="0"/>
              </a:rPr>
              <a:t>1</a:t>
            </a:r>
          </a:p>
        </p:txBody>
      </p:sp>
      <p:pic>
        <p:nvPicPr>
          <p:cNvPr id="70664" name="Picture 3" descr="waterdrop_party_1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4400" y="104775"/>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le 36">
            <a:hlinkClick r:id="rId10" action="ppaction://hlinksldjump"/>
          </p:cNvPr>
          <p:cNvSpPr>
            <a:spLocks noChangeArrowheads="1"/>
          </p:cNvSpPr>
          <p:nvPr/>
        </p:nvSpPr>
        <p:spPr bwMode="auto">
          <a:xfrm>
            <a:off x="9220200" y="801688"/>
            <a:ext cx="990600" cy="1160462"/>
          </a:xfrm>
          <a:prstGeom prst="roundRect">
            <a:avLst>
              <a:gd name="adj" fmla="val 16667"/>
            </a:avLst>
          </a:prstGeom>
          <a:solidFill>
            <a:srgbClr val="99CCFF"/>
          </a:solidFill>
          <a:ln w="25400" algn="ctr">
            <a:solidFill>
              <a:srgbClr val="385D8A"/>
            </a:solidFill>
            <a:round/>
            <a:headEnd/>
            <a:tailEnd/>
          </a:ln>
        </p:spPr>
        <p:txBody>
          <a:bodyPr anchor="ctr"/>
          <a:lstStyle/>
          <a:p>
            <a:pPr algn="ctr">
              <a:defRPr/>
            </a:pPr>
            <a:r>
              <a:rPr lang="af-ZA" sz="6600" b="1">
                <a:effectLst>
                  <a:outerShdw blurRad="38100" dist="38100" dir="2700000" algn="tl">
                    <a:srgbClr val="FFFFFF"/>
                  </a:outerShdw>
                </a:effectLst>
                <a:latin typeface="Arial" charset="0"/>
              </a:rPr>
              <a:t>2</a:t>
            </a:r>
          </a:p>
        </p:txBody>
      </p:sp>
      <p:pic>
        <p:nvPicPr>
          <p:cNvPr id="70667" name="Picture 8" descr="E:\ANH\ANH DEP\water_drop_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0800" y="2466975"/>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a:hlinkClick r:id="rId12" action="ppaction://hlinksldjump"/>
          </p:cNvPr>
          <p:cNvSpPr>
            <a:spLocks noChangeArrowheads="1"/>
          </p:cNvSpPr>
          <p:nvPr/>
        </p:nvSpPr>
        <p:spPr bwMode="auto">
          <a:xfrm>
            <a:off x="7010400" y="3076576"/>
            <a:ext cx="1074738" cy="1160463"/>
          </a:xfrm>
          <a:prstGeom prst="roundRect">
            <a:avLst>
              <a:gd name="adj" fmla="val 16667"/>
            </a:avLst>
          </a:prstGeom>
          <a:solidFill>
            <a:srgbClr val="99CCFF"/>
          </a:solidFill>
          <a:ln w="25400" algn="ctr">
            <a:solidFill>
              <a:srgbClr val="385D8A"/>
            </a:solidFill>
            <a:round/>
            <a:headEnd/>
            <a:tailEnd/>
          </a:ln>
        </p:spPr>
        <p:txBody>
          <a:bodyPr anchor="ctr"/>
          <a:lstStyle/>
          <a:p>
            <a:pPr algn="ctr">
              <a:defRPr/>
            </a:pPr>
            <a:r>
              <a:rPr lang="af-ZA" sz="6600" b="1">
                <a:effectLst>
                  <a:outerShdw blurRad="38100" dist="38100" dir="2700000" algn="tl">
                    <a:srgbClr val="FFFFFF"/>
                  </a:outerShdw>
                </a:effectLst>
                <a:latin typeface="Arial" charset="0"/>
              </a:rPr>
              <a:t>3</a:t>
            </a:r>
          </a:p>
        </p:txBody>
      </p:sp>
      <p:pic>
        <p:nvPicPr>
          <p:cNvPr id="70666" name="Picture 7" descr="E:\ANH\ANH DEP\waterdrop_party_1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2495551"/>
            <a:ext cx="2133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a:hlinkClick r:id="rId14" action="ppaction://hlinksldjump"/>
          </p:cNvPr>
          <p:cNvSpPr>
            <a:spLocks noChangeArrowheads="1"/>
          </p:cNvSpPr>
          <p:nvPr/>
        </p:nvSpPr>
        <p:spPr bwMode="auto">
          <a:xfrm>
            <a:off x="9144000" y="3076576"/>
            <a:ext cx="990600" cy="1160463"/>
          </a:xfrm>
          <a:prstGeom prst="roundRect">
            <a:avLst>
              <a:gd name="adj" fmla="val 16667"/>
            </a:avLst>
          </a:prstGeom>
          <a:solidFill>
            <a:srgbClr val="99CCFF"/>
          </a:solidFill>
          <a:ln w="25400" algn="ctr">
            <a:solidFill>
              <a:srgbClr val="385D8A"/>
            </a:solidFill>
            <a:round/>
            <a:headEnd/>
            <a:tailEnd/>
          </a:ln>
        </p:spPr>
        <p:txBody>
          <a:bodyPr anchor="ctr"/>
          <a:lstStyle/>
          <a:p>
            <a:pPr algn="ctr">
              <a:defRPr/>
            </a:pPr>
            <a:r>
              <a:rPr lang="af-ZA" sz="6600" b="1">
                <a:effectLst>
                  <a:outerShdw blurRad="38100" dist="38100" dir="2700000" algn="tl">
                    <a:srgbClr val="FFFFFF"/>
                  </a:outerShdw>
                </a:effectLst>
                <a:latin typeface="Arial" charset="0"/>
              </a:rPr>
              <a:t>4</a:t>
            </a:r>
          </a:p>
        </p:txBody>
      </p:sp>
      <p:sp>
        <p:nvSpPr>
          <p:cNvPr id="55322" name="WordArt 26"/>
          <p:cNvSpPr>
            <a:spLocks noChangeArrowheads="1" noChangeShapeType="1" noTextEdit="1"/>
          </p:cNvSpPr>
          <p:nvPr/>
        </p:nvSpPr>
        <p:spPr bwMode="auto">
          <a:xfrm>
            <a:off x="7010400" y="5943600"/>
            <a:ext cx="609600" cy="6858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Impact"/>
              </a:rPr>
              <a:t>A</a:t>
            </a:r>
          </a:p>
        </p:txBody>
      </p:sp>
      <p:sp>
        <p:nvSpPr>
          <p:cNvPr id="55329" name="WordArt 33"/>
          <p:cNvSpPr>
            <a:spLocks noChangeArrowheads="1" noChangeShapeType="1" noTextEdit="1"/>
          </p:cNvSpPr>
          <p:nvPr/>
        </p:nvSpPr>
        <p:spPr bwMode="auto">
          <a:xfrm>
            <a:off x="9372600" y="5943600"/>
            <a:ext cx="533400" cy="7620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Impact"/>
              </a:rPr>
              <a:t>B</a:t>
            </a:r>
          </a:p>
        </p:txBody>
      </p:sp>
      <p:sp>
        <p:nvSpPr>
          <p:cNvPr id="70678" name="Oval 19">
            <a:hlinkClick r:id="" action="ppaction://noaction"/>
          </p:cNvPr>
          <p:cNvSpPr>
            <a:spLocks noChangeArrowheads="1"/>
          </p:cNvSpPr>
          <p:nvPr/>
        </p:nvSpPr>
        <p:spPr bwMode="auto">
          <a:xfrm>
            <a:off x="1524000" y="6400800"/>
            <a:ext cx="1143000" cy="457200"/>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pPr algn="ctr"/>
            <a:r>
              <a:rPr lang="vi-VN" b="1">
                <a:solidFill>
                  <a:srgbClr val="FF3300"/>
                </a:solidFill>
                <a:latin typeface="Arial" charset="0"/>
                <a:cs typeface="Arial" charset="0"/>
              </a:rPr>
              <a:t>Trở lại</a:t>
            </a:r>
            <a:endParaRPr lang="en-US" b="1">
              <a:solidFill>
                <a:srgbClr val="FF3300"/>
              </a:solidFill>
              <a:latin typeface="Arial" charset="0"/>
              <a:cs typeface="Arial" charset="0"/>
            </a:endParaRPr>
          </a:p>
        </p:txBody>
      </p:sp>
    </p:spTree>
    <p:controls>
      <mc:AlternateContent xmlns:mc="http://schemas.openxmlformats.org/markup-compatibility/2006">
        <mc:Choice xmlns:v="urn:schemas-microsoft-com:vml" Requires="v">
          <p:control name="TextBox2" r:id="rId1" imgW="1143000" imgH="762120"/>
        </mc:Choice>
        <mc:Fallback>
          <p:control name="TextBox2" r:id="rId1" imgW="1143000" imgH="762120">
            <p:pic>
              <p:nvPicPr>
                <p:cNvPr id="3" name="TextBox2"/>
                <p:cNvPicPr preferRelativeResize="0">
                  <a:picLocks noChangeArrowheads="1" noChangeShapeType="1"/>
                </p:cNvPicPr>
                <p:nvPr/>
              </p:nvPicPr>
              <p:blipFill>
                <a:blip r:embed="rId15"/>
                <a:srcRect/>
                <a:stretch>
                  <a:fillRect/>
                </a:stretch>
              </p:blipFill>
              <p:spPr bwMode="auto">
                <a:xfrm>
                  <a:off x="6781800" y="5029200"/>
                  <a:ext cx="1143000" cy="76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1" r:id="rId2" imgW="1143000" imgH="762120"/>
        </mc:Choice>
        <mc:Fallback>
          <p:control name="TextBox1" r:id="rId2" imgW="1143000" imgH="762120">
            <p:pic>
              <p:nvPicPr>
                <p:cNvPr id="4" name="TextBox1"/>
                <p:cNvPicPr preferRelativeResize="0">
                  <a:picLocks noChangeArrowheads="1" noChangeShapeType="1"/>
                </p:cNvPicPr>
                <p:nvPr/>
              </p:nvPicPr>
              <p:blipFill>
                <a:blip r:embed="rId15"/>
                <a:srcRect/>
                <a:stretch>
                  <a:fillRect/>
                </a:stretch>
              </p:blipFill>
              <p:spPr bwMode="auto">
                <a:xfrm>
                  <a:off x="8991600" y="5029200"/>
                  <a:ext cx="1143000" cy="76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066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nodeType="clickEffect">
                                  <p:stCondLst>
                                    <p:cond delay="0"/>
                                  </p:stCondLst>
                                  <p:childTnLst>
                                    <p:animRot by="108000000">
                                      <p:cBhvr>
                                        <p:cTn id="6" dur="5000" fill="hold"/>
                                        <p:tgtEl>
                                          <p:spTgt spid="40"/>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4" name="cnkd (1).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91200000">
                                      <p:cBhvr>
                                        <p:cTn id="10" dur="5000" fill="hold"/>
                                        <p:tgtEl>
                                          <p:spTgt spid="40"/>
                                        </p:tgtEl>
                                        <p:attrNameLst>
                                          <p:attrName>r</p:attrName>
                                        </p:attrNameLst>
                                      </p:cBhvr>
                                    </p:animRot>
                                  </p:childTnLst>
                                  <p:subTnLst>
                                    <p:audio>
                                      <p:cMediaNode vol="100000">
                                        <p:cTn display="0" masterRel="sameClick">
                                          <p:stCondLst>
                                            <p:cond evt="begin" delay="0">
                                              <p:tn val="9"/>
                                            </p:cond>
                                          </p:stCondLst>
                                          <p:endCondLst>
                                            <p:cond evt="onStopAudio" delay="0">
                                              <p:tgtEl>
                                                <p:sldTgt/>
                                              </p:tgtEl>
                                            </p:cond>
                                          </p:endCondLst>
                                        </p:cTn>
                                        <p:tgtEl>
                                          <p:sndTgt r:embed="rId4" name="cnkd (1).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84000000">
                                      <p:cBhvr>
                                        <p:cTn id="14" dur="5000" fill="hold"/>
                                        <p:tgtEl>
                                          <p:spTgt spid="40"/>
                                        </p:tgtEl>
                                        <p:attrNameLst>
                                          <p:attrName>r</p:attrName>
                                        </p:attrNameLst>
                                      </p:cBhvr>
                                    </p:animRot>
                                  </p:childTnLst>
                                  <p:subTnLst>
                                    <p:audio>
                                      <p:cMediaNode vol="100000">
                                        <p:cTn display="0" masterRel="sameClick">
                                          <p:stCondLst>
                                            <p:cond evt="begin" delay="0">
                                              <p:tn val="13"/>
                                            </p:cond>
                                          </p:stCondLst>
                                          <p:endCondLst>
                                            <p:cond evt="onStopAudio" delay="0">
                                              <p:tgtEl>
                                                <p:sldTgt/>
                                              </p:tgtEl>
                                            </p:cond>
                                          </p:endCondLst>
                                        </p:cTn>
                                        <p:tgtEl>
                                          <p:sndTgt r:embed="rId4" name="cnkd (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84000000">
                                      <p:cBhvr>
                                        <p:cTn id="18" dur="5000" fill="hold"/>
                                        <p:tgtEl>
                                          <p:spTgt spid="40"/>
                                        </p:tgtEl>
                                        <p:attrNameLst>
                                          <p:attrName>r</p:attrName>
                                        </p:attrNameLst>
                                      </p:cBhvr>
                                    </p:animRot>
                                  </p:childTnLst>
                                  <p:subTnLst>
                                    <p:audio>
                                      <p:cMediaNode vol="100000">
                                        <p:cTn display="0" masterRel="sameClick">
                                          <p:stCondLst>
                                            <p:cond evt="begin" delay="0">
                                              <p:tn val="17"/>
                                            </p:cond>
                                          </p:stCondLst>
                                          <p:endCondLst>
                                            <p:cond evt="onStopAudio" delay="0">
                                              <p:tgtEl>
                                                <p:sldTgt/>
                                              </p:tgtEl>
                                            </p:cond>
                                          </p:endCondLst>
                                        </p:cTn>
                                        <p:tgtEl>
                                          <p:sndTgt r:embed="rId4" name="cnkd (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74400000">
                                      <p:cBhvr>
                                        <p:cTn id="22" dur="5000" fill="hold"/>
                                        <p:tgtEl>
                                          <p:spTgt spid="40"/>
                                        </p:tgtEl>
                                        <p:attrNameLst>
                                          <p:attrName>r</p:attrName>
                                        </p:attrNameLst>
                                      </p:cBhvr>
                                    </p:animRot>
                                  </p:childTnLst>
                                  <p:subTnLst>
                                    <p:audio>
                                      <p:cMediaNode vol="100000">
                                        <p:cTn display="0" masterRel="sameClick">
                                          <p:stCondLst>
                                            <p:cond evt="begin" delay="0">
                                              <p:tn val="21"/>
                                            </p:cond>
                                          </p:stCondLst>
                                          <p:endCondLst>
                                            <p:cond evt="onStopAudio" delay="0">
                                              <p:tgtEl>
                                                <p:sldTgt/>
                                              </p:tgtEl>
                                            </p:cond>
                                          </p:endCondLst>
                                        </p:cTn>
                                        <p:tgtEl>
                                          <p:sndTgt r:embed="rId4" name="cnkd (1).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74400000">
                                      <p:cBhvr>
                                        <p:cTn id="26" dur="5000" fill="hold"/>
                                        <p:tgtEl>
                                          <p:spTgt spid="40"/>
                                        </p:tgtEl>
                                        <p:attrNameLst>
                                          <p:attrName>r</p:attrName>
                                        </p:attrNameLst>
                                      </p:cBhvr>
                                    </p:animRot>
                                  </p:childTnLst>
                                  <p:subTnLst>
                                    <p:audio>
                                      <p:cMediaNode vol="100000">
                                        <p:cTn display="0" masterRel="sameClick">
                                          <p:stCondLst>
                                            <p:cond evt="begin" delay="0">
                                              <p:tn val="25"/>
                                            </p:cond>
                                          </p:stCondLst>
                                          <p:endCondLst>
                                            <p:cond evt="onStopAudio" delay="0">
                                              <p:tgtEl>
                                                <p:sldTgt/>
                                              </p:tgtEl>
                                            </p:cond>
                                          </p:endCondLst>
                                        </p:cTn>
                                        <p:tgtEl>
                                          <p:sndTgt r:embed="rId4" name="cnkd (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88800000">
                                      <p:cBhvr>
                                        <p:cTn id="30" dur="5000" fill="hold"/>
                                        <p:tgtEl>
                                          <p:spTgt spid="40"/>
                                        </p:tgtEl>
                                        <p:attrNameLst>
                                          <p:attrName>r</p:attrName>
                                        </p:attrNameLst>
                                      </p:cBhvr>
                                    </p:animRot>
                                  </p:childTnLst>
                                  <p:subTnLst>
                                    <p:audio>
                                      <p:cMediaNode vol="100000">
                                        <p:cTn display="0" masterRel="sameClick">
                                          <p:stCondLst>
                                            <p:cond evt="begin" delay="0">
                                              <p:tn val="29"/>
                                            </p:cond>
                                          </p:stCondLst>
                                          <p:endCondLst>
                                            <p:cond evt="onStopAudio" delay="0">
                                              <p:tgtEl>
                                                <p:sldTgt/>
                                              </p:tgtEl>
                                            </p:cond>
                                          </p:endCondLst>
                                        </p:cTn>
                                        <p:tgtEl>
                                          <p:sndTgt r:embed="rId4" name="cnkd (1).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88800000">
                                      <p:cBhvr>
                                        <p:cTn id="34" dur="5000" fill="hold"/>
                                        <p:tgtEl>
                                          <p:spTgt spid="40"/>
                                        </p:tgtEl>
                                        <p:attrNameLst>
                                          <p:attrName>r</p:attrName>
                                        </p:attrNameLst>
                                      </p:cBhvr>
                                    </p:animRot>
                                  </p:childTnLst>
                                  <p:subTnLst>
                                    <p:audio>
                                      <p:cMediaNode vol="100000">
                                        <p:cTn display="0" masterRel="sameClick">
                                          <p:stCondLst>
                                            <p:cond evt="begin" delay="0">
                                              <p:tn val="33"/>
                                            </p:cond>
                                          </p:stCondLst>
                                          <p:endCondLst>
                                            <p:cond evt="onStopAudio" delay="0">
                                              <p:tgtEl>
                                                <p:sldTgt/>
                                              </p:tgtEl>
                                            </p:cond>
                                          </p:endCondLst>
                                        </p:cTn>
                                        <p:tgtEl>
                                          <p:sndTgt r:embed="rId4" name="cnkd (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86400000">
                                      <p:cBhvr>
                                        <p:cTn id="38" dur="5000" fill="hold"/>
                                        <p:tgtEl>
                                          <p:spTgt spid="40"/>
                                        </p:tgtEl>
                                        <p:attrNameLst>
                                          <p:attrName>r</p:attrName>
                                        </p:attrNameLst>
                                      </p:cBhvr>
                                    </p:animRot>
                                  </p:childTnLst>
                                  <p:subTnLst>
                                    <p:audio>
                                      <p:cMediaNode vol="100000">
                                        <p:cTn display="0" masterRel="sameClick">
                                          <p:stCondLst>
                                            <p:cond evt="begin" delay="0">
                                              <p:tn val="37"/>
                                            </p:cond>
                                          </p:stCondLst>
                                          <p:endCondLst>
                                            <p:cond evt="onStopAudio" delay="0">
                                              <p:tgtEl>
                                                <p:sldTgt/>
                                              </p:tgtEl>
                                            </p:cond>
                                          </p:endCondLst>
                                        </p:cTn>
                                        <p:tgtEl>
                                          <p:sndTgt r:embed="rId4" name="cnkd (1).wav"/>
                                        </p:tgtEl>
                                      </p:cMediaNode>
                                    </p:audio>
                                  </p:subTnLst>
                                </p:cTn>
                              </p:par>
                            </p:childTnLst>
                          </p:cTn>
                        </p:par>
                      </p:childTnLst>
                    </p:cTn>
                  </p:par>
                </p:childTnLst>
              </p:cTn>
              <p:nextCondLst>
                <p:cond evt="onClick" delay="0">
                  <p:tgtEl>
                    <p:spTgt spid="70661"/>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
                                        </p:tgtEl>
                                        <p:attrNameLst>
                                          <p:attrName>style.color</p:attrName>
                                        </p:attrNameLst>
                                      </p:cBhvr>
                                      <p:by>
                                        <p:hsl h="7200000" s="0" l="0"/>
                                      </p:by>
                                    </p:animClr>
                                    <p:animClr clrSpc="hsl" dir="cw">
                                      <p:cBhvr>
                                        <p:cTn id="44" dur="500" fill="hold"/>
                                        <p:tgtEl>
                                          <p:spTgt spid="2"/>
                                        </p:tgtEl>
                                        <p:attrNameLst>
                                          <p:attrName>fillcolor</p:attrName>
                                        </p:attrNameLst>
                                      </p:cBhvr>
                                      <p:by>
                                        <p:hsl h="7200000" s="0" l="0"/>
                                      </p:by>
                                    </p:animClr>
                                    <p:animClr clrSpc="hsl" dir="cw">
                                      <p:cBhvr>
                                        <p:cTn id="45" dur="500" fill="hold"/>
                                        <p:tgtEl>
                                          <p:spTgt spid="2"/>
                                        </p:tgtEl>
                                        <p:attrNameLst>
                                          <p:attrName>stroke.color</p:attrName>
                                        </p:attrNameLst>
                                      </p:cBhvr>
                                      <p:by>
                                        <p:hsl h="7200000" s="0" l="0"/>
                                      </p:by>
                                    </p:animClr>
                                    <p:set>
                                      <p:cBhvr>
                                        <p:cTn id="46" dur="500" fill="hold"/>
                                        <p:tgtEl>
                                          <p:spTgt spid="2"/>
                                        </p:tgtEl>
                                        <p:attrNameLst>
                                          <p:attrName>fill.type</p:attrName>
                                        </p:attrNameLst>
                                      </p:cBhvr>
                                      <p:to>
                                        <p:strVal val="solid"/>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1" presetClass="emph" presetSubtype="0" fill="hold" grpId="0" nodeType="clickEffect">
                                  <p:stCondLst>
                                    <p:cond delay="0"/>
                                  </p:stCondLst>
                                  <p:childTnLst>
                                    <p:animClr clrSpc="hsl" dir="cw">
                                      <p:cBhvr override="childStyle">
                                        <p:cTn id="51" dur="500" fill="hold"/>
                                        <p:tgtEl>
                                          <p:spTgt spid="37"/>
                                        </p:tgtEl>
                                        <p:attrNameLst>
                                          <p:attrName>style.color</p:attrName>
                                        </p:attrNameLst>
                                      </p:cBhvr>
                                      <p:by>
                                        <p:hsl h="7200000" s="0" l="0"/>
                                      </p:by>
                                    </p:animClr>
                                    <p:animClr clrSpc="hsl" dir="cw">
                                      <p:cBhvr>
                                        <p:cTn id="52" dur="500" fill="hold"/>
                                        <p:tgtEl>
                                          <p:spTgt spid="37"/>
                                        </p:tgtEl>
                                        <p:attrNameLst>
                                          <p:attrName>fillcolor</p:attrName>
                                        </p:attrNameLst>
                                      </p:cBhvr>
                                      <p:by>
                                        <p:hsl h="7200000" s="0" l="0"/>
                                      </p:by>
                                    </p:animClr>
                                    <p:animClr clrSpc="hsl" dir="cw">
                                      <p:cBhvr>
                                        <p:cTn id="53" dur="500" fill="hold"/>
                                        <p:tgtEl>
                                          <p:spTgt spid="37"/>
                                        </p:tgtEl>
                                        <p:attrNameLst>
                                          <p:attrName>stroke.color</p:attrName>
                                        </p:attrNameLst>
                                      </p:cBhvr>
                                      <p:by>
                                        <p:hsl h="7200000" s="0" l="0"/>
                                      </p:by>
                                    </p:animClr>
                                    <p:set>
                                      <p:cBhvr>
                                        <p:cTn id="54"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mph" presetSubtype="0" fill="hold" grpId="0" nodeType="clickEffect">
                                  <p:stCondLst>
                                    <p:cond delay="0"/>
                                  </p:stCondLst>
                                  <p:childTnLst>
                                    <p:animClr clrSpc="hsl" dir="cw">
                                      <p:cBhvr override="childStyle">
                                        <p:cTn id="59" dur="500" fill="hold"/>
                                        <p:tgtEl>
                                          <p:spTgt spid="34"/>
                                        </p:tgtEl>
                                        <p:attrNameLst>
                                          <p:attrName>style.color</p:attrName>
                                        </p:attrNameLst>
                                      </p:cBhvr>
                                      <p:by>
                                        <p:hsl h="7200000" s="0" l="0"/>
                                      </p:by>
                                    </p:animClr>
                                    <p:animClr clrSpc="hsl" dir="cw">
                                      <p:cBhvr>
                                        <p:cTn id="60" dur="500" fill="hold"/>
                                        <p:tgtEl>
                                          <p:spTgt spid="34"/>
                                        </p:tgtEl>
                                        <p:attrNameLst>
                                          <p:attrName>fillcolor</p:attrName>
                                        </p:attrNameLst>
                                      </p:cBhvr>
                                      <p:by>
                                        <p:hsl h="7200000" s="0" l="0"/>
                                      </p:by>
                                    </p:animClr>
                                    <p:animClr clrSpc="hsl" dir="cw">
                                      <p:cBhvr>
                                        <p:cTn id="61" dur="500" fill="hold"/>
                                        <p:tgtEl>
                                          <p:spTgt spid="34"/>
                                        </p:tgtEl>
                                        <p:attrNameLst>
                                          <p:attrName>stroke.color</p:attrName>
                                        </p:attrNameLst>
                                      </p:cBhvr>
                                      <p:by>
                                        <p:hsl h="7200000" s="0" l="0"/>
                                      </p:by>
                                    </p:animClr>
                                    <p:set>
                                      <p:cBhvr>
                                        <p:cTn id="62"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1" presetClass="emph" presetSubtype="0" fill="hold" grpId="0" nodeType="clickEffect">
                                  <p:stCondLst>
                                    <p:cond delay="0"/>
                                  </p:stCondLst>
                                  <p:childTnLst>
                                    <p:animClr clrSpc="hsl" dir="cw">
                                      <p:cBhvr override="childStyle">
                                        <p:cTn id="67" dur="500" fill="hold"/>
                                        <p:tgtEl>
                                          <p:spTgt spid="16"/>
                                        </p:tgtEl>
                                        <p:attrNameLst>
                                          <p:attrName>style.color</p:attrName>
                                        </p:attrNameLst>
                                      </p:cBhvr>
                                      <p:by>
                                        <p:hsl h="7200000" s="0" l="0"/>
                                      </p:by>
                                    </p:animClr>
                                    <p:animClr clrSpc="hsl" dir="cw">
                                      <p:cBhvr>
                                        <p:cTn id="68" dur="500" fill="hold"/>
                                        <p:tgtEl>
                                          <p:spTgt spid="16"/>
                                        </p:tgtEl>
                                        <p:attrNameLst>
                                          <p:attrName>fillcolor</p:attrName>
                                        </p:attrNameLst>
                                      </p:cBhvr>
                                      <p:by>
                                        <p:hsl h="7200000" s="0" l="0"/>
                                      </p:by>
                                    </p:animClr>
                                    <p:animClr clrSpc="hsl" dir="cw">
                                      <p:cBhvr>
                                        <p:cTn id="69" dur="500" fill="hold"/>
                                        <p:tgtEl>
                                          <p:spTgt spid="16"/>
                                        </p:tgtEl>
                                        <p:attrNameLst>
                                          <p:attrName>stroke.color</p:attrName>
                                        </p:attrNameLst>
                                      </p:cBhvr>
                                      <p:by>
                                        <p:hsl h="7200000" s="0" l="0"/>
                                      </p:by>
                                    </p:animClr>
                                    <p:set>
                                      <p:cBhvr>
                                        <p:cTn id="70"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childTnLst>
        </p:cTn>
      </p:par>
    </p:tnLst>
    <p:bldLst>
      <p:bldP spid="2" grpId="0" animBg="1"/>
      <p:bldP spid="37" grpId="0" animBg="1"/>
      <p:bldP spid="3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286544" y="-1"/>
            <a:ext cx="11663362" cy="1095453"/>
          </a:xfrm>
          <a:prstGeom prst="rect">
            <a:avLst/>
          </a:prstGeom>
          <a:gradFill rotWithShape="1">
            <a:gsLst>
              <a:gs pos="0">
                <a:srgbClr val="99FF66"/>
              </a:gs>
              <a:gs pos="100000">
                <a:schemeClr val="bg1"/>
              </a:gs>
            </a:gsLst>
            <a:lin ang="5400000" scaled="1"/>
          </a:gradFill>
          <a:ln w="0">
            <a:solidFill>
              <a:schemeClr val="tx1"/>
            </a:solidFill>
            <a:miter lim="800000"/>
            <a:headEnd/>
            <a:tailEnd/>
          </a:ln>
        </p:spPr>
        <p:txBody>
          <a:bodyPr wrap="none" anchor="ctr"/>
          <a:lstStyle/>
          <a:p>
            <a:pPr algn="ctr"/>
            <a:endParaRPr lang="en-GB">
              <a:latin typeface="Arial" charset="0"/>
            </a:endParaRPr>
          </a:p>
        </p:txBody>
      </p:sp>
      <p:sp>
        <p:nvSpPr>
          <p:cNvPr id="71683" name="WordArt 3"/>
          <p:cNvSpPr>
            <a:spLocks noChangeArrowheads="1" noChangeShapeType="1" noTextEdit="1"/>
          </p:cNvSpPr>
          <p:nvPr/>
        </p:nvSpPr>
        <p:spPr bwMode="auto">
          <a:xfrm>
            <a:off x="4038600" y="228600"/>
            <a:ext cx="4191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Câu</a:t>
            </a:r>
            <a:r>
              <a:rPr lang="en-US" sz="3600" b="1" kern="10" dirty="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 </a:t>
            </a:r>
            <a:r>
              <a:rPr lang="en-US" sz="3600" b="1" kern="10" dirty="0" err="1">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hỏi</a:t>
            </a:r>
            <a:r>
              <a:rPr lang="en-US" sz="3600" b="1" kern="10" dirty="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 </a:t>
            </a:r>
            <a:r>
              <a:rPr lang="en-US" sz="3600" b="1" kern="10" dirty="0" err="1">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số</a:t>
            </a:r>
            <a:r>
              <a:rPr lang="en-US" sz="3600" b="1" kern="10" dirty="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 1</a:t>
            </a:r>
          </a:p>
        </p:txBody>
      </p:sp>
      <p:sp>
        <p:nvSpPr>
          <p:cNvPr id="47108" name="Rectangle 4"/>
          <p:cNvSpPr>
            <a:spLocks noChangeArrowheads="1"/>
          </p:cNvSpPr>
          <p:nvPr/>
        </p:nvSpPr>
        <p:spPr bwMode="auto">
          <a:xfrm>
            <a:off x="74676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dirty="0" err="1">
                <a:solidFill>
                  <a:schemeClr val="accent1"/>
                </a:solidFill>
                <a:latin typeface="Arial" charset="0"/>
                <a:cs typeface="Arial" charset="0"/>
              </a:rPr>
              <a:t>Đáp</a:t>
            </a:r>
            <a:r>
              <a:rPr lang="en-US" dirty="0">
                <a:solidFill>
                  <a:schemeClr val="accent1"/>
                </a:solidFill>
                <a:latin typeface="Arial" charset="0"/>
                <a:cs typeface="Arial" charset="0"/>
              </a:rPr>
              <a:t> </a:t>
            </a:r>
            <a:r>
              <a:rPr lang="en-US" dirty="0" err="1">
                <a:solidFill>
                  <a:schemeClr val="accent1"/>
                </a:solidFill>
                <a:latin typeface="Arial" charset="0"/>
                <a:cs typeface="Arial" charset="0"/>
              </a:rPr>
              <a:t>án</a:t>
            </a:r>
            <a:endParaRPr lang="en-US" dirty="0">
              <a:solidFill>
                <a:schemeClr val="accent1"/>
              </a:solidFill>
              <a:latin typeface="Arial" charset="0"/>
              <a:cs typeface="Arial" charset="0"/>
            </a:endParaRPr>
          </a:p>
        </p:txBody>
      </p:sp>
      <p:sp>
        <p:nvSpPr>
          <p:cNvPr id="71685" name="Rectangle 5">
            <a:hlinkClick r:id="rId2" action="ppaction://hlinksldjump"/>
          </p:cNvPr>
          <p:cNvSpPr>
            <a:spLocks noChangeArrowheads="1"/>
          </p:cNvSpPr>
          <p:nvPr/>
        </p:nvSpPr>
        <p:spPr bwMode="auto">
          <a:xfrm>
            <a:off x="33528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bg1"/>
                </a:solidFill>
                <a:latin typeface="Arial" charset="0"/>
                <a:cs typeface="Arial" charset="0"/>
              </a:rPr>
              <a:t>Quay lại</a:t>
            </a:r>
          </a:p>
        </p:txBody>
      </p:sp>
      <p:pic>
        <p:nvPicPr>
          <p:cNvPr id="716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532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2"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28" y="155651"/>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13"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806906" y="5595055"/>
            <a:ext cx="1143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163888" y="3340100"/>
            <a:ext cx="6705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8694737" y="3340100"/>
            <a:ext cx="6705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67148" y="1"/>
            <a:ext cx="11978020" cy="22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91280" y="6617451"/>
            <a:ext cx="12053888" cy="23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93" name="Group 14"/>
          <p:cNvGrpSpPr>
            <a:grpSpLocks/>
          </p:cNvGrpSpPr>
          <p:nvPr/>
        </p:nvGrpSpPr>
        <p:grpSpPr bwMode="auto">
          <a:xfrm>
            <a:off x="283719" y="445529"/>
            <a:ext cx="11663362" cy="5094612"/>
            <a:chOff x="719" y="1740"/>
            <a:chExt cx="4128" cy="2198"/>
          </a:xfrm>
        </p:grpSpPr>
        <p:sp>
          <p:nvSpPr>
            <p:cNvPr id="47119" name="AutoShape 15"/>
            <p:cNvSpPr>
              <a:spLocks noChangeArrowheads="1"/>
            </p:cNvSpPr>
            <p:nvPr/>
          </p:nvSpPr>
          <p:spPr bwMode="auto">
            <a:xfrm>
              <a:off x="719" y="1740"/>
              <a:ext cx="4128" cy="2198"/>
            </a:xfrm>
            <a:prstGeom prst="horizontalScroll">
              <a:avLst>
                <a:gd name="adj" fmla="val 12500"/>
              </a:avLst>
            </a:prstGeom>
            <a:gradFill rotWithShape="1">
              <a:gsLst>
                <a:gs pos="0">
                  <a:srgbClr val="5E9EFF"/>
                </a:gs>
                <a:gs pos="39999">
                  <a:srgbClr val="85C2FF">
                    <a:alpha val="71201"/>
                  </a:srgbClr>
                </a:gs>
                <a:gs pos="70000">
                  <a:srgbClr val="C4D6EB">
                    <a:alpha val="49600"/>
                  </a:srgbClr>
                </a:gs>
                <a:gs pos="100000">
                  <a:srgbClr val="FFEBFA">
                    <a:alpha val="28000"/>
                  </a:srgbClr>
                </a:gs>
              </a:gsLst>
              <a:lin ang="5400000" scaled="1"/>
            </a:gradFill>
            <a:ln w="9525">
              <a:solidFill>
                <a:srgbClr val="FF0000"/>
              </a:solidFill>
              <a:round/>
              <a:headEnd/>
              <a:tailEnd/>
            </a:ln>
            <a:effectLst>
              <a:prstShdw prst="shdw13" dist="53882" dir="13500000">
                <a:schemeClr val="bg2">
                  <a:alpha val="50000"/>
                </a:schemeClr>
              </a:prstShdw>
            </a:effectLst>
          </p:spPr>
          <p:txBody>
            <a:bodyPr wrap="none" anchor="ctr"/>
            <a:lstStyle/>
            <a:p>
              <a:pPr>
                <a:defRPr/>
              </a:pPr>
              <a:endParaRPr lang="en-US" sz="3200" b="1"/>
            </a:p>
          </p:txBody>
        </p:sp>
        <p:sp>
          <p:nvSpPr>
            <p:cNvPr id="71697" name="Rectangle 16"/>
            <p:cNvSpPr>
              <a:spLocks noChangeArrowheads="1"/>
            </p:cNvSpPr>
            <p:nvPr/>
          </p:nvSpPr>
          <p:spPr bwMode="auto">
            <a:xfrm>
              <a:off x="991" y="2037"/>
              <a:ext cx="3728" cy="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ctr"/>
              <a:r>
                <a:rPr lang="en-US" sz="3600" dirty="0" err="1">
                  <a:solidFill>
                    <a:srgbClr val="000000"/>
                  </a:solidFill>
                  <a:effectLst/>
                  <a:latin typeface="Times New Roman" panose="02020603050405020304" pitchFamily="18" charset="0"/>
                  <a:ea typeface="Calibri" panose="020F0502020204030204" pitchFamily="34" charset="0"/>
                </a:rPr>
                <a:t>Thuật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toán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kiếm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nhị</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phân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được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sử</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dụng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trường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hợp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nào</a:t>
              </a:r>
              <a:r>
                <a:rPr lang="en-US" sz="36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Calibri" panose="020F0502020204030204" pitchFamily="34" charset="0"/>
                </a:rPr>
                <a:t>A.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1 </a:t>
              </a:r>
              <a:r>
                <a:rPr lang="en-US" sz="3600" dirty="0" err="1">
                  <a:solidFill>
                    <a:srgbClr val="000000"/>
                  </a:solidFill>
                  <a:effectLst/>
                  <a:latin typeface="Times New Roman" panose="02020603050405020304" pitchFamily="18" charset="0"/>
                  <a:ea typeface="Calibri" panose="020F0502020204030204" pitchFamily="34" charset="0"/>
                </a:rPr>
                <a:t>phần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tử</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một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danh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sách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bất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kì</a:t>
              </a:r>
              <a:r>
                <a:rPr lang="en-US" sz="36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Calibri" panose="020F0502020204030204" pitchFamily="34" charset="0"/>
                </a:rPr>
                <a:t>B.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kiếm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phần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tử</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trên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danh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sách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đã</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được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sắp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xếp</a:t>
              </a:r>
              <a:r>
                <a:rPr lang="en-US" sz="36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Calibri" panose="020F0502020204030204" pitchFamily="34" charset="0"/>
                </a:rPr>
                <a:t>C. </a:t>
              </a:r>
              <a:r>
                <a:rPr lang="en-US" sz="3600" dirty="0" err="1">
                  <a:solidFill>
                    <a:srgbClr val="000000"/>
                  </a:solidFill>
                  <a:effectLst/>
                  <a:latin typeface="Times New Roman" panose="02020603050405020304" pitchFamily="18" charset="0"/>
                  <a:ea typeface="Calibri" panose="020F0502020204030204" pitchFamily="34" charset="0"/>
                </a:rPr>
                <a:t>Cả</a:t>
              </a:r>
              <a:r>
                <a:rPr lang="en-US" sz="3600" dirty="0">
                  <a:solidFill>
                    <a:srgbClr val="000000"/>
                  </a:solidFill>
                  <a:effectLst/>
                  <a:latin typeface="Times New Roman" panose="02020603050405020304" pitchFamily="18" charset="0"/>
                  <a:ea typeface="Calibri" panose="020F0502020204030204" pitchFamily="34" charset="0"/>
                </a:rPr>
                <a:t> A </a:t>
              </a:r>
              <a:r>
                <a:rPr lang="en-US" sz="3600" dirty="0" err="1">
                  <a:solidFill>
                    <a:srgbClr val="000000"/>
                  </a:solidFill>
                  <a:effectLst/>
                  <a:latin typeface="Times New Roman" panose="02020603050405020304" pitchFamily="18" charset="0"/>
                  <a:ea typeface="Calibri" panose="020F0502020204030204" pitchFamily="34" charset="0"/>
                </a:rPr>
                <a:t>và</a:t>
              </a:r>
              <a:r>
                <a:rPr lang="en-US" sz="3600" dirty="0">
                  <a:solidFill>
                    <a:srgbClr val="000000"/>
                  </a:solidFill>
                  <a:effectLst/>
                  <a:latin typeface="Times New Roman" panose="02020603050405020304" pitchFamily="18" charset="0"/>
                  <a:ea typeface="Calibri" panose="020F0502020204030204" pitchFamily="34" charset="0"/>
                </a:rPr>
                <a:t> B </a:t>
              </a:r>
              <a:r>
                <a:rPr lang="en-US" sz="3600" dirty="0" err="1">
                  <a:solidFill>
                    <a:srgbClr val="000000"/>
                  </a:solidFill>
                  <a:effectLst/>
                  <a:latin typeface="Times New Roman" panose="02020603050405020304" pitchFamily="18" charset="0"/>
                  <a:ea typeface="Calibri" panose="020F0502020204030204" pitchFamily="34" charset="0"/>
                </a:rPr>
                <a:t>đều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đúng</a:t>
              </a:r>
              <a:r>
                <a:rPr lang="en-US" sz="3600" dirty="0">
                  <a:solidFill>
                    <a:srgbClr val="000000"/>
                  </a:solidFill>
                  <a:effectLst/>
                  <a:latin typeface="Times New Roman" panose="02020603050405020304" pitchFamily="18" charset="0"/>
                  <a:ea typeface="Calibri" panose="020F0502020204030204" pitchFamily="34" charset="0"/>
                </a:rPr>
                <a:t>.</a:t>
              </a:r>
            </a:p>
            <a:p>
              <a:pPr algn="ctr"/>
              <a:r>
                <a:rPr lang="en-US" sz="3600" dirty="0"/>
                <a:t>	</a:t>
              </a:r>
              <a:endParaRPr lang="en-US" sz="4000" b="1" dirty="0">
                <a:latin typeface="Arial" charset="0"/>
                <a:cs typeface="Arial" charset="0"/>
              </a:endParaRPr>
            </a:p>
          </p:txBody>
        </p:sp>
      </p:grpSp>
      <p:sp>
        <p:nvSpPr>
          <p:cNvPr id="2" name="Oval 1">
            <a:extLst>
              <a:ext uri="{FF2B5EF4-FFF2-40B4-BE49-F238E27FC236}">
                <a16:creationId xmlns:a16="http://schemas.microsoft.com/office/drawing/2014/main" id="{77166D08-9D51-2FBE-C001-BE3CF265E093}"/>
              </a:ext>
            </a:extLst>
          </p:cNvPr>
          <p:cNvSpPr/>
          <p:nvPr/>
        </p:nvSpPr>
        <p:spPr>
          <a:xfrm>
            <a:off x="989550" y="3177478"/>
            <a:ext cx="745843" cy="52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10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nextCondLst>
                <p:cond evt="onClick" delay="0">
                  <p:tgtEl>
                    <p:spTgt spid="47108"/>
                  </p:tgtEl>
                </p:cond>
              </p:nextCondLst>
            </p:seq>
          </p:childTnLst>
        </p:cTn>
      </p:par>
    </p:tnLst>
    <p:bldLst>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228600" y="0"/>
            <a:ext cx="11748050" cy="1066800"/>
          </a:xfrm>
          <a:prstGeom prst="rect">
            <a:avLst/>
          </a:prstGeom>
          <a:gradFill rotWithShape="1">
            <a:gsLst>
              <a:gs pos="0">
                <a:srgbClr val="99FF66"/>
              </a:gs>
              <a:gs pos="100000">
                <a:schemeClr val="bg1"/>
              </a:gs>
            </a:gsLst>
            <a:lin ang="5400000" scaled="1"/>
          </a:gradFill>
          <a:ln w="0">
            <a:solidFill>
              <a:schemeClr val="tx1"/>
            </a:solidFill>
            <a:miter lim="800000"/>
            <a:headEnd/>
            <a:tailEnd/>
          </a:ln>
        </p:spPr>
        <p:txBody>
          <a:bodyPr wrap="none" anchor="ctr"/>
          <a:lstStyle/>
          <a:p>
            <a:pPr algn="ctr"/>
            <a:endParaRPr lang="en-GB">
              <a:latin typeface="Arial" charset="0"/>
            </a:endParaRPr>
          </a:p>
        </p:txBody>
      </p:sp>
      <p:sp>
        <p:nvSpPr>
          <p:cNvPr id="50179" name="Rectangle 3"/>
          <p:cNvSpPr>
            <a:spLocks noChangeArrowheads="1"/>
          </p:cNvSpPr>
          <p:nvPr/>
        </p:nvSpPr>
        <p:spPr bwMode="auto">
          <a:xfrm>
            <a:off x="72390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accent1"/>
                </a:solidFill>
                <a:latin typeface="Arial" charset="0"/>
                <a:cs typeface="Arial" charset="0"/>
              </a:rPr>
              <a:t>Đáp án</a:t>
            </a:r>
          </a:p>
        </p:txBody>
      </p:sp>
      <p:sp>
        <p:nvSpPr>
          <p:cNvPr id="72708" name="Rectangle 4">
            <a:hlinkClick r:id="rId2" action="ppaction://hlinksldjump"/>
          </p:cNvPr>
          <p:cNvSpPr>
            <a:spLocks noChangeArrowheads="1"/>
          </p:cNvSpPr>
          <p:nvPr/>
        </p:nvSpPr>
        <p:spPr bwMode="auto">
          <a:xfrm>
            <a:off x="36576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bg1"/>
                </a:solidFill>
                <a:latin typeface="Arial" charset="0"/>
                <a:cs typeface="Arial" charset="0"/>
              </a:rPr>
              <a:t>Quay lại</a:t>
            </a:r>
          </a:p>
        </p:txBody>
      </p:sp>
      <p:pic>
        <p:nvPicPr>
          <p:cNvPr id="727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532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2"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50" y="193005"/>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3"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598425" y="5588093"/>
            <a:ext cx="1143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221832" y="3335847"/>
            <a:ext cx="6705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8721481" y="3313907"/>
            <a:ext cx="6705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13964"/>
            <a:ext cx="12158664"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33337" y="6733220"/>
            <a:ext cx="12138576" cy="23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6" name="WordArt 13"/>
          <p:cNvSpPr>
            <a:spLocks noChangeArrowheads="1" noChangeShapeType="1" noTextEdit="1"/>
          </p:cNvSpPr>
          <p:nvPr/>
        </p:nvSpPr>
        <p:spPr bwMode="auto">
          <a:xfrm>
            <a:off x="3886200" y="228600"/>
            <a:ext cx="4191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Câu hỏi số 2</a:t>
            </a:r>
          </a:p>
        </p:txBody>
      </p:sp>
      <p:grpSp>
        <p:nvGrpSpPr>
          <p:cNvPr id="72717" name="Group 14"/>
          <p:cNvGrpSpPr>
            <a:grpSpLocks/>
          </p:cNvGrpSpPr>
          <p:nvPr/>
        </p:nvGrpSpPr>
        <p:grpSpPr bwMode="auto">
          <a:xfrm>
            <a:off x="229739" y="420909"/>
            <a:ext cx="11709907" cy="5558292"/>
            <a:chOff x="245" y="1406"/>
            <a:chExt cx="4557" cy="2096"/>
          </a:xfrm>
        </p:grpSpPr>
        <p:sp>
          <p:nvSpPr>
            <p:cNvPr id="50191" name="AutoShape 15"/>
            <p:cNvSpPr>
              <a:spLocks noChangeArrowheads="1"/>
            </p:cNvSpPr>
            <p:nvPr/>
          </p:nvSpPr>
          <p:spPr bwMode="auto">
            <a:xfrm>
              <a:off x="245" y="1406"/>
              <a:ext cx="4557" cy="2096"/>
            </a:xfrm>
            <a:prstGeom prst="horizontalScroll">
              <a:avLst>
                <a:gd name="adj" fmla="val 12500"/>
              </a:avLst>
            </a:prstGeom>
            <a:gradFill rotWithShape="1">
              <a:gsLst>
                <a:gs pos="0">
                  <a:srgbClr val="5E9EFF"/>
                </a:gs>
                <a:gs pos="39999">
                  <a:srgbClr val="85C2FF">
                    <a:alpha val="71201"/>
                  </a:srgbClr>
                </a:gs>
                <a:gs pos="70000">
                  <a:srgbClr val="C4D6EB">
                    <a:alpha val="49600"/>
                  </a:srgbClr>
                </a:gs>
                <a:gs pos="100000">
                  <a:srgbClr val="FFEBFA">
                    <a:alpha val="28000"/>
                  </a:srgbClr>
                </a:gs>
              </a:gsLst>
              <a:lin ang="5400000" scaled="1"/>
            </a:gradFill>
            <a:ln w="9525">
              <a:solidFill>
                <a:srgbClr val="FF0000"/>
              </a:solidFill>
              <a:round/>
              <a:headEnd/>
              <a:tailEnd/>
            </a:ln>
            <a:effectLst>
              <a:prstShdw prst="shdw13" dist="53882" dir="13500000">
                <a:schemeClr val="bg2">
                  <a:alpha val="50000"/>
                </a:schemeClr>
              </a:prstShdw>
            </a:effectLst>
          </p:spPr>
          <p:txBody>
            <a:bodyPr wrap="none" anchor="ctr"/>
            <a:lstStyle/>
            <a:p>
              <a:pPr>
                <a:defRPr/>
              </a:pPr>
              <a:endParaRPr lang="en-US" sz="2400" b="1" dirty="0"/>
            </a:p>
          </p:txBody>
        </p:sp>
        <p:sp>
          <p:nvSpPr>
            <p:cNvPr id="72721" name="Rectangle 16"/>
            <p:cNvSpPr>
              <a:spLocks noChangeArrowheads="1"/>
            </p:cNvSpPr>
            <p:nvPr/>
          </p:nvSpPr>
          <p:spPr bwMode="auto">
            <a:xfrm>
              <a:off x="534" y="1816"/>
              <a:ext cx="4268"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a:lnSpc>
                  <a:spcPct val="115000"/>
                </a:lnSpc>
                <a:spcBef>
                  <a:spcPts val="600"/>
                </a:spcBef>
                <a:spcAft>
                  <a:spcPts val="600"/>
                </a:spcAft>
              </a:pPr>
              <a:r>
                <a:rPr lang="en-US" sz="3000" dirty="0" err="1">
                  <a:solidFill>
                    <a:srgbClr val="000000"/>
                  </a:solidFill>
                  <a:effectLst/>
                  <a:latin typeface="Times New Roman" panose="02020603050405020304" pitchFamily="18" charset="0"/>
                  <a:ea typeface="Calibri" panose="020F0502020204030204" pitchFamily="34" charset="0"/>
                </a:rPr>
                <a:t>Điều</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gì</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xảy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ra</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khi</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thuật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toán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nhị</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phân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thấy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phần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tử</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cần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kiếm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trong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danh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sách</a:t>
              </a:r>
              <a:r>
                <a:rPr lang="en-US" sz="30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000" dirty="0">
                  <a:solidFill>
                    <a:srgbClr val="000000"/>
                  </a:solidFill>
                  <a:effectLst/>
                  <a:latin typeface="Times New Roman" panose="02020603050405020304" pitchFamily="18" charset="0"/>
                  <a:ea typeface="Calibri" panose="020F0502020204030204" pitchFamily="34" charset="0"/>
                </a:rPr>
                <a:t>A. </a:t>
              </a:r>
              <a:r>
                <a:rPr lang="en-US" sz="3000" dirty="0" err="1">
                  <a:solidFill>
                    <a:srgbClr val="000000"/>
                  </a:solidFill>
                  <a:effectLst/>
                  <a:latin typeface="Times New Roman" panose="02020603050405020304" pitchFamily="18" charset="0"/>
                  <a:ea typeface="Calibri" panose="020F0502020204030204" pitchFamily="34" charset="0"/>
                </a:rPr>
                <a:t>Tiếp</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tục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kiếm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và</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không</a:t>
              </a:r>
              <a:r>
                <a:rPr lang="en-US" sz="3000" dirty="0">
                  <a:solidFill>
                    <a:srgbClr val="000000"/>
                  </a:solidFill>
                  <a:effectLst/>
                  <a:latin typeface="Times New Roman" panose="02020603050405020304" pitchFamily="18" charset="0"/>
                  <a:ea typeface="Calibri" panose="020F0502020204030204" pitchFamily="34" charset="0"/>
                </a:rPr>
                <a:t> bao </a:t>
              </a:r>
              <a:r>
                <a:rPr lang="en-US" sz="3000" dirty="0" err="1">
                  <a:solidFill>
                    <a:srgbClr val="000000"/>
                  </a:solidFill>
                  <a:effectLst/>
                  <a:latin typeface="Times New Roman" panose="02020603050405020304" pitchFamily="18" charset="0"/>
                  <a:ea typeface="Calibri" panose="020F0502020204030204" pitchFamily="34" charset="0"/>
                </a:rPr>
                <a:t>giờ</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kết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thúc</a:t>
              </a:r>
              <a:r>
                <a:rPr lang="en-US" sz="30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000" dirty="0">
                  <a:solidFill>
                    <a:srgbClr val="000000"/>
                  </a:solidFill>
                  <a:effectLst/>
                  <a:latin typeface="Times New Roman" panose="02020603050405020304" pitchFamily="18" charset="0"/>
                  <a:ea typeface="Calibri" panose="020F0502020204030204" pitchFamily="34" charset="0"/>
                </a:rPr>
                <a:t>B. </a:t>
              </a:r>
              <a:r>
                <a:rPr lang="en-US" sz="3000" dirty="0" err="1">
                  <a:solidFill>
                    <a:srgbClr val="000000"/>
                  </a:solidFill>
                  <a:effectLst/>
                  <a:latin typeface="Times New Roman" panose="02020603050405020304" pitchFamily="18" charset="0"/>
                  <a:ea typeface="Calibri" panose="020F0502020204030204" pitchFamily="34" charset="0"/>
                </a:rPr>
                <a:t>Thông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báo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thấy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và</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tiếp</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xem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còn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phần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tử</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nào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nữa</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khồng</a:t>
              </a:r>
              <a:r>
                <a:rPr lang="en-US" sz="30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000" dirty="0">
                  <a:solidFill>
                    <a:srgbClr val="000000"/>
                  </a:solidFill>
                  <a:effectLst/>
                  <a:latin typeface="Times New Roman" panose="02020603050405020304" pitchFamily="18" charset="0"/>
                  <a:ea typeface="Calibri" panose="020F0502020204030204" pitchFamily="34" charset="0"/>
                </a:rPr>
                <a:t>C </a:t>
              </a:r>
              <a:r>
                <a:rPr lang="en-US" sz="3000" dirty="0" err="1">
                  <a:solidFill>
                    <a:srgbClr val="000000"/>
                  </a:solidFill>
                  <a:effectLst/>
                  <a:latin typeface="Times New Roman" panose="02020603050405020304" pitchFamily="18" charset="0"/>
                  <a:ea typeface="Calibri" panose="020F0502020204030204" pitchFamily="34" charset="0"/>
                </a:rPr>
                <a:t>Thông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báo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thấy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và</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kết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thúc</a:t>
              </a:r>
              <a:r>
                <a:rPr lang="en-US" sz="30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3000" dirty="0">
                  <a:solidFill>
                    <a:srgbClr val="000000"/>
                  </a:solidFill>
                  <a:effectLst/>
                  <a:latin typeface="Times New Roman" panose="02020603050405020304" pitchFamily="18" charset="0"/>
                  <a:ea typeface="Calibri" panose="020F0502020204030204" pitchFamily="34" charset="0"/>
                </a:rPr>
                <a:t>D. </a:t>
              </a:r>
              <a:r>
                <a:rPr lang="en-US" sz="3000" dirty="0" err="1">
                  <a:solidFill>
                    <a:srgbClr val="000000"/>
                  </a:solidFill>
                  <a:effectLst/>
                  <a:latin typeface="Times New Roman" panose="02020603050405020304" pitchFamily="18" charset="0"/>
                  <a:ea typeface="Calibri" panose="020F0502020204030204" pitchFamily="34" charset="0"/>
                </a:rPr>
                <a:t>Thông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báo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thấy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và</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kết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thúc</a:t>
              </a:r>
              <a:r>
                <a:rPr lang="en-US" sz="3000" dirty="0">
                  <a:solidFill>
                    <a:srgbClr val="000000"/>
                  </a:solidFill>
                  <a:effectLst/>
                  <a:latin typeface="Times New Roman" panose="02020603050405020304" pitchFamily="18" charset="0"/>
                  <a:ea typeface="Calibri" panose="020F0502020204030204" pitchFamily="34" charset="0"/>
                </a:rPr>
                <a:t>.</a:t>
              </a:r>
            </a:p>
          </p:txBody>
        </p:sp>
      </p:grpSp>
      <p:sp>
        <p:nvSpPr>
          <p:cNvPr id="17" name="Oval 16">
            <a:extLst>
              <a:ext uri="{FF2B5EF4-FFF2-40B4-BE49-F238E27FC236}">
                <a16:creationId xmlns:a16="http://schemas.microsoft.com/office/drawing/2014/main" id="{BD3D272A-561E-66B1-1855-45515431BB1B}"/>
              </a:ext>
            </a:extLst>
          </p:cNvPr>
          <p:cNvSpPr/>
          <p:nvPr/>
        </p:nvSpPr>
        <p:spPr>
          <a:xfrm>
            <a:off x="804670" y="4659221"/>
            <a:ext cx="745843" cy="52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017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nextCondLst>
                <p:cond evt="onClick" delay="0">
                  <p:tgtEl>
                    <p:spTgt spid="50179"/>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208050" y="76198"/>
            <a:ext cx="11764947" cy="1123349"/>
          </a:xfrm>
          <a:prstGeom prst="rect">
            <a:avLst/>
          </a:prstGeom>
          <a:gradFill rotWithShape="1">
            <a:gsLst>
              <a:gs pos="0">
                <a:srgbClr val="99FF66"/>
              </a:gs>
              <a:gs pos="100000">
                <a:schemeClr val="bg1"/>
              </a:gs>
            </a:gsLst>
            <a:lin ang="5400000" scaled="1"/>
          </a:gradFill>
          <a:ln w="0">
            <a:solidFill>
              <a:schemeClr val="tx1"/>
            </a:solidFill>
            <a:miter lim="800000"/>
            <a:headEnd/>
            <a:tailEnd/>
          </a:ln>
        </p:spPr>
        <p:txBody>
          <a:bodyPr wrap="none" anchor="ctr"/>
          <a:lstStyle/>
          <a:p>
            <a:pPr algn="ctr"/>
            <a:endParaRPr lang="en-GB">
              <a:latin typeface="Arial" charset="0"/>
            </a:endParaRPr>
          </a:p>
        </p:txBody>
      </p:sp>
      <p:sp>
        <p:nvSpPr>
          <p:cNvPr id="76803" name="Rectangle 3"/>
          <p:cNvSpPr>
            <a:spLocks noChangeArrowheads="1"/>
          </p:cNvSpPr>
          <p:nvPr/>
        </p:nvSpPr>
        <p:spPr bwMode="auto">
          <a:xfrm>
            <a:off x="78486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accent1"/>
                </a:solidFill>
                <a:latin typeface="Arial" charset="0"/>
                <a:cs typeface="Arial" charset="0"/>
              </a:rPr>
              <a:t>Đáp án</a:t>
            </a:r>
          </a:p>
        </p:txBody>
      </p:sp>
      <p:sp>
        <p:nvSpPr>
          <p:cNvPr id="73732" name="Rectangle 4">
            <a:hlinkClick r:id="rId2" action="ppaction://hlinksldjump"/>
          </p:cNvPr>
          <p:cNvSpPr>
            <a:spLocks noChangeArrowheads="1"/>
          </p:cNvSpPr>
          <p:nvPr/>
        </p:nvSpPr>
        <p:spPr bwMode="auto">
          <a:xfrm>
            <a:off x="35814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bg1"/>
                </a:solidFill>
                <a:latin typeface="Arial" charset="0"/>
                <a:cs typeface="Arial" charset="0"/>
              </a:rPr>
              <a:t>Quay lại</a:t>
            </a:r>
          </a:p>
        </p:txBody>
      </p:sp>
      <p:pic>
        <p:nvPicPr>
          <p:cNvPr id="737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532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2"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149" y="108932"/>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3"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547765" y="5411068"/>
            <a:ext cx="1143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242381" y="3340101"/>
            <a:ext cx="6705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8729699" y="3310390"/>
            <a:ext cx="6705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020" y="-19623"/>
            <a:ext cx="12167343" cy="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2993" y="6642592"/>
            <a:ext cx="12179007" cy="23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WordArt 13"/>
          <p:cNvSpPr>
            <a:spLocks noChangeArrowheads="1" noChangeShapeType="1" noTextEdit="1"/>
          </p:cNvSpPr>
          <p:nvPr/>
        </p:nvSpPr>
        <p:spPr bwMode="auto">
          <a:xfrm>
            <a:off x="3886200" y="228600"/>
            <a:ext cx="4191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Câu hỏi số 3</a:t>
            </a:r>
          </a:p>
        </p:txBody>
      </p:sp>
      <p:grpSp>
        <p:nvGrpSpPr>
          <p:cNvPr id="73742" name="Group 14"/>
          <p:cNvGrpSpPr>
            <a:grpSpLocks/>
          </p:cNvGrpSpPr>
          <p:nvPr/>
        </p:nvGrpSpPr>
        <p:grpSpPr bwMode="auto">
          <a:xfrm>
            <a:off x="196179" y="590318"/>
            <a:ext cx="11764946" cy="5390289"/>
            <a:chOff x="720" y="1487"/>
            <a:chExt cx="4128" cy="1873"/>
          </a:xfrm>
        </p:grpSpPr>
        <p:sp>
          <p:nvSpPr>
            <p:cNvPr id="76815" name="AutoShape 15"/>
            <p:cNvSpPr>
              <a:spLocks noChangeArrowheads="1"/>
            </p:cNvSpPr>
            <p:nvPr/>
          </p:nvSpPr>
          <p:spPr bwMode="auto">
            <a:xfrm>
              <a:off x="720" y="1487"/>
              <a:ext cx="4128" cy="1873"/>
            </a:xfrm>
            <a:prstGeom prst="horizontalScroll">
              <a:avLst>
                <a:gd name="adj" fmla="val 12500"/>
              </a:avLst>
            </a:prstGeom>
            <a:gradFill rotWithShape="1">
              <a:gsLst>
                <a:gs pos="0">
                  <a:srgbClr val="5E9EFF"/>
                </a:gs>
                <a:gs pos="39999">
                  <a:srgbClr val="85C2FF">
                    <a:alpha val="71201"/>
                  </a:srgbClr>
                </a:gs>
                <a:gs pos="70000">
                  <a:srgbClr val="C4D6EB">
                    <a:alpha val="49600"/>
                  </a:srgbClr>
                </a:gs>
                <a:gs pos="100000">
                  <a:srgbClr val="FFEBFA">
                    <a:alpha val="28000"/>
                  </a:srgbClr>
                </a:gs>
              </a:gsLst>
              <a:lin ang="5400000" scaled="1"/>
            </a:gradFill>
            <a:ln w="9525">
              <a:solidFill>
                <a:srgbClr val="FF0000"/>
              </a:solidFill>
              <a:round/>
              <a:headEnd/>
              <a:tailEnd/>
            </a:ln>
            <a:effectLst>
              <a:prstShdw prst="shdw13" dist="53882" dir="13500000">
                <a:schemeClr val="bg2">
                  <a:alpha val="50000"/>
                </a:schemeClr>
              </a:prstShdw>
            </a:effectLst>
          </p:spPr>
          <p:txBody>
            <a:bodyPr wrap="none" anchor="ctr"/>
            <a:lstStyle/>
            <a:p>
              <a:pPr>
                <a:defRPr/>
              </a:pPr>
              <a:endParaRPr lang="en-US" sz="3200" b="1"/>
            </a:p>
          </p:txBody>
        </p:sp>
        <p:sp>
          <p:nvSpPr>
            <p:cNvPr id="73746" name="Rectangle 16"/>
            <p:cNvSpPr>
              <a:spLocks noChangeArrowheads="1"/>
            </p:cNvSpPr>
            <p:nvPr/>
          </p:nvSpPr>
          <p:spPr bwMode="auto">
            <a:xfrm>
              <a:off x="1009" y="1809"/>
              <a:ext cx="3744"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lnSpc>
                  <a:spcPct val="115000"/>
                </a:lnSpc>
                <a:spcBef>
                  <a:spcPts val="600"/>
                </a:spcBef>
                <a:spcAft>
                  <a:spcPts val="600"/>
                </a:spcAft>
              </a:pPr>
              <a:r>
                <a:rPr lang="en-US" sz="3600" dirty="0" err="1">
                  <a:solidFill>
                    <a:srgbClr val="000000"/>
                  </a:solidFill>
                  <a:effectLst/>
                  <a:latin typeface="Times New Roman" panose="02020603050405020304" pitchFamily="18" charset="0"/>
                  <a:ea typeface="Calibri" panose="020F0502020204030204" pitchFamily="34" charset="0"/>
                </a:rPr>
                <a:t>Thuật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toán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kiếm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nhị</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phân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cần</a:t>
              </a:r>
              <a:r>
                <a:rPr lang="en-US" sz="3600" dirty="0">
                  <a:solidFill>
                    <a:srgbClr val="000000"/>
                  </a:solidFill>
                  <a:effectLst/>
                  <a:latin typeface="Times New Roman" panose="02020603050405020304" pitchFamily="18" charset="0"/>
                  <a:ea typeface="Calibri" panose="020F0502020204030204" pitchFamily="34" charset="0"/>
                </a:rPr>
                <a:t> bao </a:t>
              </a:r>
              <a:r>
                <a:rPr lang="en-US" sz="3600" dirty="0" err="1">
                  <a:solidFill>
                    <a:srgbClr val="000000"/>
                  </a:solidFill>
                  <a:effectLst/>
                  <a:latin typeface="Times New Roman" panose="02020603050405020304" pitchFamily="18" charset="0"/>
                  <a:ea typeface="Calibri" panose="020F0502020204030204" pitchFamily="34" charset="0"/>
                </a:rPr>
                <a:t>nhiêu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bước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để</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thấy</a:t>
              </a:r>
              <a:r>
                <a:rPr lang="en-US" sz="3600" dirty="0">
                  <a:solidFill>
                    <a:srgbClr val="000000"/>
                  </a:solidFill>
                  <a:effectLst/>
                  <a:latin typeface="Times New Roman" panose="02020603050405020304" pitchFamily="18" charset="0"/>
                  <a:ea typeface="Calibri" panose="020F0502020204030204" pitchFamily="34" charset="0"/>
                </a:rPr>
                <a:t> “Mai” </a:t>
              </a:r>
              <a:r>
                <a:rPr lang="en-US" sz="3600" dirty="0" err="1">
                  <a:solidFill>
                    <a:srgbClr val="000000"/>
                  </a:solidFill>
                  <a:effectLst/>
                  <a:latin typeface="Times New Roman" panose="02020603050405020304" pitchFamily="18" charset="0"/>
                  <a:ea typeface="Calibri" panose="020F0502020204030204" pitchFamily="34" charset="0"/>
                </a:rPr>
                <a:t>trong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danh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sách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Hoa</a:t>
              </a:r>
              <a:r>
                <a:rPr lang="en-US" sz="3600" dirty="0">
                  <a:solidFill>
                    <a:srgbClr val="000000"/>
                  </a:solidFill>
                  <a:effectLst/>
                  <a:latin typeface="Times New Roman" panose="02020603050405020304" pitchFamily="18" charset="0"/>
                  <a:ea typeface="Calibri" panose="020F0502020204030204" pitchFamily="34" charset="0"/>
                </a:rPr>
                <a:t>”, “Lan”, “Ly”, “Mai”, “</a:t>
              </a:r>
              <a:r>
                <a:rPr lang="en-US" sz="3600" dirty="0" err="1">
                  <a:solidFill>
                    <a:srgbClr val="000000"/>
                  </a:solidFill>
                  <a:effectLst/>
                  <a:latin typeface="Times New Roman" panose="02020603050405020304" pitchFamily="18" charset="0"/>
                  <a:ea typeface="Calibri" panose="020F0502020204030204" pitchFamily="34" charset="0"/>
                </a:rPr>
                <a:t>Phong</a:t>
              </a:r>
              <a:r>
                <a:rPr lang="en-US" sz="3600" dirty="0">
                  <a:solidFill>
                    <a:srgbClr val="000000"/>
                  </a:solidFill>
                  <a:effectLst/>
                  <a:latin typeface="Times New Roman" panose="02020603050405020304" pitchFamily="18" charset="0"/>
                  <a:ea typeface="Calibri" panose="020F0502020204030204" pitchFamily="34" charset="0"/>
                </a:rPr>
                <a:t>”, “Vi”]?</a:t>
              </a: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Calibri" panose="020F0502020204030204" pitchFamily="34" charset="0"/>
                </a:rPr>
                <a:t>A. 1        B. 2          C. 3         D. 4</a:t>
              </a:r>
            </a:p>
            <a:p>
              <a:pPr>
                <a:spcBef>
                  <a:spcPct val="50000"/>
                </a:spcBef>
              </a:pPr>
              <a:endParaRPr lang="en-US" sz="3200" b="1" dirty="0"/>
            </a:p>
          </p:txBody>
        </p:sp>
      </p:grpSp>
      <p:sp>
        <p:nvSpPr>
          <p:cNvPr id="17" name="Oval 16">
            <a:extLst>
              <a:ext uri="{FF2B5EF4-FFF2-40B4-BE49-F238E27FC236}">
                <a16:creationId xmlns:a16="http://schemas.microsoft.com/office/drawing/2014/main" id="{BE3FBD18-E882-AD4B-EE59-5375806730B0}"/>
              </a:ext>
            </a:extLst>
          </p:cNvPr>
          <p:cNvSpPr/>
          <p:nvPr/>
        </p:nvSpPr>
        <p:spPr>
          <a:xfrm>
            <a:off x="6210300" y="3676351"/>
            <a:ext cx="745843" cy="52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680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nextCondLst>
                <p:cond evt="onClick" delay="0">
                  <p:tgtEl>
                    <p:spTgt spid="76803"/>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181881" y="283113"/>
            <a:ext cx="11778012" cy="1066800"/>
          </a:xfrm>
          <a:prstGeom prst="rect">
            <a:avLst/>
          </a:prstGeom>
          <a:gradFill rotWithShape="1">
            <a:gsLst>
              <a:gs pos="0">
                <a:srgbClr val="99FF66"/>
              </a:gs>
              <a:gs pos="100000">
                <a:schemeClr val="bg1"/>
              </a:gs>
            </a:gsLst>
            <a:lin ang="5400000" scaled="1"/>
          </a:gradFill>
          <a:ln w="0">
            <a:solidFill>
              <a:schemeClr val="tx1"/>
            </a:solidFill>
            <a:miter lim="800000"/>
            <a:headEnd/>
            <a:tailEnd/>
          </a:ln>
        </p:spPr>
        <p:txBody>
          <a:bodyPr wrap="none" anchor="ctr"/>
          <a:lstStyle/>
          <a:p>
            <a:pPr algn="ctr"/>
            <a:endParaRPr lang="en-GB">
              <a:latin typeface="Arial" charset="0"/>
            </a:endParaRPr>
          </a:p>
        </p:txBody>
      </p:sp>
      <p:sp>
        <p:nvSpPr>
          <p:cNvPr id="50179" name="Rectangle 3"/>
          <p:cNvSpPr>
            <a:spLocks noChangeArrowheads="1"/>
          </p:cNvSpPr>
          <p:nvPr/>
        </p:nvSpPr>
        <p:spPr bwMode="auto">
          <a:xfrm>
            <a:off x="67056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accent1"/>
                </a:solidFill>
                <a:latin typeface="Arial" charset="0"/>
                <a:cs typeface="Arial" charset="0"/>
              </a:rPr>
              <a:t>Đáp án</a:t>
            </a:r>
          </a:p>
        </p:txBody>
      </p:sp>
      <p:sp>
        <p:nvSpPr>
          <p:cNvPr id="74756" name="Rectangle 4">
            <a:hlinkClick r:id="rId2" action="ppaction://hlinksldjump"/>
          </p:cNvPr>
          <p:cNvSpPr>
            <a:spLocks noChangeArrowheads="1"/>
          </p:cNvSpPr>
          <p:nvPr/>
        </p:nvSpPr>
        <p:spPr bwMode="auto">
          <a:xfrm>
            <a:off x="3657600" y="5867400"/>
            <a:ext cx="1219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a:r>
              <a:rPr lang="en-US">
                <a:solidFill>
                  <a:schemeClr val="bg1"/>
                </a:solidFill>
                <a:latin typeface="Arial" charset="0"/>
                <a:cs typeface="Arial" charset="0"/>
              </a:rPr>
              <a:t>Quay lại</a:t>
            </a:r>
          </a:p>
        </p:txBody>
      </p:sp>
      <p:pic>
        <p:nvPicPr>
          <p:cNvPr id="7475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532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2"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48" y="296351"/>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3" descr="a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719261" y="5426075"/>
            <a:ext cx="1143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268551" y="3331368"/>
            <a:ext cx="6705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8704724" y="3313907"/>
            <a:ext cx="6705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3383" y="31480"/>
            <a:ext cx="12168538" cy="23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6844" y="6563126"/>
            <a:ext cx="12118310" cy="23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WordArt 13"/>
          <p:cNvSpPr>
            <a:spLocks noChangeArrowheads="1" noChangeShapeType="1" noTextEdit="1"/>
          </p:cNvSpPr>
          <p:nvPr/>
        </p:nvSpPr>
        <p:spPr bwMode="auto">
          <a:xfrm>
            <a:off x="3886200" y="228600"/>
            <a:ext cx="4191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0000FF"/>
                    </a:gs>
                    <a:gs pos="100000">
                      <a:srgbClr val="006600"/>
                    </a:gs>
                  </a:gsLst>
                  <a:path path="rect">
                    <a:fillToRect r="100000" b="100000"/>
                  </a:path>
                </a:gradFill>
                <a:effectLst>
                  <a:outerShdw dist="35921" dir="2700000" algn="ctr" rotWithShape="0">
                    <a:srgbClr val="C0C0C0">
                      <a:alpha val="79999"/>
                    </a:srgbClr>
                  </a:outerShdw>
                </a:effectLst>
                <a:latin typeface="Times New Roman"/>
                <a:cs typeface="Times New Roman"/>
              </a:rPr>
              <a:t>Câu hỏi số 4</a:t>
            </a:r>
          </a:p>
        </p:txBody>
      </p:sp>
      <p:grpSp>
        <p:nvGrpSpPr>
          <p:cNvPr id="74765" name="Group 14"/>
          <p:cNvGrpSpPr>
            <a:grpSpLocks/>
          </p:cNvGrpSpPr>
          <p:nvPr/>
        </p:nvGrpSpPr>
        <p:grpSpPr bwMode="auto">
          <a:xfrm>
            <a:off x="181881" y="791723"/>
            <a:ext cx="11778012" cy="5464005"/>
            <a:chOff x="720" y="1776"/>
            <a:chExt cx="4128" cy="1584"/>
          </a:xfrm>
        </p:grpSpPr>
        <p:sp>
          <p:nvSpPr>
            <p:cNvPr id="50191" name="AutoShape 15"/>
            <p:cNvSpPr>
              <a:spLocks noChangeArrowheads="1"/>
            </p:cNvSpPr>
            <p:nvPr/>
          </p:nvSpPr>
          <p:spPr bwMode="auto">
            <a:xfrm>
              <a:off x="720" y="1776"/>
              <a:ext cx="4128" cy="1584"/>
            </a:xfrm>
            <a:prstGeom prst="horizontalScroll">
              <a:avLst>
                <a:gd name="adj" fmla="val 12500"/>
              </a:avLst>
            </a:prstGeom>
            <a:gradFill rotWithShape="1">
              <a:gsLst>
                <a:gs pos="0">
                  <a:srgbClr val="5E9EFF"/>
                </a:gs>
                <a:gs pos="39999">
                  <a:srgbClr val="85C2FF">
                    <a:alpha val="71201"/>
                  </a:srgbClr>
                </a:gs>
                <a:gs pos="70000">
                  <a:srgbClr val="C4D6EB">
                    <a:alpha val="49600"/>
                  </a:srgbClr>
                </a:gs>
                <a:gs pos="100000">
                  <a:srgbClr val="FFEBFA">
                    <a:alpha val="28000"/>
                  </a:srgbClr>
                </a:gs>
              </a:gsLst>
              <a:lin ang="5400000" scaled="1"/>
            </a:gradFill>
            <a:ln w="9525">
              <a:solidFill>
                <a:srgbClr val="FF0000"/>
              </a:solidFill>
              <a:round/>
              <a:headEnd/>
              <a:tailEnd/>
            </a:ln>
            <a:effectLst>
              <a:prstShdw prst="shdw13" dist="53882" dir="13500000">
                <a:schemeClr val="bg2">
                  <a:alpha val="50000"/>
                </a:schemeClr>
              </a:prstShdw>
            </a:effectLst>
          </p:spPr>
          <p:txBody>
            <a:bodyPr wrap="none" anchor="ctr"/>
            <a:lstStyle/>
            <a:p>
              <a:pPr>
                <a:defRPr/>
              </a:pPr>
              <a:endParaRPr lang="en-US" sz="3200" b="1"/>
            </a:p>
          </p:txBody>
        </p:sp>
        <p:sp>
          <p:nvSpPr>
            <p:cNvPr id="74769" name="Rectangle 16"/>
            <p:cNvSpPr>
              <a:spLocks noChangeArrowheads="1"/>
            </p:cNvSpPr>
            <p:nvPr/>
          </p:nvSpPr>
          <p:spPr bwMode="auto">
            <a:xfrm>
              <a:off x="991" y="2126"/>
              <a:ext cx="381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a:lnSpc>
                  <a:spcPct val="115000"/>
                </a:lnSpc>
                <a:spcBef>
                  <a:spcPts val="600"/>
                </a:spcBef>
                <a:spcAft>
                  <a:spcPts val="600"/>
                </a:spcAft>
              </a:pPr>
              <a:r>
                <a:rPr lang="en-US" sz="3600" dirty="0" err="1">
                  <a:solidFill>
                    <a:srgbClr val="000000"/>
                  </a:solidFill>
                  <a:effectLst/>
                  <a:latin typeface="Times New Roman" panose="02020603050405020304" pitchFamily="18" charset="0"/>
                  <a:ea typeface="Calibri" panose="020F0502020204030204" pitchFamily="34" charset="0"/>
                </a:rPr>
                <a:t>Thuật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toán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kiếm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nhị</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phân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cần</a:t>
              </a:r>
              <a:r>
                <a:rPr lang="en-US" sz="3600" dirty="0">
                  <a:solidFill>
                    <a:srgbClr val="000000"/>
                  </a:solidFill>
                  <a:effectLst/>
                  <a:latin typeface="Times New Roman" panose="02020603050405020304" pitchFamily="18" charset="0"/>
                  <a:ea typeface="Calibri" panose="020F0502020204030204" pitchFamily="34" charset="0"/>
                </a:rPr>
                <a:t> bao </a:t>
              </a:r>
              <a:r>
                <a:rPr lang="en-US" sz="3600" dirty="0" err="1">
                  <a:solidFill>
                    <a:srgbClr val="000000"/>
                  </a:solidFill>
                  <a:effectLst/>
                  <a:latin typeface="Times New Roman" panose="02020603050405020304" pitchFamily="18" charset="0"/>
                  <a:ea typeface="Calibri" panose="020F0502020204030204" pitchFamily="34" charset="0"/>
                </a:rPr>
                <a:t>nhiêu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bước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lặp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để</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thông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báo</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không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tìm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thấy</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số</a:t>
              </a:r>
              <a:r>
                <a:rPr lang="en-US" sz="3600" dirty="0">
                  <a:solidFill>
                    <a:srgbClr val="000000"/>
                  </a:solidFill>
                  <a:effectLst/>
                  <a:latin typeface="Times New Roman" panose="02020603050405020304" pitchFamily="18" charset="0"/>
                  <a:ea typeface="Calibri" panose="020F0502020204030204" pitchFamily="34" charset="0"/>
                </a:rPr>
                <a:t> 15 </a:t>
              </a:r>
              <a:r>
                <a:rPr lang="en-US" sz="3600" dirty="0" err="1">
                  <a:solidFill>
                    <a:srgbClr val="000000"/>
                  </a:solidFill>
                  <a:effectLst/>
                  <a:latin typeface="Times New Roman" panose="02020603050405020304" pitchFamily="18" charset="0"/>
                  <a:ea typeface="Calibri" panose="020F0502020204030204" pitchFamily="34" charset="0"/>
                </a:rPr>
                <a:t>trong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err="1">
                  <a:solidFill>
                    <a:srgbClr val="000000"/>
                  </a:solidFill>
                  <a:effectLst/>
                  <a:latin typeface="Times New Roman" panose="02020603050405020304" pitchFamily="18" charset="0"/>
                  <a:ea typeface="Calibri" panose="020F0502020204030204" pitchFamily="34" charset="0"/>
                </a:rPr>
                <a:t>danh</a:t>
              </a:r>
              <a:r>
                <a:rPr lang="en-US" sz="3600">
                  <a:solidFill>
                    <a:srgbClr val="000000"/>
                  </a:solidFill>
                  <a:effectLst/>
                  <a:latin typeface="Times New Roman" panose="02020603050405020304" pitchFamily="18" charset="0"/>
                  <a:ea typeface="Calibri" panose="020F0502020204030204" pitchFamily="34" charset="0"/>
                </a:rPr>
                <a:t> sách </a:t>
              </a:r>
            </a:p>
            <a:p>
              <a:pPr algn="just">
                <a:lnSpc>
                  <a:spcPct val="115000"/>
                </a:lnSpc>
                <a:spcBef>
                  <a:spcPts val="600"/>
                </a:spcBef>
                <a:spcAft>
                  <a:spcPts val="600"/>
                </a:spcAft>
              </a:pPr>
              <a:r>
                <a:rPr lang="en-US" sz="3600">
                  <a:solidFill>
                    <a:srgbClr val="000000"/>
                  </a:solidFill>
                  <a:effectLst/>
                  <a:latin typeface="Times New Roman" panose="02020603050405020304" pitchFamily="18" charset="0"/>
                  <a:ea typeface="Calibri" panose="020F0502020204030204" pitchFamily="34" charset="0"/>
                </a:rPr>
                <a:t>[</a:t>
              </a:r>
              <a:r>
                <a:rPr lang="en-US" sz="3600" dirty="0">
                  <a:solidFill>
                    <a:srgbClr val="000000"/>
                  </a:solidFill>
                  <a:effectLst/>
                  <a:latin typeface="Times New Roman" panose="02020603050405020304" pitchFamily="18" charset="0"/>
                  <a:ea typeface="Calibri" panose="020F0502020204030204" pitchFamily="34" charset="0"/>
                </a:rPr>
                <a:t>3, 5, 7, 11, 12, </a:t>
              </a:r>
              <a:r>
                <a:rPr lang="en-US" sz="3600">
                  <a:solidFill>
                    <a:srgbClr val="000000"/>
                  </a:solidFill>
                  <a:effectLst/>
                  <a:latin typeface="Times New Roman" panose="02020603050405020304" pitchFamily="18" charset="0"/>
                  <a:ea typeface="Calibri" panose="020F0502020204030204" pitchFamily="34" charset="0"/>
                </a:rPr>
                <a:t>25] là:</a:t>
              </a:r>
              <a:endParaRPr lang="en-US" sz="36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Calibri" panose="020F0502020204030204" pitchFamily="34" charset="0"/>
                </a:rPr>
                <a:t>A. 2        B. 3          C. 4         D. 5</a:t>
              </a:r>
            </a:p>
          </p:txBody>
        </p:sp>
      </p:grpSp>
      <p:sp>
        <p:nvSpPr>
          <p:cNvPr id="17" name="Oval 16">
            <a:extLst>
              <a:ext uri="{FF2B5EF4-FFF2-40B4-BE49-F238E27FC236}">
                <a16:creationId xmlns:a16="http://schemas.microsoft.com/office/drawing/2014/main" id="{B95B6E9B-3586-E84F-A9DB-491320E0C47A}"/>
              </a:ext>
            </a:extLst>
          </p:cNvPr>
          <p:cNvSpPr/>
          <p:nvPr/>
        </p:nvSpPr>
        <p:spPr>
          <a:xfrm>
            <a:off x="6210300" y="4316347"/>
            <a:ext cx="745843" cy="52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017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nextCondLst>
                <p:cond evt="onClick" delay="0">
                  <p:tgtEl>
                    <p:spTgt spid="50179"/>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5CC0-9945-EBE3-4041-CB806E9F65E3}"/>
              </a:ext>
            </a:extLst>
          </p:cNvPr>
          <p:cNvSpPr txBox="1"/>
          <p:nvPr/>
        </p:nvSpPr>
        <p:spPr>
          <a:xfrm>
            <a:off x="3754613" y="3799628"/>
            <a:ext cx="4013982"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kiếm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endParaRPr lang="en-US" sz="36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5BFB565-B8BE-CD35-1F53-213DECFEB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436" y="4408878"/>
            <a:ext cx="2409127" cy="2424654"/>
          </a:xfrm>
          <a:prstGeom prst="rect">
            <a:avLst/>
          </a:prstGeom>
        </p:spPr>
      </p:pic>
      <p:cxnSp>
        <p:nvCxnSpPr>
          <p:cNvPr id="16" name="Connector: Curved 15">
            <a:extLst>
              <a:ext uri="{FF2B5EF4-FFF2-40B4-BE49-F238E27FC236}">
                <a16:creationId xmlns:a16="http://schemas.microsoft.com/office/drawing/2014/main" id="{53A5488F-7939-210C-55FD-F787407461BD}"/>
              </a:ext>
            </a:extLst>
          </p:cNvPr>
          <p:cNvCxnSpPr>
            <a:cxnSpLocks/>
          </p:cNvCxnSpPr>
          <p:nvPr/>
        </p:nvCxnSpPr>
        <p:spPr>
          <a:xfrm rot="16200000" flipV="1">
            <a:off x="3189680" y="3288408"/>
            <a:ext cx="741258" cy="651811"/>
          </a:xfrm>
          <a:prstGeom prst="curvedConnector3">
            <a:avLst>
              <a:gd name="adj1" fmla="val 50000"/>
            </a:avLst>
          </a:prstGeom>
          <a:ln w="28575">
            <a:tailEnd type="triangle"/>
          </a:ln>
        </p:spPr>
        <p:style>
          <a:lnRef idx="3">
            <a:schemeClr val="dk1"/>
          </a:lnRef>
          <a:fillRef idx="0">
            <a:schemeClr val="dk1"/>
          </a:fillRef>
          <a:effectRef idx="2">
            <a:schemeClr val="dk1"/>
          </a:effectRef>
          <a:fontRef idx="minor">
            <a:schemeClr val="tx1"/>
          </a:fontRef>
        </p:style>
      </p:cxnSp>
      <p:cxnSp>
        <p:nvCxnSpPr>
          <p:cNvPr id="17" name="Connector: Curved 16">
            <a:extLst>
              <a:ext uri="{FF2B5EF4-FFF2-40B4-BE49-F238E27FC236}">
                <a16:creationId xmlns:a16="http://schemas.microsoft.com/office/drawing/2014/main" id="{0A77ADC9-D32D-E1EE-184A-FA941651A4E2}"/>
              </a:ext>
            </a:extLst>
          </p:cNvPr>
          <p:cNvCxnSpPr>
            <a:cxnSpLocks/>
          </p:cNvCxnSpPr>
          <p:nvPr/>
        </p:nvCxnSpPr>
        <p:spPr>
          <a:xfrm rot="5400000" flipH="1" flipV="1">
            <a:off x="7540691" y="3439728"/>
            <a:ext cx="758842" cy="737384"/>
          </a:xfrm>
          <a:prstGeom prst="curvedConnector3">
            <a:avLst>
              <a:gd name="adj1" fmla="val 50000"/>
            </a:avLst>
          </a:prstGeom>
          <a:ln w="28575">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19C00550-3CBA-3D18-A150-D383B80D3102}"/>
              </a:ext>
            </a:extLst>
          </p:cNvPr>
          <p:cNvSpPr txBox="1"/>
          <p:nvPr/>
        </p:nvSpPr>
        <p:spPr>
          <a:xfrm>
            <a:off x="1563505" y="2332404"/>
            <a:ext cx="2704360" cy="1077218"/>
          </a:xfrm>
          <a:prstGeom prst="rect">
            <a:avLst/>
          </a:prstGeom>
          <a:noFill/>
        </p:spPr>
        <p:txBody>
          <a:bodyPr wrap="square" rtlCol="0">
            <a:spAutoFit/>
          </a:bodyPr>
          <a:lstStyle/>
          <a:p>
            <a:r>
              <a:rPr lang="vi-VN" sz="3200" b="1" i="0" u="none" strike="noStrike" dirty="0">
                <a:solidFill>
                  <a:srgbClr val="FF1616"/>
                </a:solidFill>
                <a:effectLst/>
                <a:latin typeface="Times New Roman" panose="02020603050405020304" pitchFamily="18" charset="0"/>
                <a:cs typeface="Times New Roman" panose="02020603050405020304" pitchFamily="18" charset="0"/>
              </a:rPr>
              <a:t>Danh sách được sắp xếp</a:t>
            </a:r>
            <a:endParaRPr lang="en-US" sz="3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658DB42C-CA27-4A12-0E51-D84DD4EC3A7D}"/>
              </a:ext>
            </a:extLst>
          </p:cNvPr>
          <p:cNvSpPr txBox="1"/>
          <p:nvPr/>
        </p:nvSpPr>
        <p:spPr>
          <a:xfrm>
            <a:off x="4307640" y="580291"/>
            <a:ext cx="3243780" cy="1384995"/>
          </a:xfrm>
          <a:prstGeom prst="rect">
            <a:avLst/>
          </a:prstGeom>
          <a:noFill/>
        </p:spPr>
        <p:txBody>
          <a:bodyPr wrap="square" rtlCol="0">
            <a:spAutoFit/>
          </a:bodyPr>
          <a:lstStyle/>
          <a:p>
            <a:r>
              <a:rPr lang="vi-VN" sz="2800" b="1" i="1" u="none" strike="noStrike" dirty="0">
                <a:solidFill>
                  <a:srgbClr val="FF1616"/>
                </a:solidFill>
                <a:effectLst/>
                <a:latin typeface="Times New Roman" panose="02020603050405020304" pitchFamily="18" charset="0"/>
                <a:cs typeface="Times New Roman" panose="02020603050405020304" pitchFamily="18" charset="0"/>
              </a:rPr>
              <a:t>Nếu lớn hơn là ở nửa trước, nếu nhỏ hơn là ở nửa sau</a:t>
            </a:r>
            <a:endParaRPr lang="en-US" sz="2800" i="1" dirty="0">
              <a:latin typeface="Times New Roman" panose="02020603050405020304" pitchFamily="18" charset="0"/>
              <a:cs typeface="Times New Roman" panose="02020603050405020304" pitchFamily="18" charset="0"/>
            </a:endParaRPr>
          </a:p>
        </p:txBody>
      </p:sp>
      <p:cxnSp>
        <p:nvCxnSpPr>
          <p:cNvPr id="35" name="Connector: Curved 34">
            <a:extLst>
              <a:ext uri="{FF2B5EF4-FFF2-40B4-BE49-F238E27FC236}">
                <a16:creationId xmlns:a16="http://schemas.microsoft.com/office/drawing/2014/main" id="{0BA9B4FE-9997-391C-C399-0578972109AC}"/>
              </a:ext>
            </a:extLst>
          </p:cNvPr>
          <p:cNvCxnSpPr>
            <a:cxnSpLocks/>
          </p:cNvCxnSpPr>
          <p:nvPr/>
        </p:nvCxnSpPr>
        <p:spPr>
          <a:xfrm rot="5400000" flipH="1" flipV="1">
            <a:off x="9881574" y="2113373"/>
            <a:ext cx="687168" cy="226259"/>
          </a:xfrm>
          <a:prstGeom prst="curvedConnector3">
            <a:avLst>
              <a:gd name="adj1" fmla="val 50000"/>
            </a:avLst>
          </a:prstGeom>
          <a:ln w="28575">
            <a:tailEnd type="triangle"/>
          </a:ln>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25EAD0AA-0AE9-6607-AD79-7FE407AD8C8F}"/>
              </a:ext>
            </a:extLst>
          </p:cNvPr>
          <p:cNvSpPr txBox="1"/>
          <p:nvPr/>
        </p:nvSpPr>
        <p:spPr>
          <a:xfrm>
            <a:off x="6900349" y="2422342"/>
            <a:ext cx="4536685" cy="1077218"/>
          </a:xfrm>
          <a:prstGeom prst="rect">
            <a:avLst/>
          </a:prstGeom>
          <a:noFill/>
        </p:spPr>
        <p:txBody>
          <a:bodyPr wrap="square" rtlCol="0">
            <a:spAutoFit/>
          </a:bodyPr>
          <a:lstStyle/>
          <a:p>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Luôn</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so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sánh</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với</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giá</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trị</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của</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vị</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trí</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giữa</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danh</a:t>
            </a:r>
            <a:r>
              <a:rPr lang="en-US" sz="3200" b="1" i="0" u="none" strike="noStrike" dirty="0">
                <a:solidFill>
                  <a:srgbClr val="FF1616"/>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1616"/>
                </a:solidFill>
                <a:effectLst/>
                <a:latin typeface="Times New Roman" panose="02020603050405020304" pitchFamily="18" charset="0"/>
                <a:cs typeface="Times New Roman" panose="02020603050405020304" pitchFamily="18" charset="0"/>
              </a:rPr>
              <a:t>sách</a:t>
            </a:r>
            <a:endParaRPr lang="en-US" sz="3200" dirty="0">
              <a:latin typeface="Times New Roman" panose="02020603050405020304" pitchFamily="18" charset="0"/>
              <a:cs typeface="Times New Roman" panose="02020603050405020304" pitchFamily="18" charset="0"/>
            </a:endParaRPr>
          </a:p>
        </p:txBody>
      </p:sp>
      <p:cxnSp>
        <p:nvCxnSpPr>
          <p:cNvPr id="40" name="Connector: Curved 39">
            <a:extLst>
              <a:ext uri="{FF2B5EF4-FFF2-40B4-BE49-F238E27FC236}">
                <a16:creationId xmlns:a16="http://schemas.microsoft.com/office/drawing/2014/main" id="{68AEC756-1BD0-903A-84C1-ACA0FE8BF917}"/>
              </a:ext>
            </a:extLst>
          </p:cNvPr>
          <p:cNvCxnSpPr>
            <a:cxnSpLocks/>
          </p:cNvCxnSpPr>
          <p:nvPr/>
        </p:nvCxnSpPr>
        <p:spPr>
          <a:xfrm rot="16200000" flipV="1">
            <a:off x="6747333" y="2021460"/>
            <a:ext cx="631940" cy="325907"/>
          </a:xfrm>
          <a:prstGeom prst="curvedConnector3">
            <a:avLst>
              <a:gd name="adj1" fmla="val 50000"/>
            </a:avLst>
          </a:prstGeom>
          <a:ln w="28575">
            <a:tailEnd type="triangle"/>
          </a:ln>
        </p:spPr>
        <p:style>
          <a:lnRef idx="3">
            <a:schemeClr val="dk1"/>
          </a:lnRef>
          <a:fillRef idx="0">
            <a:schemeClr val="dk1"/>
          </a:fillRef>
          <a:effectRef idx="2">
            <a:schemeClr val="dk1"/>
          </a:effectRef>
          <a:fontRef idx="minor">
            <a:schemeClr val="tx1"/>
          </a:fontRef>
        </p:style>
      </p:cxnSp>
      <p:cxnSp>
        <p:nvCxnSpPr>
          <p:cNvPr id="44" name="Connector: Curved 43">
            <a:extLst>
              <a:ext uri="{FF2B5EF4-FFF2-40B4-BE49-F238E27FC236}">
                <a16:creationId xmlns:a16="http://schemas.microsoft.com/office/drawing/2014/main" id="{64DFDB0F-A08F-43D8-9DA4-F7A90E31EFAE}"/>
              </a:ext>
            </a:extLst>
          </p:cNvPr>
          <p:cNvCxnSpPr>
            <a:cxnSpLocks/>
          </p:cNvCxnSpPr>
          <p:nvPr/>
        </p:nvCxnSpPr>
        <p:spPr>
          <a:xfrm rot="16200000" flipV="1">
            <a:off x="1965411" y="2021460"/>
            <a:ext cx="631940" cy="325907"/>
          </a:xfrm>
          <a:prstGeom prst="curvedConnector3">
            <a:avLst>
              <a:gd name="adj1" fmla="val 50000"/>
            </a:avLst>
          </a:prstGeom>
          <a:ln w="28575">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BE3522C3-E0CC-8F47-F251-316E5096A9E7}"/>
              </a:ext>
            </a:extLst>
          </p:cNvPr>
          <p:cNvSpPr txBox="1"/>
          <p:nvPr/>
        </p:nvSpPr>
        <p:spPr>
          <a:xfrm>
            <a:off x="677599" y="861523"/>
            <a:ext cx="2968282" cy="954107"/>
          </a:xfrm>
          <a:prstGeom prst="rect">
            <a:avLst/>
          </a:prstGeom>
          <a:noFill/>
        </p:spPr>
        <p:txBody>
          <a:bodyPr wrap="square" rtlCol="0">
            <a:spAutoFit/>
          </a:bodyPr>
          <a:lstStyle/>
          <a:p>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Bắt</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đầu</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từ</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vị</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trí</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giữa</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danh</a:t>
            </a:r>
            <a:r>
              <a:rPr lang="en-US" sz="2800" b="1" i="1" u="none" strike="noStrike" dirty="0">
                <a:solidFill>
                  <a:srgbClr val="FF1616"/>
                </a:solidFill>
                <a:effectLst/>
                <a:latin typeface="Times New Roman" panose="02020603050405020304" pitchFamily="18" charset="0"/>
                <a:cs typeface="Times New Roman" panose="02020603050405020304" pitchFamily="18" charset="0"/>
              </a:rPr>
              <a:t> </a:t>
            </a:r>
            <a:r>
              <a:rPr lang="en-US" sz="2800" b="1" i="1" u="none" strike="noStrike" dirty="0" err="1">
                <a:solidFill>
                  <a:srgbClr val="FF1616"/>
                </a:solidFill>
                <a:effectLst/>
                <a:latin typeface="Times New Roman" panose="02020603050405020304" pitchFamily="18" charset="0"/>
                <a:cs typeface="Times New Roman" panose="02020603050405020304" pitchFamily="18" charset="0"/>
              </a:rPr>
              <a:t>sách</a:t>
            </a:r>
            <a:endParaRPr lang="en-US" sz="2800" i="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8DF1CA1F-B4E6-99A0-716D-56F8D8C9C1BC}"/>
              </a:ext>
            </a:extLst>
          </p:cNvPr>
          <p:cNvSpPr txBox="1"/>
          <p:nvPr/>
        </p:nvSpPr>
        <p:spPr>
          <a:xfrm>
            <a:off x="8586557" y="914336"/>
            <a:ext cx="3612472" cy="954107"/>
          </a:xfrm>
          <a:prstGeom prst="rect">
            <a:avLst/>
          </a:prstGeom>
          <a:noFill/>
        </p:spPr>
        <p:txBody>
          <a:bodyPr wrap="square" rtlCol="0">
            <a:spAutoFit/>
          </a:bodyPr>
          <a:lstStyle/>
          <a:p>
            <a:r>
              <a:rPr lang="vi-VN" sz="2800" b="1" i="1" u="none" strike="noStrike" dirty="0">
                <a:solidFill>
                  <a:srgbClr val="FF1616"/>
                </a:solidFill>
                <a:effectLst/>
                <a:latin typeface="Times New Roman" panose="02020603050405020304" pitchFamily="18" charset="0"/>
                <a:cs typeface="Times New Roman" panose="02020603050405020304" pitchFamily="18" charset="0"/>
              </a:rPr>
              <a:t>Chưa tìm thấy và còn danh sách là còn tìm</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89740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9"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4862782"/>
            <a:ext cx="12211352" cy="2095215"/>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826" y="430624"/>
            <a:ext cx="4963519" cy="6075793"/>
          </a:xfrm>
          <a:prstGeom prst="rect">
            <a:avLst/>
          </a:prstGeom>
        </p:spPr>
      </p:pic>
      <p:pic>
        <p:nvPicPr>
          <p:cNvPr id="23" name="图片 22"/>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7024916" y="2596849"/>
            <a:ext cx="5167085" cy="4361147"/>
          </a:xfrm>
          <a:prstGeom prst="rect">
            <a:avLst/>
          </a:prstGeom>
        </p:spPr>
      </p:pic>
      <p:sp>
        <p:nvSpPr>
          <p:cNvPr id="45" name="MH_Others_1"/>
          <p:cNvSpPr txBox="1"/>
          <p:nvPr>
            <p:custDataLst>
              <p:tags r:id="rId1"/>
            </p:custDataLst>
          </p:nvPr>
        </p:nvSpPr>
        <p:spPr>
          <a:xfrm>
            <a:off x="469971" y="1861282"/>
            <a:ext cx="4997076" cy="1471132"/>
          </a:xfrm>
          <a:prstGeom prst="rect">
            <a:avLst/>
          </a:prstGeom>
          <a:noFill/>
        </p:spPr>
        <p:txBody>
          <a:bodyPr wrap="square" lIns="0" tIns="0" rIns="0" bIns="0" rtlCol="0" anchor="ctr" anchorCtr="0">
            <a:noAutofit/>
          </a:bodyPr>
          <a:lstStyle/>
          <a:p>
            <a:pPr algn="ctr"/>
            <a:r>
              <a:rPr lang="en-US" altLang="zh-CN" sz="3600" b="1" dirty="0">
                <a:solidFill>
                  <a:srgbClr val="3B8B04"/>
                </a:solidFill>
                <a:latin typeface="Times New Roman" panose="02020603050405020304" pitchFamily="18" charset="0"/>
                <a:ea typeface="微软雅黑" panose="020B0503020204020204" pitchFamily="34" charset="-122"/>
                <a:cs typeface="Times New Roman" panose="02020603050405020304" pitchFamily="18" charset="0"/>
              </a:rPr>
              <a:t> </a:t>
            </a:r>
          </a:p>
          <a:p>
            <a:pPr algn="ctr"/>
            <a:r>
              <a:rPr lang="en-US" altLang="zh-CN" sz="3600" b="1" dirty="0" err="1">
                <a:solidFill>
                  <a:srgbClr val="3B8B04"/>
                </a:solidFill>
                <a:latin typeface="Times New Roman" panose="02020603050405020304" pitchFamily="18" charset="0"/>
                <a:ea typeface="微软雅黑" panose="020B0503020204020204" pitchFamily="34" charset="-122"/>
                <a:cs typeface="Times New Roman" panose="02020603050405020304" pitchFamily="18" charset="0"/>
              </a:rPr>
              <a:t>Dặn</a:t>
            </a:r>
            <a:r>
              <a:rPr lang="en-US" altLang="zh-CN" sz="3600" b="1" dirty="0">
                <a:solidFill>
                  <a:srgbClr val="3B8B04"/>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3B8B04"/>
                </a:solidFill>
                <a:latin typeface="Times New Roman" panose="02020603050405020304" pitchFamily="18" charset="0"/>
                <a:ea typeface="微软雅黑" panose="020B0503020204020204" pitchFamily="34" charset="-122"/>
                <a:cs typeface="Times New Roman" panose="02020603050405020304" pitchFamily="18" charset="0"/>
              </a:rPr>
              <a:t>dò</a:t>
            </a:r>
            <a:endParaRPr lang="zh-CN" altLang="en-US" sz="3600" b="1" dirty="0">
              <a:solidFill>
                <a:srgbClr val="3B8B0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15: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endPar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4">
            <a:extLst>
              <a:ext uri="{FF2B5EF4-FFF2-40B4-BE49-F238E27FC236}">
                <a16:creationId xmlns:a16="http://schemas.microsoft.com/office/drawing/2014/main" id="{E07FA4C2-172F-E602-35CE-0B8EEE449659}"/>
              </a:ext>
            </a:extLst>
          </p:cNvPr>
          <p:cNvSpPr txBox="1"/>
          <p:nvPr/>
        </p:nvSpPr>
        <p:spPr>
          <a:xfrm>
            <a:off x="6086324" y="1073354"/>
            <a:ext cx="5486400" cy="3046988"/>
          </a:xfrm>
          <a:prstGeom prst="rect">
            <a:avLst/>
          </a:prstGeom>
          <a:noFill/>
        </p:spPr>
        <p:txBody>
          <a:bodyPr wrap="square" rtlCol="0">
            <a:spAutoFit/>
          </a:bodyPr>
          <a:lstStyle/>
          <a:p>
            <a:pPr algn="ctr"/>
            <a:endParaRPr lang="en-US" altLang="zh-CN"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sz="3200" b="1" dirty="0" err="1"/>
              <a:t>Hướng</a:t>
            </a:r>
            <a:r>
              <a:rPr lang="en-US" sz="3200" b="1" dirty="0"/>
              <a:t> </a:t>
            </a:r>
            <a:r>
              <a:rPr lang="en-US" sz="3200" b="1" dirty="0" err="1"/>
              <a:t>dẫn</a:t>
            </a:r>
            <a:r>
              <a:rPr lang="en-US" sz="3200" b="1" dirty="0"/>
              <a:t> </a:t>
            </a:r>
            <a:r>
              <a:rPr lang="en-US" sz="3200" b="1" dirty="0" err="1"/>
              <a:t>về</a:t>
            </a:r>
            <a:r>
              <a:rPr lang="en-US" sz="3200" b="1" dirty="0"/>
              <a:t> </a:t>
            </a:r>
            <a:r>
              <a:rPr lang="en-US" sz="3200" b="1" dirty="0" err="1"/>
              <a:t>nhà</a:t>
            </a:r>
            <a:r>
              <a:rPr lang="en-US" sz="3200" b="1" dirty="0"/>
              <a:t>:</a:t>
            </a:r>
            <a:endParaRPr lang="en-US" sz="3200" dirty="0"/>
          </a:p>
          <a:p>
            <a:r>
              <a:rPr lang="en-US" sz="3200" b="1" dirty="0"/>
              <a:t>- </a:t>
            </a:r>
            <a:r>
              <a:rPr lang="en-US" sz="3200" dirty="0" err="1"/>
              <a:t>Làm</a:t>
            </a:r>
            <a:r>
              <a:rPr lang="en-US" sz="3200" dirty="0"/>
              <a:t> </a:t>
            </a:r>
            <a:r>
              <a:rPr lang="en-US" sz="3200" dirty="0" err="1"/>
              <a:t>câu</a:t>
            </a:r>
            <a:r>
              <a:rPr lang="en-US" sz="3200" dirty="0"/>
              <a:t> 2 </a:t>
            </a:r>
            <a:r>
              <a:rPr lang="en-US" sz="3200" dirty="0" err="1"/>
              <a:t>phần</a:t>
            </a:r>
            <a:r>
              <a:rPr lang="en-US" sz="3200" dirty="0"/>
              <a:t> </a:t>
            </a:r>
            <a:r>
              <a:rPr lang="en-US" sz="3200" dirty="0" err="1"/>
              <a:t>Luyện</a:t>
            </a:r>
            <a:r>
              <a:rPr lang="en-US" sz="3200" dirty="0"/>
              <a:t> </a:t>
            </a:r>
            <a:r>
              <a:rPr lang="en-US" sz="3200" dirty="0" err="1"/>
              <a:t>tập</a:t>
            </a:r>
            <a:r>
              <a:rPr lang="en-US" sz="3200" dirty="0"/>
              <a:t> SGK </a:t>
            </a:r>
            <a:r>
              <a:rPr lang="en-US" sz="3200" dirty="0" err="1"/>
              <a:t>trang</a:t>
            </a:r>
            <a:r>
              <a:rPr lang="en-US" sz="3200" dirty="0"/>
              <a:t> 77</a:t>
            </a:r>
          </a:p>
          <a:p>
            <a:r>
              <a:rPr lang="en-US" sz="3200" dirty="0"/>
              <a:t>- </a:t>
            </a:r>
            <a:r>
              <a:rPr lang="en-US" sz="3200" dirty="0" err="1"/>
              <a:t>Đọc</a:t>
            </a:r>
            <a:r>
              <a:rPr lang="en-US" sz="3200" dirty="0"/>
              <a:t> </a:t>
            </a:r>
            <a:r>
              <a:rPr lang="en-US" sz="3200" dirty="0" err="1"/>
              <a:t>trước</a:t>
            </a:r>
            <a:r>
              <a:rPr lang="en-US" sz="3200" dirty="0"/>
              <a:t> </a:t>
            </a:r>
            <a:r>
              <a:rPr lang="en-US" sz="3200" dirty="0" err="1"/>
              <a:t>thông</a:t>
            </a:r>
            <a:r>
              <a:rPr lang="en-US" sz="3200" dirty="0"/>
              <a:t> tin </a:t>
            </a:r>
            <a:r>
              <a:rPr lang="en-US" sz="3200" dirty="0" err="1"/>
              <a:t>Phần</a:t>
            </a:r>
            <a:r>
              <a:rPr lang="en-US" sz="3200" dirty="0"/>
              <a:t> 2: </a:t>
            </a:r>
            <a:r>
              <a:rPr lang="en-US" sz="3200" dirty="0" err="1"/>
              <a:t>Sắp</a:t>
            </a:r>
            <a:r>
              <a:rPr lang="en-US" sz="3200" dirty="0"/>
              <a:t> </a:t>
            </a:r>
            <a:r>
              <a:rPr lang="en-US" sz="3200" dirty="0" err="1"/>
              <a:t>xếp</a:t>
            </a:r>
            <a:r>
              <a:rPr lang="en-US" sz="3200" dirty="0"/>
              <a:t> </a:t>
            </a:r>
            <a:r>
              <a:rPr lang="en-US" sz="3200" dirty="0" err="1"/>
              <a:t>và</a:t>
            </a:r>
            <a:r>
              <a:rPr lang="en-US" sz="3200" dirty="0"/>
              <a:t> </a:t>
            </a:r>
            <a:r>
              <a:rPr lang="en-US" sz="3200" dirty="0" err="1"/>
              <a:t>tìm</a:t>
            </a:r>
            <a:r>
              <a:rPr lang="en-US" sz="3200" dirty="0"/>
              <a:t> </a:t>
            </a:r>
            <a:r>
              <a:rPr lang="en-US" sz="3200" dirty="0" err="1"/>
              <a:t>kiếm</a:t>
            </a:r>
            <a:r>
              <a:rPr lang="en-US" sz="3200" dirty="0"/>
              <a:t>.</a:t>
            </a:r>
          </a:p>
        </p:txBody>
      </p:sp>
    </p:spTree>
    <p:extLst>
      <p:ext uri="{BB962C8B-B14F-4D97-AF65-F5344CB8AC3E}">
        <p14:creationId xmlns:p14="http://schemas.microsoft.com/office/powerpoint/2010/main" val="8432130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4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830"/>
                            </p:stCondLst>
                            <p:childTnLst>
                              <p:par>
                                <p:cTn id="9" presetID="10" presetClass="entr" presetSubtype="0" fill="hold" grpId="0" nodeType="afterEffect">
                                  <p:stCondLst>
                                    <p:cond delay="0"/>
                                  </p:stCondLst>
                                  <p:iterate type="lt">
                                    <p:tmPct val="14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9019"/>
            <a:ext cx="12192000" cy="4037162"/>
          </a:xfrm>
          <a:prstGeom prst="rect">
            <a:avLst/>
          </a:prstGeom>
        </p:spPr>
      </p:pic>
    </p:spTree>
    <p:extLst>
      <p:ext uri="{BB962C8B-B14F-4D97-AF65-F5344CB8AC3E}">
        <p14:creationId xmlns:p14="http://schemas.microsoft.com/office/powerpoint/2010/main" val="403787122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93" name="Picture 2" descr="C:\Users\Administrator\Desktop\微立体创业计划\001.png">
            <a:extLst>
              <a:ext uri="{FF2B5EF4-FFF2-40B4-BE49-F238E27FC236}">
                <a16:creationId xmlns:a16="http://schemas.microsoft.com/office/drawing/2014/main" id="{185E4AC8-7AEC-4FA3-0D44-F36CEEE4F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951" y="1365559"/>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024916" y="2596849"/>
            <a:ext cx="5167085" cy="4361147"/>
          </a:xfrm>
          <a:prstGeom prst="rect">
            <a:avLst/>
          </a:prstGeom>
        </p:spPr>
      </p:pic>
      <p:grpSp>
        <p:nvGrpSpPr>
          <p:cNvPr id="8" name="Graphic 15">
            <a:extLst>
              <a:ext uri="{FF2B5EF4-FFF2-40B4-BE49-F238E27FC236}">
                <a16:creationId xmlns:a16="http://schemas.microsoft.com/office/drawing/2014/main" id="{8BD2DD6A-8A8E-42A0-91AE-0172B50AE535}"/>
              </a:ext>
            </a:extLst>
          </p:cNvPr>
          <p:cNvGrpSpPr/>
          <p:nvPr/>
        </p:nvGrpSpPr>
        <p:grpSpPr>
          <a:xfrm>
            <a:off x="142982" y="3352356"/>
            <a:ext cx="2467482" cy="2743201"/>
            <a:chOff x="6314825" y="3539041"/>
            <a:chExt cx="2194227" cy="2611143"/>
          </a:xfrm>
        </p:grpSpPr>
        <p:sp>
          <p:nvSpPr>
            <p:cNvPr id="9" name="Freeform: Shape 8">
              <a:extLst>
                <a:ext uri="{FF2B5EF4-FFF2-40B4-BE49-F238E27FC236}">
                  <a16:creationId xmlns:a16="http://schemas.microsoft.com/office/drawing/2014/main" id="{F7AC232C-0589-4AA0-9B47-59596C4B569E}"/>
                </a:ext>
              </a:extLst>
            </p:cNvPr>
            <p:cNvSpPr/>
            <p:nvPr/>
          </p:nvSpPr>
          <p:spPr>
            <a:xfrm>
              <a:off x="6527151" y="4076938"/>
              <a:ext cx="193592" cy="170324"/>
            </a:xfrm>
            <a:custGeom>
              <a:avLst/>
              <a:gdLst>
                <a:gd name="connsiteX0" fmla="*/ 160351 w 193592"/>
                <a:gd name="connsiteY0" fmla="*/ 45183 h 170324"/>
                <a:gd name="connsiteX1" fmla="*/ 45182 w 193592"/>
                <a:gd name="connsiteY1" fmla="*/ 9990 h 170324"/>
                <a:gd name="connsiteX2" fmla="*/ 9990 w 193592"/>
                <a:gd name="connsiteY2" fmla="*/ 125158 h 170324"/>
                <a:gd name="connsiteX3" fmla="*/ 88818 w 193592"/>
                <a:gd name="connsiteY3" fmla="*/ 170246 h 170324"/>
                <a:gd name="connsiteX4" fmla="*/ 193593 w 193592"/>
                <a:gd name="connsiteY4" fmla="*/ 105952 h 1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2" h="170324">
                  <a:moveTo>
                    <a:pt x="160351" y="45183"/>
                  </a:moveTo>
                  <a:cubicBezTo>
                    <a:pt x="138266" y="3661"/>
                    <a:pt x="86703" y="-12095"/>
                    <a:pt x="45182" y="9990"/>
                  </a:cubicBezTo>
                  <a:cubicBezTo>
                    <a:pt x="3662" y="32075"/>
                    <a:pt x="-12095" y="83637"/>
                    <a:pt x="9990" y="125158"/>
                  </a:cubicBezTo>
                  <a:cubicBezTo>
                    <a:pt x="25391" y="154113"/>
                    <a:pt x="56052" y="171651"/>
                    <a:pt x="88818" y="170246"/>
                  </a:cubicBezTo>
                  <a:cubicBezTo>
                    <a:pt x="130823" y="168436"/>
                    <a:pt x="165018" y="136718"/>
                    <a:pt x="193593" y="105952"/>
                  </a:cubicBezTo>
                </a:path>
              </a:pathLst>
            </a:custGeom>
            <a:solidFill>
              <a:srgbClr val="26323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89FEFB-3E1F-4E42-8640-66457395C8EB}"/>
                </a:ext>
              </a:extLst>
            </p:cNvPr>
            <p:cNvSpPr/>
            <p:nvPr/>
          </p:nvSpPr>
          <p:spPr>
            <a:xfrm>
              <a:off x="6680782" y="4092336"/>
              <a:ext cx="56560" cy="97718"/>
            </a:xfrm>
            <a:custGeom>
              <a:avLst/>
              <a:gdLst>
                <a:gd name="connsiteX0" fmla="*/ 40248 w 56560"/>
                <a:gd name="connsiteY0" fmla="*/ 14068 h 97718"/>
                <a:gd name="connsiteX1" fmla="*/ 19779 w 56560"/>
                <a:gd name="connsiteY1" fmla="*/ 331 h 97718"/>
                <a:gd name="connsiteX2" fmla="*/ 19674 w 56560"/>
                <a:gd name="connsiteY2" fmla="*/ 352 h 97718"/>
                <a:gd name="connsiteX3" fmla="*/ 1290 w 56560"/>
                <a:gd name="connsiteY3" fmla="*/ 19402 h 97718"/>
                <a:gd name="connsiteX4" fmla="*/ 2433 w 56560"/>
                <a:gd name="connsiteY4" fmla="*/ 46739 h 97718"/>
                <a:gd name="connsiteX5" fmla="*/ 21483 w 56560"/>
                <a:gd name="connsiteY5" fmla="*/ 84839 h 97718"/>
                <a:gd name="connsiteX6" fmla="*/ 46153 w 56560"/>
                <a:gd name="connsiteY6" fmla="*/ 96841 h 97718"/>
                <a:gd name="connsiteX7" fmla="*/ 56345 w 56560"/>
                <a:gd name="connsiteY7" fmla="*/ 69885 h 97718"/>
                <a:gd name="connsiteX8" fmla="*/ 36533 w 56560"/>
                <a:gd name="connsiteY8" fmla="*/ 3210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0" h="97718">
                  <a:moveTo>
                    <a:pt x="40248" y="14068"/>
                  </a:moveTo>
                  <a:cubicBezTo>
                    <a:pt x="38389" y="4623"/>
                    <a:pt x="29225" y="-1527"/>
                    <a:pt x="19779" y="331"/>
                  </a:cubicBezTo>
                  <a:cubicBezTo>
                    <a:pt x="19744" y="338"/>
                    <a:pt x="19709" y="345"/>
                    <a:pt x="19674" y="352"/>
                  </a:cubicBezTo>
                  <a:cubicBezTo>
                    <a:pt x="10519" y="2856"/>
                    <a:pt x="3466" y="10165"/>
                    <a:pt x="1290" y="19402"/>
                  </a:cubicBezTo>
                  <a:cubicBezTo>
                    <a:pt x="-757" y="28455"/>
                    <a:pt x="-362" y="37889"/>
                    <a:pt x="2433" y="46739"/>
                  </a:cubicBezTo>
                  <a:cubicBezTo>
                    <a:pt x="6288" y="60541"/>
                    <a:pt x="12755" y="73475"/>
                    <a:pt x="21483" y="84839"/>
                  </a:cubicBezTo>
                  <a:cubicBezTo>
                    <a:pt x="27484" y="92650"/>
                    <a:pt x="37009" y="100365"/>
                    <a:pt x="46153" y="96841"/>
                  </a:cubicBezTo>
                  <a:cubicBezTo>
                    <a:pt x="55297" y="93316"/>
                    <a:pt x="57297" y="80172"/>
                    <a:pt x="56345" y="69885"/>
                  </a:cubicBezTo>
                  <a:cubicBezTo>
                    <a:pt x="54100" y="46591"/>
                    <a:pt x="47373" y="23950"/>
                    <a:pt x="36533" y="3210"/>
                  </a:cubicBezTo>
                </a:path>
              </a:pathLst>
            </a:custGeom>
            <a:solidFill>
              <a:srgbClr val="FF725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DD927D1-9AE6-4416-8053-AE61444F6A1B}"/>
                </a:ext>
              </a:extLst>
            </p:cNvPr>
            <p:cNvSpPr/>
            <p:nvPr/>
          </p:nvSpPr>
          <p:spPr>
            <a:xfrm>
              <a:off x="6957917" y="3539041"/>
              <a:ext cx="735603" cy="1312981"/>
            </a:xfrm>
            <a:custGeom>
              <a:avLst/>
              <a:gdLst>
                <a:gd name="connsiteX0" fmla="*/ 0 w 735603"/>
                <a:gd name="connsiteY0" fmla="*/ 194365 h 1312981"/>
                <a:gd name="connsiteX1" fmla="*/ 174784 w 735603"/>
                <a:gd name="connsiteY1" fmla="*/ 35107 h 1312981"/>
                <a:gd name="connsiteX2" fmla="*/ 406813 w 735603"/>
                <a:gd name="connsiteY2" fmla="*/ 13771 h 1312981"/>
                <a:gd name="connsiteX3" fmla="*/ 560546 w 735603"/>
                <a:gd name="connsiteY3" fmla="*/ 182173 h 1312981"/>
                <a:gd name="connsiteX4" fmla="*/ 608171 w 735603"/>
                <a:gd name="connsiteY4" fmla="*/ 383722 h 1312981"/>
                <a:gd name="connsiteX5" fmla="*/ 632936 w 735603"/>
                <a:gd name="connsiteY5" fmla="*/ 732242 h 1312981"/>
                <a:gd name="connsiteX6" fmla="*/ 639794 w 735603"/>
                <a:gd name="connsiteY6" fmla="*/ 933314 h 1312981"/>
                <a:gd name="connsiteX7" fmla="*/ 667226 w 735603"/>
                <a:gd name="connsiteY7" fmla="*/ 1077904 h 1312981"/>
                <a:gd name="connsiteX8" fmla="*/ 698564 w 735603"/>
                <a:gd name="connsiteY8" fmla="*/ 1308695 h 1312981"/>
                <a:gd name="connsiteX9" fmla="*/ 319183 w 735603"/>
                <a:gd name="connsiteY9" fmla="*/ 1266880 h 1312981"/>
                <a:gd name="connsiteX10" fmla="*/ 276797 w 735603"/>
                <a:gd name="connsiteY10" fmla="*/ 837017 h 131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603" h="1312981">
                  <a:moveTo>
                    <a:pt x="0" y="194365"/>
                  </a:moveTo>
                  <a:cubicBezTo>
                    <a:pt x="45053" y="128547"/>
                    <a:pt x="103442" y="70540"/>
                    <a:pt x="174784" y="35107"/>
                  </a:cubicBezTo>
                  <a:cubicBezTo>
                    <a:pt x="246126" y="-326"/>
                    <a:pt x="331280" y="-11661"/>
                    <a:pt x="406813" y="13771"/>
                  </a:cubicBezTo>
                  <a:cubicBezTo>
                    <a:pt x="482346" y="39203"/>
                    <a:pt x="545782" y="103877"/>
                    <a:pt x="560546" y="182173"/>
                  </a:cubicBezTo>
                  <a:cubicBezTo>
                    <a:pt x="572262" y="244276"/>
                    <a:pt x="562165" y="340860"/>
                    <a:pt x="608171" y="383722"/>
                  </a:cubicBezTo>
                  <a:cubicBezTo>
                    <a:pt x="703421" y="471352"/>
                    <a:pt x="688753" y="637373"/>
                    <a:pt x="632936" y="732242"/>
                  </a:cubicBezTo>
                  <a:cubicBezTo>
                    <a:pt x="632936" y="732242"/>
                    <a:pt x="546545" y="837017"/>
                    <a:pt x="639794" y="933314"/>
                  </a:cubicBezTo>
                  <a:cubicBezTo>
                    <a:pt x="639794" y="933314"/>
                    <a:pt x="694753" y="972272"/>
                    <a:pt x="667226" y="1077904"/>
                  </a:cubicBezTo>
                  <a:cubicBezTo>
                    <a:pt x="624364" y="1242782"/>
                    <a:pt x="812102" y="1334412"/>
                    <a:pt x="698564" y="1308695"/>
                  </a:cubicBezTo>
                  <a:lnTo>
                    <a:pt x="319183" y="1266880"/>
                  </a:lnTo>
                  <a:lnTo>
                    <a:pt x="276797" y="837017"/>
                  </a:lnTo>
                </a:path>
              </a:pathLst>
            </a:custGeom>
            <a:solidFill>
              <a:srgbClr val="26323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6404CF2-7C2C-4CF0-8353-1409313B1084}"/>
                </a:ext>
              </a:extLst>
            </p:cNvPr>
            <p:cNvSpPr/>
            <p:nvPr/>
          </p:nvSpPr>
          <p:spPr>
            <a:xfrm>
              <a:off x="6448931" y="3965530"/>
              <a:ext cx="557468" cy="888873"/>
            </a:xfrm>
            <a:custGeom>
              <a:avLst/>
              <a:gdLst>
                <a:gd name="connsiteX0" fmla="*/ 285244 w 557468"/>
                <a:gd name="connsiteY0" fmla="*/ 0 h 888873"/>
                <a:gd name="connsiteX1" fmla="*/ 255335 w 557468"/>
                <a:gd name="connsiteY1" fmla="*/ 79343 h 888873"/>
                <a:gd name="connsiteX2" fmla="*/ 276005 w 557468"/>
                <a:gd name="connsiteY2" fmla="*/ 165068 h 888873"/>
                <a:gd name="connsiteX3" fmla="*/ 276005 w 557468"/>
                <a:gd name="connsiteY3" fmla="*/ 252032 h 888873"/>
                <a:gd name="connsiteX4" fmla="*/ 161705 w 557468"/>
                <a:gd name="connsiteY4" fmla="*/ 347282 h 888873"/>
                <a:gd name="connsiteX5" fmla="*/ 67407 w 557468"/>
                <a:gd name="connsiteY5" fmla="*/ 550069 h 888873"/>
                <a:gd name="connsiteX6" fmla="*/ 66169 w 557468"/>
                <a:gd name="connsiteY6" fmla="*/ 618077 h 888873"/>
                <a:gd name="connsiteX7" fmla="*/ 16639 w 557468"/>
                <a:gd name="connsiteY7" fmla="*/ 678371 h 888873"/>
                <a:gd name="connsiteX8" fmla="*/ 14734 w 557468"/>
                <a:gd name="connsiteY8" fmla="*/ 795338 h 888873"/>
                <a:gd name="connsiteX9" fmla="*/ 93410 w 557468"/>
                <a:gd name="connsiteY9" fmla="*/ 888873 h 888873"/>
                <a:gd name="connsiteX10" fmla="*/ 557468 w 557468"/>
                <a:gd name="connsiteY10" fmla="*/ 585883 h 8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468" h="888873">
                  <a:moveTo>
                    <a:pt x="285244" y="0"/>
                  </a:moveTo>
                  <a:cubicBezTo>
                    <a:pt x="261431" y="17431"/>
                    <a:pt x="253145" y="49911"/>
                    <a:pt x="255335" y="79343"/>
                  </a:cubicBezTo>
                  <a:cubicBezTo>
                    <a:pt x="257526" y="108776"/>
                    <a:pt x="268385" y="136493"/>
                    <a:pt x="276005" y="165068"/>
                  </a:cubicBezTo>
                  <a:cubicBezTo>
                    <a:pt x="283625" y="193643"/>
                    <a:pt x="287530" y="224695"/>
                    <a:pt x="276005" y="252032"/>
                  </a:cubicBezTo>
                  <a:cubicBezTo>
                    <a:pt x="256955" y="298704"/>
                    <a:pt x="202757" y="317754"/>
                    <a:pt x="161705" y="347282"/>
                  </a:cubicBezTo>
                  <a:cubicBezTo>
                    <a:pt x="97258" y="393972"/>
                    <a:pt x="61579" y="470700"/>
                    <a:pt x="67407" y="550069"/>
                  </a:cubicBezTo>
                  <a:cubicBezTo>
                    <a:pt x="69312" y="572929"/>
                    <a:pt x="74551" y="596741"/>
                    <a:pt x="66169" y="618077"/>
                  </a:cubicBezTo>
                  <a:cubicBezTo>
                    <a:pt x="56644" y="642461"/>
                    <a:pt x="31784" y="657035"/>
                    <a:pt x="16639" y="678371"/>
                  </a:cubicBezTo>
                  <a:cubicBezTo>
                    <a:pt x="-6983" y="711803"/>
                    <a:pt x="-3459" y="758666"/>
                    <a:pt x="14734" y="795338"/>
                  </a:cubicBezTo>
                  <a:cubicBezTo>
                    <a:pt x="32927" y="832009"/>
                    <a:pt x="63502" y="860870"/>
                    <a:pt x="93410" y="888873"/>
                  </a:cubicBezTo>
                  <a:cubicBezTo>
                    <a:pt x="233526" y="767148"/>
                    <a:pt x="389665" y="665202"/>
                    <a:pt x="557468" y="585883"/>
                  </a:cubicBezTo>
                </a:path>
              </a:pathLst>
            </a:custGeom>
            <a:solidFill>
              <a:srgbClr val="263238"/>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C9A16A-9B99-4791-B76D-CD6E641D2375}"/>
                </a:ext>
              </a:extLst>
            </p:cNvPr>
            <p:cNvSpPr/>
            <p:nvPr/>
          </p:nvSpPr>
          <p:spPr>
            <a:xfrm>
              <a:off x="6553486" y="4143590"/>
              <a:ext cx="128015" cy="79781"/>
            </a:xfrm>
            <a:custGeom>
              <a:avLst/>
              <a:gdLst>
                <a:gd name="connsiteX0" fmla="*/ 128015 w 128015"/>
                <a:gd name="connsiteY0" fmla="*/ 2058 h 79781"/>
                <a:gd name="connsiteX1" fmla="*/ 103727 w 128015"/>
                <a:gd name="connsiteY1" fmla="*/ 3772 h 79781"/>
                <a:gd name="connsiteX2" fmla="*/ 47339 w 128015"/>
                <a:gd name="connsiteY2" fmla="*/ 17298 h 79781"/>
                <a:gd name="connsiteX3" fmla="*/ 7238 w 128015"/>
                <a:gd name="connsiteY3" fmla="*/ 56827 h 79781"/>
                <a:gd name="connsiteX4" fmla="*/ 380 w 128015"/>
                <a:gd name="connsiteY4" fmla="*/ 79782 h 79781"/>
                <a:gd name="connsiteX5" fmla="*/ 380 w 128015"/>
                <a:gd name="connsiteY5" fmla="*/ 73210 h 79781"/>
                <a:gd name="connsiteX6" fmla="*/ 4476 w 128015"/>
                <a:gd name="connsiteY6" fmla="*/ 55493 h 79781"/>
                <a:gd name="connsiteX7" fmla="*/ 45624 w 128015"/>
                <a:gd name="connsiteY7" fmla="*/ 12821 h 79781"/>
                <a:gd name="connsiteX8" fmla="*/ 103631 w 128015"/>
                <a:gd name="connsiteY8" fmla="*/ 248 h 79781"/>
                <a:gd name="connsiteX9" fmla="*/ 128015 w 128015"/>
                <a:gd name="connsiteY9" fmla="*/ 2058 h 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5" h="79781">
                  <a:moveTo>
                    <a:pt x="128015" y="2058"/>
                  </a:moveTo>
                  <a:cubicBezTo>
                    <a:pt x="119960" y="3109"/>
                    <a:pt x="111850" y="3681"/>
                    <a:pt x="103727" y="3772"/>
                  </a:cubicBezTo>
                  <a:cubicBezTo>
                    <a:pt x="84238" y="4631"/>
                    <a:pt x="65096" y="9222"/>
                    <a:pt x="47339" y="17298"/>
                  </a:cubicBezTo>
                  <a:cubicBezTo>
                    <a:pt x="29924" y="25614"/>
                    <a:pt x="15804" y="39533"/>
                    <a:pt x="7238" y="56827"/>
                  </a:cubicBezTo>
                  <a:cubicBezTo>
                    <a:pt x="4211" y="64237"/>
                    <a:pt x="1914" y="71925"/>
                    <a:pt x="380" y="79782"/>
                  </a:cubicBezTo>
                  <a:cubicBezTo>
                    <a:pt x="-127" y="77621"/>
                    <a:pt x="-127" y="75371"/>
                    <a:pt x="380" y="73210"/>
                  </a:cubicBezTo>
                  <a:cubicBezTo>
                    <a:pt x="803" y="67125"/>
                    <a:pt x="2185" y="61146"/>
                    <a:pt x="4476" y="55493"/>
                  </a:cubicBezTo>
                  <a:cubicBezTo>
                    <a:pt x="12566" y="36752"/>
                    <a:pt x="27189" y="21587"/>
                    <a:pt x="45624" y="12821"/>
                  </a:cubicBezTo>
                  <a:cubicBezTo>
                    <a:pt x="63816" y="4464"/>
                    <a:pt x="83612" y="174"/>
                    <a:pt x="103631" y="248"/>
                  </a:cubicBezTo>
                  <a:cubicBezTo>
                    <a:pt x="111804" y="-395"/>
                    <a:pt x="120027" y="215"/>
                    <a:pt x="128015" y="2058"/>
                  </a:cubicBezTo>
                  <a:close/>
                </a:path>
              </a:pathLst>
            </a:custGeom>
            <a:solidFill>
              <a:srgbClr val="455A6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F71D4FE-D809-49BC-9D5B-E81AC7338152}"/>
                </a:ext>
              </a:extLst>
            </p:cNvPr>
            <p:cNvSpPr/>
            <p:nvPr/>
          </p:nvSpPr>
          <p:spPr>
            <a:xfrm>
              <a:off x="8153400" y="4253241"/>
              <a:ext cx="355653" cy="381515"/>
            </a:xfrm>
            <a:custGeom>
              <a:avLst/>
              <a:gdLst>
                <a:gd name="connsiteX0" fmla="*/ 0 w 355653"/>
                <a:gd name="connsiteY0" fmla="*/ 321508 h 381515"/>
                <a:gd name="connsiteX1" fmla="*/ 185833 w 355653"/>
                <a:gd name="connsiteY1" fmla="*/ 381515 h 381515"/>
                <a:gd name="connsiteX2" fmla="*/ 322231 w 355653"/>
                <a:gd name="connsiteY2" fmla="*/ 273121 h 381515"/>
                <a:gd name="connsiteX3" fmla="*/ 311087 w 355653"/>
                <a:gd name="connsiteY3" fmla="*/ 240069 h 381515"/>
                <a:gd name="connsiteX4" fmla="*/ 332708 w 355653"/>
                <a:gd name="connsiteY4" fmla="*/ 163107 h 381515"/>
                <a:gd name="connsiteX5" fmla="*/ 346138 w 355653"/>
                <a:gd name="connsiteY5" fmla="*/ 93956 h 381515"/>
                <a:gd name="connsiteX6" fmla="*/ 331184 w 355653"/>
                <a:gd name="connsiteY6" fmla="*/ 81764 h 381515"/>
                <a:gd name="connsiteX7" fmla="*/ 335185 w 355653"/>
                <a:gd name="connsiteY7" fmla="*/ 11660 h 381515"/>
                <a:gd name="connsiteX8" fmla="*/ 307181 w 355653"/>
                <a:gd name="connsiteY8" fmla="*/ 1563 h 381515"/>
                <a:gd name="connsiteX9" fmla="*/ 154781 w 355653"/>
                <a:gd name="connsiteY9" fmla="*/ 58142 h 381515"/>
                <a:gd name="connsiteX10" fmla="*/ 57531 w 355653"/>
                <a:gd name="connsiteY10" fmla="*/ 123292 h 3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53" h="381515">
                  <a:moveTo>
                    <a:pt x="0" y="321508"/>
                  </a:moveTo>
                  <a:lnTo>
                    <a:pt x="185833" y="381515"/>
                  </a:lnTo>
                  <a:cubicBezTo>
                    <a:pt x="185833" y="381515"/>
                    <a:pt x="314896" y="302172"/>
                    <a:pt x="322231" y="273121"/>
                  </a:cubicBezTo>
                  <a:cubicBezTo>
                    <a:pt x="329565" y="244070"/>
                    <a:pt x="316039" y="239498"/>
                    <a:pt x="311087" y="240069"/>
                  </a:cubicBezTo>
                  <a:cubicBezTo>
                    <a:pt x="311087" y="240069"/>
                    <a:pt x="357092" y="199874"/>
                    <a:pt x="332708" y="163107"/>
                  </a:cubicBezTo>
                  <a:cubicBezTo>
                    <a:pt x="332708" y="163107"/>
                    <a:pt x="373666" y="119864"/>
                    <a:pt x="346138" y="93956"/>
                  </a:cubicBezTo>
                  <a:lnTo>
                    <a:pt x="331184" y="81764"/>
                  </a:lnTo>
                  <a:cubicBezTo>
                    <a:pt x="331184" y="81764"/>
                    <a:pt x="351092" y="41854"/>
                    <a:pt x="335185" y="11660"/>
                  </a:cubicBezTo>
                  <a:cubicBezTo>
                    <a:pt x="329706" y="1744"/>
                    <a:pt x="317727" y="-2575"/>
                    <a:pt x="307181" y="1563"/>
                  </a:cubicBezTo>
                  <a:lnTo>
                    <a:pt x="154781" y="58142"/>
                  </a:lnTo>
                  <a:lnTo>
                    <a:pt x="57531" y="123292"/>
                  </a:lnTo>
                  <a:close/>
                </a:path>
              </a:pathLst>
            </a:custGeom>
            <a:solidFill>
              <a:srgbClr val="FFBE9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FEFBF0-6BA2-4C84-A2B8-90CC8E394C36}"/>
                </a:ext>
              </a:extLst>
            </p:cNvPr>
            <p:cNvSpPr/>
            <p:nvPr/>
          </p:nvSpPr>
          <p:spPr>
            <a:xfrm>
              <a:off x="8380857" y="4121931"/>
              <a:ext cx="94773" cy="192500"/>
            </a:xfrm>
            <a:custGeom>
              <a:avLst/>
              <a:gdLst>
                <a:gd name="connsiteX0" fmla="*/ 0 w 94773"/>
                <a:gd name="connsiteY0" fmla="*/ 192500 h 192500"/>
                <a:gd name="connsiteX1" fmla="*/ 51911 w 94773"/>
                <a:gd name="connsiteY1" fmla="*/ 4096 h 192500"/>
                <a:gd name="connsiteX2" fmla="*/ 94774 w 94773"/>
                <a:gd name="connsiteY2" fmla="*/ 0 h 192500"/>
                <a:gd name="connsiteX3" fmla="*/ 54197 w 94773"/>
                <a:gd name="connsiteY3" fmla="*/ 149638 h 192500"/>
                <a:gd name="connsiteX4" fmla="*/ 0 w 94773"/>
                <a:gd name="connsiteY4" fmla="*/ 192500 h 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73" h="192500">
                  <a:moveTo>
                    <a:pt x="0" y="192500"/>
                  </a:moveTo>
                  <a:lnTo>
                    <a:pt x="51911" y="4096"/>
                  </a:lnTo>
                  <a:lnTo>
                    <a:pt x="94774" y="0"/>
                  </a:lnTo>
                  <a:lnTo>
                    <a:pt x="54197" y="149638"/>
                  </a:lnTo>
                  <a:lnTo>
                    <a:pt x="0" y="192500"/>
                  </a:lnTo>
                  <a:close/>
                </a:path>
              </a:pathLst>
            </a:custGeom>
            <a:solidFill>
              <a:srgbClr val="FAFAF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AE6FE5-AB5D-4DFB-9834-526FB1BB3307}"/>
                </a:ext>
              </a:extLst>
            </p:cNvPr>
            <p:cNvSpPr/>
            <p:nvPr/>
          </p:nvSpPr>
          <p:spPr>
            <a:xfrm>
              <a:off x="8169592" y="4241088"/>
              <a:ext cx="218045" cy="300418"/>
            </a:xfrm>
            <a:custGeom>
              <a:avLst/>
              <a:gdLst>
                <a:gd name="connsiteX0" fmla="*/ 0 w 218045"/>
                <a:gd name="connsiteY0" fmla="*/ 274987 h 300418"/>
                <a:gd name="connsiteX1" fmla="*/ 45720 w 218045"/>
                <a:gd name="connsiteY1" fmla="*/ 123158 h 300418"/>
                <a:gd name="connsiteX2" fmla="*/ 210312 w 218045"/>
                <a:gd name="connsiteY2" fmla="*/ 0 h 300418"/>
                <a:gd name="connsiteX3" fmla="*/ 210312 w 218045"/>
                <a:gd name="connsiteY3" fmla="*/ 56483 h 300418"/>
                <a:gd name="connsiteX4" fmla="*/ 162211 w 218045"/>
                <a:gd name="connsiteY4" fmla="*/ 121444 h 300418"/>
                <a:gd name="connsiteX5" fmla="*/ 132969 w 218045"/>
                <a:gd name="connsiteY5" fmla="*/ 174974 h 300418"/>
                <a:gd name="connsiteX6" fmla="*/ 138303 w 218045"/>
                <a:gd name="connsiteY6" fmla="*/ 300419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45" h="300418">
                  <a:moveTo>
                    <a:pt x="0" y="274987"/>
                  </a:moveTo>
                  <a:lnTo>
                    <a:pt x="45720" y="123158"/>
                  </a:lnTo>
                  <a:lnTo>
                    <a:pt x="210312" y="0"/>
                  </a:lnTo>
                  <a:cubicBezTo>
                    <a:pt x="220623" y="17416"/>
                    <a:pt x="220623" y="39067"/>
                    <a:pt x="210312" y="56483"/>
                  </a:cubicBezTo>
                  <a:cubicBezTo>
                    <a:pt x="192881" y="87535"/>
                    <a:pt x="167831" y="112776"/>
                    <a:pt x="162211" y="121444"/>
                  </a:cubicBezTo>
                  <a:cubicBezTo>
                    <a:pt x="156591" y="130111"/>
                    <a:pt x="132969" y="174974"/>
                    <a:pt x="132969" y="174974"/>
                  </a:cubicBezTo>
                  <a:cubicBezTo>
                    <a:pt x="148573" y="215048"/>
                    <a:pt x="150449" y="259165"/>
                    <a:pt x="138303" y="300419"/>
                  </a:cubicBezTo>
                </a:path>
              </a:pathLst>
            </a:custGeom>
            <a:solidFill>
              <a:srgbClr val="FFBE9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FF7E65-AA7A-4416-959D-80C746B50951}"/>
                </a:ext>
              </a:extLst>
            </p:cNvPr>
            <p:cNvSpPr/>
            <p:nvPr/>
          </p:nvSpPr>
          <p:spPr>
            <a:xfrm>
              <a:off x="8169783" y="4237945"/>
              <a:ext cx="220148" cy="303561"/>
            </a:xfrm>
            <a:custGeom>
              <a:avLst/>
              <a:gdLst>
                <a:gd name="connsiteX0" fmla="*/ 138017 w 220148"/>
                <a:gd name="connsiteY0" fmla="*/ 303562 h 303561"/>
                <a:gd name="connsiteX1" fmla="*/ 139541 w 220148"/>
                <a:gd name="connsiteY1" fmla="*/ 294799 h 303561"/>
                <a:gd name="connsiteX2" fmla="*/ 141446 w 220148"/>
                <a:gd name="connsiteY2" fmla="*/ 284131 h 303561"/>
                <a:gd name="connsiteX3" fmla="*/ 143256 w 220148"/>
                <a:gd name="connsiteY3" fmla="*/ 269653 h 303561"/>
                <a:gd name="connsiteX4" fmla="*/ 143256 w 220148"/>
                <a:gd name="connsiteY4" fmla="*/ 229648 h 303561"/>
                <a:gd name="connsiteX5" fmla="*/ 130969 w 220148"/>
                <a:gd name="connsiteY5" fmla="*/ 178975 h 303561"/>
                <a:gd name="connsiteX6" fmla="*/ 130969 w 220148"/>
                <a:gd name="connsiteY6" fmla="*/ 178022 h 303561"/>
                <a:gd name="connsiteX7" fmla="*/ 130969 w 220148"/>
                <a:gd name="connsiteY7" fmla="*/ 177260 h 303561"/>
                <a:gd name="connsiteX8" fmla="*/ 151733 w 220148"/>
                <a:gd name="connsiteY8" fmla="*/ 138589 h 303561"/>
                <a:gd name="connsiteX9" fmla="*/ 157258 w 220148"/>
                <a:gd name="connsiteY9" fmla="*/ 128302 h 303561"/>
                <a:gd name="connsiteX10" fmla="*/ 160210 w 220148"/>
                <a:gd name="connsiteY10" fmla="*/ 122968 h 303561"/>
                <a:gd name="connsiteX11" fmla="*/ 163925 w 220148"/>
                <a:gd name="connsiteY11" fmla="*/ 118015 h 303561"/>
                <a:gd name="connsiteX12" fmla="*/ 179832 w 220148"/>
                <a:gd name="connsiteY12" fmla="*/ 98965 h 303561"/>
                <a:gd name="connsiteX13" fmla="*/ 209074 w 220148"/>
                <a:gd name="connsiteY13" fmla="*/ 55817 h 303561"/>
                <a:gd name="connsiteX14" fmla="*/ 208026 w 220148"/>
                <a:gd name="connsiteY14" fmla="*/ 4667 h 303561"/>
                <a:gd name="connsiteX15" fmla="*/ 211550 w 220148"/>
                <a:gd name="connsiteY15" fmla="*/ 5239 h 303561"/>
                <a:gd name="connsiteX16" fmla="*/ 197453 w 220148"/>
                <a:gd name="connsiteY16" fmla="*/ 15812 h 303561"/>
                <a:gd name="connsiteX17" fmla="*/ 46672 w 220148"/>
                <a:gd name="connsiteY17" fmla="*/ 128016 h 303561"/>
                <a:gd name="connsiteX18" fmla="*/ 47434 w 220148"/>
                <a:gd name="connsiteY18" fmla="*/ 126968 h 303561"/>
                <a:gd name="connsiteX19" fmla="*/ 13430 w 220148"/>
                <a:gd name="connsiteY19" fmla="*/ 236982 h 303561"/>
                <a:gd name="connsiteX20" fmla="*/ 3905 w 220148"/>
                <a:gd name="connsiteY20" fmla="*/ 267557 h 303561"/>
                <a:gd name="connsiteX21" fmla="*/ 1143 w 220148"/>
                <a:gd name="connsiteY21" fmla="*/ 275558 h 303561"/>
                <a:gd name="connsiteX22" fmla="*/ 0 w 220148"/>
                <a:gd name="connsiteY22" fmla="*/ 278225 h 303561"/>
                <a:gd name="connsiteX23" fmla="*/ 571 w 220148"/>
                <a:gd name="connsiteY23" fmla="*/ 275368 h 303561"/>
                <a:gd name="connsiteX24" fmla="*/ 2667 w 220148"/>
                <a:gd name="connsiteY24" fmla="*/ 267271 h 303561"/>
                <a:gd name="connsiteX25" fmla="*/ 11430 w 220148"/>
                <a:gd name="connsiteY25" fmla="*/ 236315 h 303561"/>
                <a:gd name="connsiteX26" fmla="*/ 43720 w 220148"/>
                <a:gd name="connsiteY26" fmla="*/ 125730 h 303561"/>
                <a:gd name="connsiteX27" fmla="*/ 43720 w 220148"/>
                <a:gd name="connsiteY27" fmla="*/ 125063 h 303561"/>
                <a:gd name="connsiteX28" fmla="*/ 44291 w 220148"/>
                <a:gd name="connsiteY28" fmla="*/ 125063 h 303561"/>
                <a:gd name="connsiteX29" fmla="*/ 194500 w 220148"/>
                <a:gd name="connsiteY29" fmla="*/ 12192 h 303561"/>
                <a:gd name="connsiteX30" fmla="*/ 208693 w 220148"/>
                <a:gd name="connsiteY30" fmla="*/ 1619 h 303561"/>
                <a:gd name="connsiteX31" fmla="*/ 210884 w 220148"/>
                <a:gd name="connsiteY31" fmla="*/ 0 h 303561"/>
                <a:gd name="connsiteX32" fmla="*/ 212217 w 220148"/>
                <a:gd name="connsiteY32" fmla="*/ 2191 h 303561"/>
                <a:gd name="connsiteX33" fmla="*/ 213550 w 220148"/>
                <a:gd name="connsiteY33" fmla="*/ 58388 h 303561"/>
                <a:gd name="connsiteX34" fmla="*/ 183451 w 220148"/>
                <a:gd name="connsiteY34" fmla="*/ 102203 h 303561"/>
                <a:gd name="connsiteX35" fmla="*/ 167545 w 220148"/>
                <a:gd name="connsiteY35" fmla="*/ 121253 h 303561"/>
                <a:gd name="connsiteX36" fmla="*/ 163925 w 220148"/>
                <a:gd name="connsiteY36" fmla="*/ 125921 h 303561"/>
                <a:gd name="connsiteX37" fmla="*/ 161068 w 220148"/>
                <a:gd name="connsiteY37" fmla="*/ 131064 h 303561"/>
                <a:gd name="connsiteX38" fmla="*/ 155448 w 220148"/>
                <a:gd name="connsiteY38" fmla="*/ 141351 h 303561"/>
                <a:gd name="connsiteX39" fmla="*/ 134398 w 220148"/>
                <a:gd name="connsiteY39" fmla="*/ 179451 h 303561"/>
                <a:gd name="connsiteX40" fmla="*/ 134398 w 220148"/>
                <a:gd name="connsiteY40" fmla="*/ 177737 h 303561"/>
                <a:gd name="connsiteX41" fmla="*/ 146209 w 220148"/>
                <a:gd name="connsiteY41" fmla="*/ 229838 h 303561"/>
                <a:gd name="connsiteX42" fmla="*/ 145352 w 220148"/>
                <a:gd name="connsiteY42" fmla="*/ 270224 h 303561"/>
                <a:gd name="connsiteX43" fmla="*/ 142970 w 220148"/>
                <a:gd name="connsiteY43" fmla="*/ 284797 h 303561"/>
                <a:gd name="connsiteX44" fmla="*/ 140494 w 220148"/>
                <a:gd name="connsiteY44" fmla="*/ 295370 h 303561"/>
                <a:gd name="connsiteX45" fmla="*/ 138017 w 220148"/>
                <a:gd name="connsiteY45" fmla="*/ 303561 h 3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148" h="303561">
                  <a:moveTo>
                    <a:pt x="138017" y="303562"/>
                  </a:moveTo>
                  <a:cubicBezTo>
                    <a:pt x="138245" y="300599"/>
                    <a:pt x="138755" y="297664"/>
                    <a:pt x="139541" y="294799"/>
                  </a:cubicBezTo>
                  <a:cubicBezTo>
                    <a:pt x="140208" y="291941"/>
                    <a:pt x="140875" y="288322"/>
                    <a:pt x="141446" y="284131"/>
                  </a:cubicBezTo>
                  <a:cubicBezTo>
                    <a:pt x="142313" y="279341"/>
                    <a:pt x="142917" y="274508"/>
                    <a:pt x="143256" y="269653"/>
                  </a:cubicBezTo>
                  <a:cubicBezTo>
                    <a:pt x="144551" y="256349"/>
                    <a:pt x="144551" y="242951"/>
                    <a:pt x="143256" y="229648"/>
                  </a:cubicBezTo>
                  <a:cubicBezTo>
                    <a:pt x="141717" y="212237"/>
                    <a:pt x="137575" y="195156"/>
                    <a:pt x="130969" y="178975"/>
                  </a:cubicBezTo>
                  <a:lnTo>
                    <a:pt x="130969" y="178022"/>
                  </a:lnTo>
                  <a:lnTo>
                    <a:pt x="130969" y="177260"/>
                  </a:lnTo>
                  <a:lnTo>
                    <a:pt x="151733" y="138589"/>
                  </a:lnTo>
                  <a:lnTo>
                    <a:pt x="157258" y="128302"/>
                  </a:lnTo>
                  <a:lnTo>
                    <a:pt x="160210" y="122968"/>
                  </a:lnTo>
                  <a:lnTo>
                    <a:pt x="163925" y="118015"/>
                  </a:lnTo>
                  <a:lnTo>
                    <a:pt x="179832" y="98965"/>
                  </a:lnTo>
                  <a:cubicBezTo>
                    <a:pt x="190959" y="85567"/>
                    <a:pt x="200753" y="71116"/>
                    <a:pt x="209074" y="55817"/>
                  </a:cubicBezTo>
                  <a:cubicBezTo>
                    <a:pt x="217511" y="39713"/>
                    <a:pt x="217116" y="20411"/>
                    <a:pt x="208026" y="4667"/>
                  </a:cubicBezTo>
                  <a:lnTo>
                    <a:pt x="211550" y="5239"/>
                  </a:lnTo>
                  <a:lnTo>
                    <a:pt x="197453" y="15812"/>
                  </a:lnTo>
                  <a:lnTo>
                    <a:pt x="46672" y="128016"/>
                  </a:lnTo>
                  <a:lnTo>
                    <a:pt x="47434" y="126968"/>
                  </a:lnTo>
                  <a:cubicBezTo>
                    <a:pt x="33433" y="172212"/>
                    <a:pt x="21717" y="210026"/>
                    <a:pt x="13430" y="236982"/>
                  </a:cubicBezTo>
                  <a:cubicBezTo>
                    <a:pt x="9334" y="249841"/>
                    <a:pt x="6001" y="260032"/>
                    <a:pt x="3905" y="267557"/>
                  </a:cubicBezTo>
                  <a:lnTo>
                    <a:pt x="1143" y="275558"/>
                  </a:lnTo>
                  <a:cubicBezTo>
                    <a:pt x="571" y="277368"/>
                    <a:pt x="191" y="278321"/>
                    <a:pt x="0" y="278225"/>
                  </a:cubicBezTo>
                  <a:cubicBezTo>
                    <a:pt x="66" y="277252"/>
                    <a:pt x="258" y="276291"/>
                    <a:pt x="571" y="275368"/>
                  </a:cubicBezTo>
                  <a:lnTo>
                    <a:pt x="2667" y="267271"/>
                  </a:lnTo>
                  <a:cubicBezTo>
                    <a:pt x="4858" y="259556"/>
                    <a:pt x="7715" y="249269"/>
                    <a:pt x="11430" y="236315"/>
                  </a:cubicBezTo>
                  <a:cubicBezTo>
                    <a:pt x="19336" y="209169"/>
                    <a:pt x="30480" y="171260"/>
                    <a:pt x="43720" y="125730"/>
                  </a:cubicBezTo>
                  <a:lnTo>
                    <a:pt x="43720" y="125063"/>
                  </a:lnTo>
                  <a:lnTo>
                    <a:pt x="44291" y="125063"/>
                  </a:lnTo>
                  <a:lnTo>
                    <a:pt x="194500" y="12192"/>
                  </a:lnTo>
                  <a:lnTo>
                    <a:pt x="208693" y="1619"/>
                  </a:lnTo>
                  <a:lnTo>
                    <a:pt x="210884" y="0"/>
                  </a:lnTo>
                  <a:lnTo>
                    <a:pt x="212217" y="2191"/>
                  </a:lnTo>
                  <a:cubicBezTo>
                    <a:pt x="222297" y="19447"/>
                    <a:pt x="222800" y="40673"/>
                    <a:pt x="213550" y="58388"/>
                  </a:cubicBezTo>
                  <a:cubicBezTo>
                    <a:pt x="204988" y="73950"/>
                    <a:pt x="194906" y="88627"/>
                    <a:pt x="183451" y="102203"/>
                  </a:cubicBezTo>
                  <a:lnTo>
                    <a:pt x="167545" y="121253"/>
                  </a:lnTo>
                  <a:cubicBezTo>
                    <a:pt x="166211" y="122872"/>
                    <a:pt x="164973" y="124396"/>
                    <a:pt x="163925" y="125921"/>
                  </a:cubicBezTo>
                  <a:lnTo>
                    <a:pt x="161068" y="131064"/>
                  </a:lnTo>
                  <a:lnTo>
                    <a:pt x="155448" y="141351"/>
                  </a:lnTo>
                  <a:lnTo>
                    <a:pt x="134398" y="179451"/>
                  </a:lnTo>
                  <a:lnTo>
                    <a:pt x="134398" y="177737"/>
                  </a:lnTo>
                  <a:cubicBezTo>
                    <a:pt x="141002" y="194390"/>
                    <a:pt x="144986" y="211965"/>
                    <a:pt x="146209" y="229838"/>
                  </a:cubicBezTo>
                  <a:cubicBezTo>
                    <a:pt x="147317" y="243294"/>
                    <a:pt x="147029" y="256828"/>
                    <a:pt x="145352" y="270224"/>
                  </a:cubicBezTo>
                  <a:cubicBezTo>
                    <a:pt x="144805" y="275119"/>
                    <a:pt x="144010" y="279983"/>
                    <a:pt x="142970" y="284797"/>
                  </a:cubicBezTo>
                  <a:cubicBezTo>
                    <a:pt x="142362" y="288369"/>
                    <a:pt x="141535" y="291900"/>
                    <a:pt x="140494" y="295370"/>
                  </a:cubicBezTo>
                  <a:cubicBezTo>
                    <a:pt x="139898" y="298165"/>
                    <a:pt x="139070" y="300905"/>
                    <a:pt x="138017" y="303561"/>
                  </a:cubicBezTo>
                  <a:close/>
                </a:path>
              </a:pathLst>
            </a:custGeom>
            <a:solidFill>
              <a:srgbClr val="EB996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B051D0-1CFA-49B8-B354-8B14BD2C654A}"/>
                </a:ext>
              </a:extLst>
            </p:cNvPr>
            <p:cNvSpPr/>
            <p:nvPr/>
          </p:nvSpPr>
          <p:spPr>
            <a:xfrm>
              <a:off x="8344066" y="4258614"/>
              <a:ext cx="140613" cy="139940"/>
            </a:xfrm>
            <a:custGeom>
              <a:avLst/>
              <a:gdLst>
                <a:gd name="connsiteX0" fmla="*/ 140613 w 140613"/>
                <a:gd name="connsiteY0" fmla="*/ 76962 h 139940"/>
                <a:gd name="connsiteX1" fmla="*/ 129659 w 140613"/>
                <a:gd name="connsiteY1" fmla="*/ 84392 h 139940"/>
                <a:gd name="connsiteX2" fmla="*/ 98798 w 140613"/>
                <a:gd name="connsiteY2" fmla="*/ 103442 h 139940"/>
                <a:gd name="connsiteX3" fmla="*/ 52793 w 140613"/>
                <a:gd name="connsiteY3" fmla="*/ 130397 h 139940"/>
                <a:gd name="connsiteX4" fmla="*/ 21646 w 140613"/>
                <a:gd name="connsiteY4" fmla="*/ 139922 h 139940"/>
                <a:gd name="connsiteX5" fmla="*/ 5644 w 140613"/>
                <a:gd name="connsiteY5" fmla="*/ 131540 h 139940"/>
                <a:gd name="connsiteX6" fmla="*/ 24 w 140613"/>
                <a:gd name="connsiteY6" fmla="*/ 113824 h 139940"/>
                <a:gd name="connsiteX7" fmla="*/ 14502 w 140613"/>
                <a:gd name="connsiteY7" fmla="*/ 82201 h 139940"/>
                <a:gd name="connsiteX8" fmla="*/ 35457 w 140613"/>
                <a:gd name="connsiteY8" fmla="*/ 58293 h 139940"/>
                <a:gd name="connsiteX9" fmla="*/ 76510 w 140613"/>
                <a:gd name="connsiteY9" fmla="*/ 23717 h 139940"/>
                <a:gd name="connsiteX10" fmla="*/ 107561 w 140613"/>
                <a:gd name="connsiteY10" fmla="*/ 5143 h 139940"/>
                <a:gd name="connsiteX11" fmla="*/ 119658 w 140613"/>
                <a:gd name="connsiteY11" fmla="*/ 0 h 139940"/>
                <a:gd name="connsiteX12" fmla="*/ 108419 w 140613"/>
                <a:gd name="connsiteY12" fmla="*/ 6858 h 139940"/>
                <a:gd name="connsiteX13" fmla="*/ 78510 w 140613"/>
                <a:gd name="connsiteY13" fmla="*/ 26575 h 139940"/>
                <a:gd name="connsiteX14" fmla="*/ 38791 w 140613"/>
                <a:gd name="connsiteY14" fmla="*/ 61532 h 139940"/>
                <a:gd name="connsiteX15" fmla="*/ 18407 w 140613"/>
                <a:gd name="connsiteY15" fmla="*/ 85154 h 139940"/>
                <a:gd name="connsiteX16" fmla="*/ 4977 w 140613"/>
                <a:gd name="connsiteY16" fmla="*/ 113728 h 139940"/>
                <a:gd name="connsiteX17" fmla="*/ 9454 w 140613"/>
                <a:gd name="connsiteY17" fmla="*/ 128206 h 139940"/>
                <a:gd name="connsiteX18" fmla="*/ 22217 w 140613"/>
                <a:gd name="connsiteY18" fmla="*/ 134874 h 139940"/>
                <a:gd name="connsiteX19" fmla="*/ 50792 w 140613"/>
                <a:gd name="connsiteY19" fmla="*/ 126587 h 139940"/>
                <a:gd name="connsiteX20" fmla="*/ 97370 w 140613"/>
                <a:gd name="connsiteY20" fmla="*/ 100584 h 139940"/>
                <a:gd name="connsiteX21" fmla="*/ 128993 w 140613"/>
                <a:gd name="connsiteY21" fmla="*/ 83344 h 139940"/>
                <a:gd name="connsiteX22" fmla="*/ 140613 w 140613"/>
                <a:gd name="connsiteY22" fmla="*/ 76962 h 1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613" h="139940">
                  <a:moveTo>
                    <a:pt x="140613" y="76962"/>
                  </a:moveTo>
                  <a:cubicBezTo>
                    <a:pt x="137228" y="79810"/>
                    <a:pt x="133557" y="82300"/>
                    <a:pt x="129659" y="84392"/>
                  </a:cubicBezTo>
                  <a:lnTo>
                    <a:pt x="98798" y="103442"/>
                  </a:lnTo>
                  <a:lnTo>
                    <a:pt x="52793" y="130397"/>
                  </a:lnTo>
                  <a:cubicBezTo>
                    <a:pt x="43723" y="136875"/>
                    <a:pt x="32788" y="140219"/>
                    <a:pt x="21646" y="139922"/>
                  </a:cubicBezTo>
                  <a:cubicBezTo>
                    <a:pt x="15433" y="139289"/>
                    <a:pt x="9702" y="136287"/>
                    <a:pt x="5644" y="131540"/>
                  </a:cubicBezTo>
                  <a:cubicBezTo>
                    <a:pt x="1744" y="126480"/>
                    <a:pt x="-246" y="120206"/>
                    <a:pt x="24" y="113824"/>
                  </a:cubicBezTo>
                  <a:cubicBezTo>
                    <a:pt x="1398" y="102021"/>
                    <a:pt x="6465" y="90953"/>
                    <a:pt x="14502" y="82201"/>
                  </a:cubicBezTo>
                  <a:cubicBezTo>
                    <a:pt x="21074" y="73879"/>
                    <a:pt x="28069" y="65899"/>
                    <a:pt x="35457" y="58293"/>
                  </a:cubicBezTo>
                  <a:cubicBezTo>
                    <a:pt x="48035" y="45514"/>
                    <a:pt x="61779" y="33939"/>
                    <a:pt x="76510" y="23717"/>
                  </a:cubicBezTo>
                  <a:cubicBezTo>
                    <a:pt x="86409" y="16801"/>
                    <a:pt x="96786" y="10594"/>
                    <a:pt x="107561" y="5143"/>
                  </a:cubicBezTo>
                  <a:cubicBezTo>
                    <a:pt x="111367" y="2938"/>
                    <a:pt x="115430" y="1211"/>
                    <a:pt x="119658" y="0"/>
                  </a:cubicBezTo>
                  <a:cubicBezTo>
                    <a:pt x="116117" y="2606"/>
                    <a:pt x="112356" y="4901"/>
                    <a:pt x="108419" y="6858"/>
                  </a:cubicBezTo>
                  <a:cubicBezTo>
                    <a:pt x="101180" y="11144"/>
                    <a:pt x="90702" y="17621"/>
                    <a:pt x="78510" y="26575"/>
                  </a:cubicBezTo>
                  <a:cubicBezTo>
                    <a:pt x="64275" y="37044"/>
                    <a:pt x="50984" y="48741"/>
                    <a:pt x="38791" y="61532"/>
                  </a:cubicBezTo>
                  <a:cubicBezTo>
                    <a:pt x="31539" y="68999"/>
                    <a:pt x="24733" y="76887"/>
                    <a:pt x="18407" y="85154"/>
                  </a:cubicBezTo>
                  <a:cubicBezTo>
                    <a:pt x="11056" y="93042"/>
                    <a:pt x="6360" y="103035"/>
                    <a:pt x="4977" y="113728"/>
                  </a:cubicBezTo>
                  <a:cubicBezTo>
                    <a:pt x="4733" y="118929"/>
                    <a:pt x="6316" y="124051"/>
                    <a:pt x="9454" y="128206"/>
                  </a:cubicBezTo>
                  <a:cubicBezTo>
                    <a:pt x="12672" y="132013"/>
                    <a:pt x="17254" y="134407"/>
                    <a:pt x="22217" y="134874"/>
                  </a:cubicBezTo>
                  <a:cubicBezTo>
                    <a:pt x="32393" y="135317"/>
                    <a:pt x="42433" y="132405"/>
                    <a:pt x="50792" y="126587"/>
                  </a:cubicBezTo>
                  <a:lnTo>
                    <a:pt x="97370" y="100584"/>
                  </a:lnTo>
                  <a:lnTo>
                    <a:pt x="128993" y="83344"/>
                  </a:lnTo>
                  <a:cubicBezTo>
                    <a:pt x="132651" y="80847"/>
                    <a:pt x="136543" y="78710"/>
                    <a:pt x="140613" y="76962"/>
                  </a:cubicBezTo>
                  <a:close/>
                </a:path>
              </a:pathLst>
            </a:custGeom>
            <a:solidFill>
              <a:srgbClr val="EB996E"/>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043D7-5606-48C1-8757-C0AB27290F64}"/>
                </a:ext>
              </a:extLst>
            </p:cNvPr>
            <p:cNvSpPr/>
            <p:nvPr/>
          </p:nvSpPr>
          <p:spPr>
            <a:xfrm>
              <a:off x="8364316" y="4336624"/>
              <a:ext cx="122458" cy="137832"/>
            </a:xfrm>
            <a:custGeom>
              <a:avLst/>
              <a:gdLst>
                <a:gd name="connsiteX0" fmla="*/ 122459 w 122458"/>
                <a:gd name="connsiteY0" fmla="*/ 79724 h 137832"/>
                <a:gd name="connsiteX1" fmla="*/ 112934 w 122458"/>
                <a:gd name="connsiteY1" fmla="*/ 87535 h 137832"/>
                <a:gd name="connsiteX2" fmla="*/ 85026 w 122458"/>
                <a:gd name="connsiteY2" fmla="*/ 106585 h 137832"/>
                <a:gd name="connsiteX3" fmla="*/ 41782 w 122458"/>
                <a:gd name="connsiteY3" fmla="*/ 132302 h 137832"/>
                <a:gd name="connsiteX4" fmla="*/ 27495 w 122458"/>
                <a:gd name="connsiteY4" fmla="*/ 137636 h 137832"/>
                <a:gd name="connsiteX5" fmla="*/ 11493 w 122458"/>
                <a:gd name="connsiteY5" fmla="*/ 133445 h 137832"/>
                <a:gd name="connsiteX6" fmla="*/ 634 w 122458"/>
                <a:gd name="connsiteY6" fmla="*/ 102489 h 137832"/>
                <a:gd name="connsiteX7" fmla="*/ 16541 w 122458"/>
                <a:gd name="connsiteY7" fmla="*/ 73914 h 137832"/>
                <a:gd name="connsiteX8" fmla="*/ 38163 w 122458"/>
                <a:gd name="connsiteY8" fmla="*/ 53150 h 137832"/>
                <a:gd name="connsiteX9" fmla="*/ 78739 w 122458"/>
                <a:gd name="connsiteY9" fmla="*/ 23336 h 137832"/>
                <a:gd name="connsiteX10" fmla="*/ 107314 w 122458"/>
                <a:gd name="connsiteY10" fmla="*/ 5715 h 137832"/>
                <a:gd name="connsiteX11" fmla="*/ 118363 w 122458"/>
                <a:gd name="connsiteY11" fmla="*/ 0 h 137832"/>
                <a:gd name="connsiteX12" fmla="*/ 108838 w 122458"/>
                <a:gd name="connsiteY12" fmla="*/ 7334 h 137832"/>
                <a:gd name="connsiteX13" fmla="*/ 80835 w 122458"/>
                <a:gd name="connsiteY13" fmla="*/ 26384 h 137832"/>
                <a:gd name="connsiteX14" fmla="*/ 41306 w 122458"/>
                <a:gd name="connsiteY14" fmla="*/ 56864 h 137832"/>
                <a:gd name="connsiteX15" fmla="*/ 20351 w 122458"/>
                <a:gd name="connsiteY15" fmla="*/ 77343 h 137832"/>
                <a:gd name="connsiteX16" fmla="*/ 5683 w 122458"/>
                <a:gd name="connsiteY16" fmla="*/ 103537 h 137832"/>
                <a:gd name="connsiteX17" fmla="*/ 14636 w 122458"/>
                <a:gd name="connsiteY17" fmla="*/ 129826 h 137832"/>
                <a:gd name="connsiteX18" fmla="*/ 27114 w 122458"/>
                <a:gd name="connsiteY18" fmla="*/ 133160 h 137832"/>
                <a:gd name="connsiteX19" fmla="*/ 39877 w 122458"/>
                <a:gd name="connsiteY19" fmla="*/ 128397 h 137832"/>
                <a:gd name="connsiteX20" fmla="*/ 83311 w 122458"/>
                <a:gd name="connsiteY20" fmla="*/ 103823 h 137832"/>
                <a:gd name="connsiteX21" fmla="*/ 111886 w 122458"/>
                <a:gd name="connsiteY21" fmla="*/ 85916 h 137832"/>
                <a:gd name="connsiteX22" fmla="*/ 122459 w 122458"/>
                <a:gd name="connsiteY22" fmla="*/ 7972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458" h="137832">
                  <a:moveTo>
                    <a:pt x="122459" y="79724"/>
                  </a:moveTo>
                  <a:cubicBezTo>
                    <a:pt x="119600" y="82691"/>
                    <a:pt x="116403" y="85313"/>
                    <a:pt x="112934" y="87535"/>
                  </a:cubicBezTo>
                  <a:cubicBezTo>
                    <a:pt x="106457" y="92297"/>
                    <a:pt x="96932" y="98869"/>
                    <a:pt x="85026" y="106585"/>
                  </a:cubicBezTo>
                  <a:cubicBezTo>
                    <a:pt x="71083" y="115926"/>
                    <a:pt x="56647" y="124511"/>
                    <a:pt x="41782" y="132302"/>
                  </a:cubicBezTo>
                  <a:cubicBezTo>
                    <a:pt x="37373" y="134913"/>
                    <a:pt x="32536" y="136719"/>
                    <a:pt x="27495" y="137636"/>
                  </a:cubicBezTo>
                  <a:cubicBezTo>
                    <a:pt x="21817" y="138405"/>
                    <a:pt x="16065" y="136898"/>
                    <a:pt x="11493" y="133445"/>
                  </a:cubicBezTo>
                  <a:cubicBezTo>
                    <a:pt x="2476" y="125895"/>
                    <a:pt x="-1691" y="114018"/>
                    <a:pt x="634" y="102489"/>
                  </a:cubicBezTo>
                  <a:cubicBezTo>
                    <a:pt x="3207" y="91682"/>
                    <a:pt x="8711" y="81795"/>
                    <a:pt x="16541" y="73914"/>
                  </a:cubicBezTo>
                  <a:cubicBezTo>
                    <a:pt x="23339" y="66579"/>
                    <a:pt x="30559" y="59646"/>
                    <a:pt x="38163" y="53150"/>
                  </a:cubicBezTo>
                  <a:cubicBezTo>
                    <a:pt x="51037" y="42355"/>
                    <a:pt x="64591" y="32397"/>
                    <a:pt x="78739" y="23336"/>
                  </a:cubicBezTo>
                  <a:cubicBezTo>
                    <a:pt x="90741" y="15526"/>
                    <a:pt x="100647" y="9620"/>
                    <a:pt x="107314" y="5715"/>
                  </a:cubicBezTo>
                  <a:cubicBezTo>
                    <a:pt x="110778" y="3414"/>
                    <a:pt x="114483" y="1497"/>
                    <a:pt x="118363" y="0"/>
                  </a:cubicBezTo>
                  <a:cubicBezTo>
                    <a:pt x="115426" y="2739"/>
                    <a:pt x="112236" y="5194"/>
                    <a:pt x="108838" y="7334"/>
                  </a:cubicBezTo>
                  <a:lnTo>
                    <a:pt x="80835" y="26384"/>
                  </a:lnTo>
                  <a:cubicBezTo>
                    <a:pt x="67114" y="35818"/>
                    <a:pt x="53918" y="45993"/>
                    <a:pt x="41306" y="56864"/>
                  </a:cubicBezTo>
                  <a:cubicBezTo>
                    <a:pt x="33946" y="63297"/>
                    <a:pt x="26951" y="70133"/>
                    <a:pt x="20351" y="77343"/>
                  </a:cubicBezTo>
                  <a:cubicBezTo>
                    <a:pt x="13188" y="84591"/>
                    <a:pt x="8120" y="93642"/>
                    <a:pt x="5683" y="103537"/>
                  </a:cubicBezTo>
                  <a:cubicBezTo>
                    <a:pt x="3765" y="113269"/>
                    <a:pt x="7177" y="123287"/>
                    <a:pt x="14636" y="129826"/>
                  </a:cubicBezTo>
                  <a:cubicBezTo>
                    <a:pt x="18211" y="132503"/>
                    <a:pt x="22680" y="133697"/>
                    <a:pt x="27114" y="133160"/>
                  </a:cubicBezTo>
                  <a:cubicBezTo>
                    <a:pt x="31620" y="132352"/>
                    <a:pt x="35943" y="130739"/>
                    <a:pt x="39877" y="128397"/>
                  </a:cubicBezTo>
                  <a:cubicBezTo>
                    <a:pt x="56736" y="120015"/>
                    <a:pt x="71119" y="111252"/>
                    <a:pt x="83311" y="103823"/>
                  </a:cubicBezTo>
                  <a:lnTo>
                    <a:pt x="111886" y="85916"/>
                  </a:lnTo>
                  <a:cubicBezTo>
                    <a:pt x="115218" y="83540"/>
                    <a:pt x="118757" y="81468"/>
                    <a:pt x="122459" y="79724"/>
                  </a:cubicBezTo>
                  <a:close/>
                </a:path>
              </a:pathLst>
            </a:custGeom>
            <a:solidFill>
              <a:srgbClr val="EB996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53E396-9FFE-4E10-B0FE-FD7DCDB2CAAF}"/>
                </a:ext>
              </a:extLst>
            </p:cNvPr>
            <p:cNvSpPr/>
            <p:nvPr/>
          </p:nvSpPr>
          <p:spPr>
            <a:xfrm>
              <a:off x="8355601" y="4443685"/>
              <a:ext cx="109171" cy="94509"/>
            </a:xfrm>
            <a:custGeom>
              <a:avLst/>
              <a:gdLst>
                <a:gd name="connsiteX0" fmla="*/ 109171 w 109171"/>
                <a:gd name="connsiteY0" fmla="*/ 49625 h 94509"/>
                <a:gd name="connsiteX1" fmla="*/ 101265 w 109171"/>
                <a:gd name="connsiteY1" fmla="*/ 55435 h 94509"/>
                <a:gd name="connsiteX2" fmla="*/ 78977 w 109171"/>
                <a:gd name="connsiteY2" fmla="*/ 69437 h 94509"/>
                <a:gd name="connsiteX3" fmla="*/ 43830 w 109171"/>
                <a:gd name="connsiteY3" fmla="*/ 87249 h 94509"/>
                <a:gd name="connsiteX4" fmla="*/ 21160 w 109171"/>
                <a:gd name="connsiteY4" fmla="*/ 94202 h 94509"/>
                <a:gd name="connsiteX5" fmla="*/ 7825 w 109171"/>
                <a:gd name="connsiteY5" fmla="*/ 92297 h 94509"/>
                <a:gd name="connsiteX6" fmla="*/ 205 w 109171"/>
                <a:gd name="connsiteY6" fmla="*/ 80201 h 94509"/>
                <a:gd name="connsiteX7" fmla="*/ 1348 w 109171"/>
                <a:gd name="connsiteY7" fmla="*/ 66675 h 94509"/>
                <a:gd name="connsiteX8" fmla="*/ 8016 w 109171"/>
                <a:gd name="connsiteY8" fmla="*/ 55340 h 94509"/>
                <a:gd name="connsiteX9" fmla="*/ 25161 w 109171"/>
                <a:gd name="connsiteY9" fmla="*/ 39338 h 94509"/>
                <a:gd name="connsiteX10" fmla="*/ 57546 w 109171"/>
                <a:gd name="connsiteY10" fmla="*/ 16954 h 94509"/>
                <a:gd name="connsiteX11" fmla="*/ 80501 w 109171"/>
                <a:gd name="connsiteY11" fmla="*/ 3905 h 94509"/>
                <a:gd name="connsiteX12" fmla="*/ 89454 w 109171"/>
                <a:gd name="connsiteY12" fmla="*/ 0 h 94509"/>
                <a:gd name="connsiteX13" fmla="*/ 81549 w 109171"/>
                <a:gd name="connsiteY13" fmla="*/ 5524 h 94509"/>
                <a:gd name="connsiteX14" fmla="*/ 59451 w 109171"/>
                <a:gd name="connsiteY14" fmla="*/ 19907 h 94509"/>
                <a:gd name="connsiteX15" fmla="*/ 28113 w 109171"/>
                <a:gd name="connsiteY15" fmla="*/ 42863 h 94509"/>
                <a:gd name="connsiteX16" fmla="*/ 5158 w 109171"/>
                <a:gd name="connsiteY16" fmla="*/ 79438 h 94509"/>
                <a:gd name="connsiteX17" fmla="*/ 10111 w 109171"/>
                <a:gd name="connsiteY17" fmla="*/ 88011 h 94509"/>
                <a:gd name="connsiteX18" fmla="*/ 20589 w 109171"/>
                <a:gd name="connsiteY18" fmla="*/ 89345 h 94509"/>
                <a:gd name="connsiteX19" fmla="*/ 42115 w 109171"/>
                <a:gd name="connsiteY19" fmla="*/ 83058 h 94509"/>
                <a:gd name="connsiteX20" fmla="*/ 77167 w 109171"/>
                <a:gd name="connsiteY20" fmla="*/ 66389 h 94509"/>
                <a:gd name="connsiteX21" fmla="*/ 109171 w 109171"/>
                <a:gd name="connsiteY21" fmla="*/ 49625 h 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71" h="94509">
                  <a:moveTo>
                    <a:pt x="109171" y="49625"/>
                  </a:moveTo>
                  <a:cubicBezTo>
                    <a:pt x="106784" y="51878"/>
                    <a:pt x="104129" y="53830"/>
                    <a:pt x="101265" y="55435"/>
                  </a:cubicBezTo>
                  <a:cubicBezTo>
                    <a:pt x="96122" y="58864"/>
                    <a:pt x="88502" y="63722"/>
                    <a:pt x="78977" y="69437"/>
                  </a:cubicBezTo>
                  <a:cubicBezTo>
                    <a:pt x="67748" y="76291"/>
                    <a:pt x="55996" y="82246"/>
                    <a:pt x="43830" y="87249"/>
                  </a:cubicBezTo>
                  <a:cubicBezTo>
                    <a:pt x="36564" y="90426"/>
                    <a:pt x="28958" y="92759"/>
                    <a:pt x="21160" y="94202"/>
                  </a:cubicBezTo>
                  <a:cubicBezTo>
                    <a:pt x="16625" y="94964"/>
                    <a:pt x="11965" y="94299"/>
                    <a:pt x="7825" y="92297"/>
                  </a:cubicBezTo>
                  <a:cubicBezTo>
                    <a:pt x="3469" y="89744"/>
                    <a:pt x="627" y="85232"/>
                    <a:pt x="205" y="80201"/>
                  </a:cubicBezTo>
                  <a:cubicBezTo>
                    <a:pt x="-284" y="75661"/>
                    <a:pt x="104" y="71069"/>
                    <a:pt x="1348" y="66675"/>
                  </a:cubicBezTo>
                  <a:cubicBezTo>
                    <a:pt x="2586" y="62398"/>
                    <a:pt x="4879" y="58500"/>
                    <a:pt x="8016" y="55340"/>
                  </a:cubicBezTo>
                  <a:cubicBezTo>
                    <a:pt x="13225" y="49489"/>
                    <a:pt x="18965" y="44133"/>
                    <a:pt x="25161" y="39338"/>
                  </a:cubicBezTo>
                  <a:cubicBezTo>
                    <a:pt x="35456" y="31179"/>
                    <a:pt x="46274" y="23702"/>
                    <a:pt x="57546" y="16954"/>
                  </a:cubicBezTo>
                  <a:cubicBezTo>
                    <a:pt x="67071" y="11049"/>
                    <a:pt x="74976" y="6763"/>
                    <a:pt x="80501" y="3905"/>
                  </a:cubicBezTo>
                  <a:cubicBezTo>
                    <a:pt x="83287" y="2189"/>
                    <a:pt x="86301" y="874"/>
                    <a:pt x="89454" y="0"/>
                  </a:cubicBezTo>
                  <a:cubicBezTo>
                    <a:pt x="87057" y="2160"/>
                    <a:pt x="84401" y="4016"/>
                    <a:pt x="81549" y="5524"/>
                  </a:cubicBezTo>
                  <a:lnTo>
                    <a:pt x="59451" y="19907"/>
                  </a:lnTo>
                  <a:cubicBezTo>
                    <a:pt x="48594" y="26982"/>
                    <a:pt x="38133" y="34645"/>
                    <a:pt x="28113" y="42863"/>
                  </a:cubicBezTo>
                  <a:cubicBezTo>
                    <a:pt x="17636" y="52388"/>
                    <a:pt x="2396" y="62865"/>
                    <a:pt x="5158" y="79438"/>
                  </a:cubicBezTo>
                  <a:cubicBezTo>
                    <a:pt x="5287" y="82940"/>
                    <a:pt x="7142" y="86151"/>
                    <a:pt x="10111" y="88011"/>
                  </a:cubicBezTo>
                  <a:cubicBezTo>
                    <a:pt x="13398" y="89471"/>
                    <a:pt x="17041" y="89934"/>
                    <a:pt x="20589" y="89345"/>
                  </a:cubicBezTo>
                  <a:cubicBezTo>
                    <a:pt x="27963" y="88003"/>
                    <a:pt x="35178" y="85896"/>
                    <a:pt x="42115" y="83058"/>
                  </a:cubicBezTo>
                  <a:cubicBezTo>
                    <a:pt x="54166" y="78308"/>
                    <a:pt x="65877" y="72739"/>
                    <a:pt x="77167" y="66389"/>
                  </a:cubicBezTo>
                  <a:cubicBezTo>
                    <a:pt x="87444" y="60084"/>
                    <a:pt x="98137" y="54483"/>
                    <a:pt x="109171" y="49625"/>
                  </a:cubicBezTo>
                  <a:close/>
                </a:path>
              </a:pathLst>
            </a:custGeom>
            <a:solidFill>
              <a:srgbClr val="EB996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607CF-BA40-4674-AE52-CE8160AD71A9}"/>
                </a:ext>
              </a:extLst>
            </p:cNvPr>
            <p:cNvSpPr/>
            <p:nvPr/>
          </p:nvSpPr>
          <p:spPr>
            <a:xfrm>
              <a:off x="8368163" y="4519409"/>
              <a:ext cx="106038" cy="83054"/>
            </a:xfrm>
            <a:custGeom>
              <a:avLst/>
              <a:gdLst>
                <a:gd name="connsiteX0" fmla="*/ 106038 w 106038"/>
                <a:gd name="connsiteY0" fmla="*/ 9049 h 83054"/>
                <a:gd name="connsiteX1" fmla="*/ 101752 w 106038"/>
                <a:gd name="connsiteY1" fmla="*/ 16764 h 83054"/>
                <a:gd name="connsiteX2" fmla="*/ 86608 w 106038"/>
                <a:gd name="connsiteY2" fmla="*/ 35814 h 83054"/>
                <a:gd name="connsiteX3" fmla="*/ 60033 w 106038"/>
                <a:gd name="connsiteY3" fmla="*/ 59817 h 83054"/>
                <a:gd name="connsiteX4" fmla="*/ 42792 w 106038"/>
                <a:gd name="connsiteY4" fmla="*/ 72009 h 83054"/>
                <a:gd name="connsiteX5" fmla="*/ 21933 w 106038"/>
                <a:gd name="connsiteY5" fmla="*/ 82487 h 83054"/>
                <a:gd name="connsiteX6" fmla="*/ 9169 w 106038"/>
                <a:gd name="connsiteY6" fmla="*/ 81058 h 83054"/>
                <a:gd name="connsiteX7" fmla="*/ 1168 w 106038"/>
                <a:gd name="connsiteY7" fmla="*/ 71533 h 83054"/>
                <a:gd name="connsiteX8" fmla="*/ 3454 w 106038"/>
                <a:gd name="connsiteY8" fmla="*/ 49340 h 83054"/>
                <a:gd name="connsiteX9" fmla="*/ 23362 w 106038"/>
                <a:gd name="connsiteY9" fmla="*/ 18574 h 83054"/>
                <a:gd name="connsiteX10" fmla="*/ 42412 w 106038"/>
                <a:gd name="connsiteY10" fmla="*/ 3334 h 83054"/>
                <a:gd name="connsiteX11" fmla="*/ 50603 w 106038"/>
                <a:gd name="connsiteY11" fmla="*/ 0 h 83054"/>
                <a:gd name="connsiteX12" fmla="*/ 7741 w 106038"/>
                <a:gd name="connsiteY12" fmla="*/ 50482 h 83054"/>
                <a:gd name="connsiteX13" fmla="*/ 5836 w 106038"/>
                <a:gd name="connsiteY13" fmla="*/ 69056 h 83054"/>
                <a:gd name="connsiteX14" fmla="*/ 20980 w 106038"/>
                <a:gd name="connsiteY14" fmla="*/ 77153 h 83054"/>
                <a:gd name="connsiteX15" fmla="*/ 40030 w 106038"/>
                <a:gd name="connsiteY15" fmla="*/ 67628 h 83054"/>
                <a:gd name="connsiteX16" fmla="*/ 57175 w 106038"/>
                <a:gd name="connsiteY16" fmla="*/ 55721 h 83054"/>
                <a:gd name="connsiteX17" fmla="*/ 84036 w 106038"/>
                <a:gd name="connsiteY17" fmla="*/ 33052 h 83054"/>
                <a:gd name="connsiteX18" fmla="*/ 106038 w 106038"/>
                <a:gd name="connsiteY18" fmla="*/ 9049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038" h="83054">
                  <a:moveTo>
                    <a:pt x="106038" y="9049"/>
                  </a:moveTo>
                  <a:cubicBezTo>
                    <a:pt x="105085" y="11857"/>
                    <a:pt x="103633" y="14471"/>
                    <a:pt x="101752" y="16764"/>
                  </a:cubicBezTo>
                  <a:cubicBezTo>
                    <a:pt x="97207" y="23498"/>
                    <a:pt x="92143" y="29867"/>
                    <a:pt x="86608" y="35814"/>
                  </a:cubicBezTo>
                  <a:cubicBezTo>
                    <a:pt x="78437" y="44545"/>
                    <a:pt x="69547" y="52574"/>
                    <a:pt x="60033" y="59817"/>
                  </a:cubicBezTo>
                  <a:cubicBezTo>
                    <a:pt x="54604" y="63913"/>
                    <a:pt x="48888" y="68009"/>
                    <a:pt x="42792" y="72009"/>
                  </a:cubicBezTo>
                  <a:cubicBezTo>
                    <a:pt x="36551" y="76767"/>
                    <a:pt x="29477" y="80321"/>
                    <a:pt x="21933" y="82487"/>
                  </a:cubicBezTo>
                  <a:cubicBezTo>
                    <a:pt x="17647" y="83587"/>
                    <a:pt x="13106" y="83078"/>
                    <a:pt x="9169" y="81058"/>
                  </a:cubicBezTo>
                  <a:cubicBezTo>
                    <a:pt x="5433" y="78961"/>
                    <a:pt x="2589" y="75575"/>
                    <a:pt x="1168" y="71533"/>
                  </a:cubicBezTo>
                  <a:cubicBezTo>
                    <a:pt x="-971" y="64118"/>
                    <a:pt x="-151" y="56163"/>
                    <a:pt x="3454" y="49340"/>
                  </a:cubicBezTo>
                  <a:cubicBezTo>
                    <a:pt x="8392" y="38081"/>
                    <a:pt x="15114" y="27692"/>
                    <a:pt x="23362" y="18574"/>
                  </a:cubicBezTo>
                  <a:cubicBezTo>
                    <a:pt x="28912" y="12568"/>
                    <a:pt x="35334" y="7431"/>
                    <a:pt x="42412" y="3334"/>
                  </a:cubicBezTo>
                  <a:cubicBezTo>
                    <a:pt x="44868" y="1642"/>
                    <a:pt x="47663" y="504"/>
                    <a:pt x="50603" y="0"/>
                  </a:cubicBezTo>
                  <a:cubicBezTo>
                    <a:pt x="31466" y="12021"/>
                    <a:pt x="16499" y="29649"/>
                    <a:pt x="7741" y="50482"/>
                  </a:cubicBezTo>
                  <a:cubicBezTo>
                    <a:pt x="4716" y="56191"/>
                    <a:pt x="4033" y="62853"/>
                    <a:pt x="5836" y="69056"/>
                  </a:cubicBezTo>
                  <a:cubicBezTo>
                    <a:pt x="7847" y="75420"/>
                    <a:pt x="14571" y="79015"/>
                    <a:pt x="20980" y="77153"/>
                  </a:cubicBezTo>
                  <a:cubicBezTo>
                    <a:pt x="27831" y="75098"/>
                    <a:pt x="34276" y="71876"/>
                    <a:pt x="40030" y="67628"/>
                  </a:cubicBezTo>
                  <a:cubicBezTo>
                    <a:pt x="46031" y="63627"/>
                    <a:pt x="51841" y="59722"/>
                    <a:pt x="57175" y="55721"/>
                  </a:cubicBezTo>
                  <a:cubicBezTo>
                    <a:pt x="66665" y="48824"/>
                    <a:pt x="75642" y="41247"/>
                    <a:pt x="84036" y="33052"/>
                  </a:cubicBezTo>
                  <a:cubicBezTo>
                    <a:pt x="98419" y="19145"/>
                    <a:pt x="105277" y="9049"/>
                    <a:pt x="106038" y="9049"/>
                  </a:cubicBezTo>
                  <a:close/>
                </a:path>
              </a:pathLst>
            </a:custGeom>
            <a:solidFill>
              <a:srgbClr val="EB996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A003B2-086F-478D-B583-9CAC8314BFE7}"/>
                </a:ext>
              </a:extLst>
            </p:cNvPr>
            <p:cNvSpPr/>
            <p:nvPr/>
          </p:nvSpPr>
          <p:spPr>
            <a:xfrm>
              <a:off x="6672071" y="4531506"/>
              <a:ext cx="1682877" cy="1618678"/>
            </a:xfrm>
            <a:custGeom>
              <a:avLst/>
              <a:gdLst>
                <a:gd name="connsiteX0" fmla="*/ 1466564 w 1682877"/>
                <a:gd name="connsiteY0" fmla="*/ 38100 h 1618678"/>
                <a:gd name="connsiteX1" fmla="*/ 1237964 w 1682877"/>
                <a:gd name="connsiteY1" fmla="*/ 527113 h 1618678"/>
                <a:gd name="connsiteX2" fmla="*/ 1037939 w 1682877"/>
                <a:gd name="connsiteY2" fmla="*/ 265938 h 1618678"/>
                <a:gd name="connsiteX3" fmla="*/ 809911 w 1682877"/>
                <a:gd name="connsiteY3" fmla="*/ 68294 h 1618678"/>
                <a:gd name="connsiteX4" fmla="*/ 628364 w 1682877"/>
                <a:gd name="connsiteY4" fmla="*/ 19717 h 1618678"/>
                <a:gd name="connsiteX5" fmla="*/ 256413 w 1682877"/>
                <a:gd name="connsiteY5" fmla="*/ 0 h 1618678"/>
                <a:gd name="connsiteX6" fmla="*/ 224028 w 1682877"/>
                <a:gd name="connsiteY6" fmla="*/ 18574 h 1618678"/>
                <a:gd name="connsiteX7" fmla="*/ 0 w 1682877"/>
                <a:gd name="connsiteY7" fmla="*/ 112966 h 1618678"/>
                <a:gd name="connsiteX8" fmla="*/ 63627 w 1682877"/>
                <a:gd name="connsiteY8" fmla="*/ 547116 h 1618678"/>
                <a:gd name="connsiteX9" fmla="*/ 141256 w 1682877"/>
                <a:gd name="connsiteY9" fmla="*/ 949452 h 1618678"/>
                <a:gd name="connsiteX10" fmla="*/ 54102 w 1682877"/>
                <a:gd name="connsiteY10" fmla="*/ 1618679 h 1618678"/>
                <a:gd name="connsiteX11" fmla="*/ 1079278 w 1682877"/>
                <a:gd name="connsiteY11" fmla="*/ 1618679 h 1618678"/>
                <a:gd name="connsiteX12" fmla="*/ 860203 w 1682877"/>
                <a:gd name="connsiteY12" fmla="*/ 959167 h 1618678"/>
                <a:gd name="connsiteX13" fmla="*/ 922592 w 1682877"/>
                <a:gd name="connsiteY13" fmla="*/ 714756 h 1618678"/>
                <a:gd name="connsiteX14" fmla="*/ 922592 w 1682877"/>
                <a:gd name="connsiteY14" fmla="*/ 714756 h 1618678"/>
                <a:gd name="connsiteX15" fmla="*/ 1113092 w 1682877"/>
                <a:gd name="connsiteY15" fmla="*/ 844772 h 1618678"/>
                <a:gd name="connsiteX16" fmla="*/ 1502855 w 1682877"/>
                <a:gd name="connsiteY16" fmla="*/ 735425 h 1618678"/>
                <a:gd name="connsiteX17" fmla="*/ 1682877 w 1682877"/>
                <a:gd name="connsiteY17" fmla="*/ 106775 h 16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2877" h="1618678">
                  <a:moveTo>
                    <a:pt x="1466564" y="38100"/>
                  </a:moveTo>
                  <a:lnTo>
                    <a:pt x="1237964" y="527113"/>
                  </a:lnTo>
                  <a:lnTo>
                    <a:pt x="1037939" y="265938"/>
                  </a:lnTo>
                  <a:cubicBezTo>
                    <a:pt x="912781" y="106394"/>
                    <a:pt x="809911" y="68294"/>
                    <a:pt x="809911" y="68294"/>
                  </a:cubicBezTo>
                  <a:lnTo>
                    <a:pt x="628364" y="19717"/>
                  </a:lnTo>
                  <a:lnTo>
                    <a:pt x="256413" y="0"/>
                  </a:lnTo>
                  <a:lnTo>
                    <a:pt x="224028" y="18574"/>
                  </a:lnTo>
                  <a:lnTo>
                    <a:pt x="0" y="112966"/>
                  </a:lnTo>
                  <a:cubicBezTo>
                    <a:pt x="0" y="112966"/>
                    <a:pt x="21336" y="354901"/>
                    <a:pt x="63627" y="547116"/>
                  </a:cubicBezTo>
                  <a:cubicBezTo>
                    <a:pt x="105918" y="739330"/>
                    <a:pt x="141256" y="949452"/>
                    <a:pt x="141256" y="949452"/>
                  </a:cubicBezTo>
                  <a:cubicBezTo>
                    <a:pt x="156686" y="1087850"/>
                    <a:pt x="54102" y="1618679"/>
                    <a:pt x="54102" y="1618679"/>
                  </a:cubicBezTo>
                  <a:lnTo>
                    <a:pt x="1079278" y="1618679"/>
                  </a:lnTo>
                  <a:lnTo>
                    <a:pt x="860203" y="959167"/>
                  </a:lnTo>
                  <a:cubicBezTo>
                    <a:pt x="885302" y="878856"/>
                    <a:pt x="906128" y="797271"/>
                    <a:pt x="922592" y="714756"/>
                  </a:cubicBezTo>
                  <a:lnTo>
                    <a:pt x="922592" y="714756"/>
                  </a:lnTo>
                  <a:lnTo>
                    <a:pt x="1113092" y="844772"/>
                  </a:lnTo>
                  <a:cubicBezTo>
                    <a:pt x="1113092" y="844772"/>
                    <a:pt x="1398842" y="1005364"/>
                    <a:pt x="1502855" y="735425"/>
                  </a:cubicBezTo>
                  <a:lnTo>
                    <a:pt x="1682877" y="106775"/>
                  </a:lnTo>
                  <a:close/>
                </a:path>
              </a:pathLst>
            </a:custGeom>
            <a:solidFill>
              <a:srgbClr val="FF725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8FB024C-6D5B-45DA-8261-3072AA4F491D}"/>
                </a:ext>
              </a:extLst>
            </p:cNvPr>
            <p:cNvSpPr/>
            <p:nvPr/>
          </p:nvSpPr>
          <p:spPr>
            <a:xfrm>
              <a:off x="7485697" y="4914030"/>
              <a:ext cx="100012" cy="342423"/>
            </a:xfrm>
            <a:custGeom>
              <a:avLst/>
              <a:gdLst>
                <a:gd name="connsiteX0" fmla="*/ 97155 w 100012"/>
                <a:gd name="connsiteY0" fmla="*/ 342424 h 342423"/>
                <a:gd name="connsiteX1" fmla="*/ 97155 w 100012"/>
                <a:gd name="connsiteY1" fmla="*/ 328136 h 342423"/>
                <a:gd name="connsiteX2" fmla="*/ 97155 w 100012"/>
                <a:gd name="connsiteY2" fmla="*/ 311372 h 342423"/>
                <a:gd name="connsiteX3" fmla="*/ 97155 w 100012"/>
                <a:gd name="connsiteY3" fmla="*/ 289274 h 342423"/>
                <a:gd name="connsiteX4" fmla="*/ 92583 w 100012"/>
                <a:gd name="connsiteY4" fmla="*/ 232124 h 342423"/>
                <a:gd name="connsiteX5" fmla="*/ 78200 w 100012"/>
                <a:gd name="connsiteY5" fmla="*/ 163258 h 342423"/>
                <a:gd name="connsiteX6" fmla="*/ 54483 w 100012"/>
                <a:gd name="connsiteY6" fmla="*/ 96583 h 342423"/>
                <a:gd name="connsiteX7" fmla="*/ 28575 w 100012"/>
                <a:gd name="connsiteY7" fmla="*/ 45243 h 342423"/>
                <a:gd name="connsiteX8" fmla="*/ 17145 w 100012"/>
                <a:gd name="connsiteY8" fmla="*/ 26194 h 342423"/>
                <a:gd name="connsiteX9" fmla="*/ 7620 w 100012"/>
                <a:gd name="connsiteY9" fmla="*/ 12097 h 342423"/>
                <a:gd name="connsiteX10" fmla="*/ 0 w 100012"/>
                <a:gd name="connsiteY10" fmla="*/ 0 h 342423"/>
                <a:gd name="connsiteX11" fmla="*/ 9525 w 100012"/>
                <a:gd name="connsiteY11" fmla="*/ 10954 h 342423"/>
                <a:gd name="connsiteX12" fmla="*/ 19050 w 100012"/>
                <a:gd name="connsiteY12" fmla="*/ 24670 h 342423"/>
                <a:gd name="connsiteX13" fmla="*/ 31242 w 100012"/>
                <a:gd name="connsiteY13" fmla="*/ 43720 h 342423"/>
                <a:gd name="connsiteX14" fmla="*/ 58293 w 100012"/>
                <a:gd name="connsiteY14" fmla="*/ 94964 h 342423"/>
                <a:gd name="connsiteX15" fmla="*/ 96393 w 100012"/>
                <a:gd name="connsiteY15" fmla="*/ 231267 h 342423"/>
                <a:gd name="connsiteX16" fmla="*/ 100013 w 100012"/>
                <a:gd name="connsiteY16" fmla="*/ 289179 h 342423"/>
                <a:gd name="connsiteX17" fmla="*/ 99441 w 100012"/>
                <a:gd name="connsiteY17" fmla="*/ 311372 h 342423"/>
                <a:gd name="connsiteX18" fmla="*/ 98203 w 100012"/>
                <a:gd name="connsiteY18" fmla="*/ 328136 h 342423"/>
                <a:gd name="connsiteX19" fmla="*/ 97155 w 100012"/>
                <a:gd name="connsiteY19" fmla="*/ 342424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12" h="342423">
                  <a:moveTo>
                    <a:pt x="97155" y="342424"/>
                  </a:moveTo>
                  <a:cubicBezTo>
                    <a:pt x="96762" y="337669"/>
                    <a:pt x="96762" y="332890"/>
                    <a:pt x="97155" y="328136"/>
                  </a:cubicBezTo>
                  <a:cubicBezTo>
                    <a:pt x="97155" y="323564"/>
                    <a:pt x="97727" y="317944"/>
                    <a:pt x="97155" y="311372"/>
                  </a:cubicBezTo>
                  <a:cubicBezTo>
                    <a:pt x="96583" y="304800"/>
                    <a:pt x="97155" y="297466"/>
                    <a:pt x="97155" y="289274"/>
                  </a:cubicBezTo>
                  <a:cubicBezTo>
                    <a:pt x="96664" y="270156"/>
                    <a:pt x="95138" y="251078"/>
                    <a:pt x="92583" y="232124"/>
                  </a:cubicBezTo>
                  <a:cubicBezTo>
                    <a:pt x="89227" y="208892"/>
                    <a:pt x="84423" y="185892"/>
                    <a:pt x="78200" y="163258"/>
                  </a:cubicBezTo>
                  <a:cubicBezTo>
                    <a:pt x="71745" y="140544"/>
                    <a:pt x="63823" y="118272"/>
                    <a:pt x="54483" y="96583"/>
                  </a:cubicBezTo>
                  <a:cubicBezTo>
                    <a:pt x="46779" y="79016"/>
                    <a:pt x="38130" y="61877"/>
                    <a:pt x="28575" y="45243"/>
                  </a:cubicBezTo>
                  <a:cubicBezTo>
                    <a:pt x="24670" y="38100"/>
                    <a:pt x="20574" y="31909"/>
                    <a:pt x="17145" y="26194"/>
                  </a:cubicBezTo>
                  <a:cubicBezTo>
                    <a:pt x="13716" y="20479"/>
                    <a:pt x="10668" y="15907"/>
                    <a:pt x="7620" y="12097"/>
                  </a:cubicBezTo>
                  <a:cubicBezTo>
                    <a:pt x="4781" y="8261"/>
                    <a:pt x="2233" y="4217"/>
                    <a:pt x="0" y="0"/>
                  </a:cubicBezTo>
                  <a:cubicBezTo>
                    <a:pt x="3537" y="3320"/>
                    <a:pt x="6729" y="6990"/>
                    <a:pt x="9525" y="10954"/>
                  </a:cubicBezTo>
                  <a:cubicBezTo>
                    <a:pt x="12383" y="14668"/>
                    <a:pt x="15812" y="19145"/>
                    <a:pt x="19050" y="24670"/>
                  </a:cubicBezTo>
                  <a:cubicBezTo>
                    <a:pt x="22289" y="30194"/>
                    <a:pt x="27051" y="36100"/>
                    <a:pt x="31242" y="43720"/>
                  </a:cubicBezTo>
                  <a:cubicBezTo>
                    <a:pt x="41325" y="60217"/>
                    <a:pt x="50360" y="77332"/>
                    <a:pt x="58293" y="94964"/>
                  </a:cubicBezTo>
                  <a:cubicBezTo>
                    <a:pt x="77695" y="138253"/>
                    <a:pt x="90536" y="184192"/>
                    <a:pt x="96393" y="231267"/>
                  </a:cubicBezTo>
                  <a:cubicBezTo>
                    <a:pt x="98820" y="250475"/>
                    <a:pt x="100028" y="269818"/>
                    <a:pt x="100013" y="289179"/>
                  </a:cubicBezTo>
                  <a:cubicBezTo>
                    <a:pt x="100013" y="297371"/>
                    <a:pt x="100013" y="304895"/>
                    <a:pt x="99441" y="311372"/>
                  </a:cubicBezTo>
                  <a:cubicBezTo>
                    <a:pt x="98870" y="317849"/>
                    <a:pt x="98679" y="323564"/>
                    <a:pt x="98203" y="328136"/>
                  </a:cubicBezTo>
                  <a:cubicBezTo>
                    <a:pt x="98290" y="332921"/>
                    <a:pt x="97939" y="337703"/>
                    <a:pt x="97155" y="342424"/>
                  </a:cubicBezTo>
                  <a:close/>
                </a:path>
              </a:pathLst>
            </a:custGeom>
            <a:solidFill>
              <a:srgbClr val="263238"/>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D108511-0A03-4D15-9ADF-3F9F8A431425}"/>
                </a:ext>
              </a:extLst>
            </p:cNvPr>
            <p:cNvSpPr/>
            <p:nvPr/>
          </p:nvSpPr>
          <p:spPr>
            <a:xfrm>
              <a:off x="7504842" y="4850974"/>
              <a:ext cx="41186" cy="92011"/>
            </a:xfrm>
            <a:custGeom>
              <a:avLst/>
              <a:gdLst>
                <a:gd name="connsiteX0" fmla="*/ 40958 w 41186"/>
                <a:gd name="connsiteY0" fmla="*/ 0 h 92011"/>
                <a:gd name="connsiteX1" fmla="*/ 23146 w 41186"/>
                <a:gd name="connsiteY1" fmla="*/ 47149 h 92011"/>
                <a:gd name="connsiteX2" fmla="*/ 0 w 41186"/>
                <a:gd name="connsiteY2" fmla="*/ 92012 h 92011"/>
                <a:gd name="connsiteX3" fmla="*/ 19050 w 41186"/>
                <a:gd name="connsiteY3" fmla="*/ 45148 h 92011"/>
                <a:gd name="connsiteX4" fmla="*/ 34290 w 41186"/>
                <a:gd name="connsiteY4" fmla="*/ 12954 h 92011"/>
                <a:gd name="connsiteX5" fmla="*/ 40957 w 41186"/>
                <a:gd name="connsiteY5" fmla="*/ 0 h 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 h="92011">
                  <a:moveTo>
                    <a:pt x="40958" y="0"/>
                  </a:moveTo>
                  <a:cubicBezTo>
                    <a:pt x="42672" y="572"/>
                    <a:pt x="34576" y="21908"/>
                    <a:pt x="23146" y="47149"/>
                  </a:cubicBezTo>
                  <a:cubicBezTo>
                    <a:pt x="16985" y="62855"/>
                    <a:pt x="9229" y="77888"/>
                    <a:pt x="0" y="92012"/>
                  </a:cubicBezTo>
                  <a:cubicBezTo>
                    <a:pt x="4846" y="75820"/>
                    <a:pt x="11225" y="60129"/>
                    <a:pt x="19050" y="45148"/>
                  </a:cubicBezTo>
                  <a:cubicBezTo>
                    <a:pt x="24860" y="32480"/>
                    <a:pt x="30194" y="21050"/>
                    <a:pt x="34290" y="12954"/>
                  </a:cubicBezTo>
                  <a:cubicBezTo>
                    <a:pt x="35980" y="8382"/>
                    <a:pt x="38219" y="4032"/>
                    <a:pt x="40957" y="0"/>
                  </a:cubicBezTo>
                  <a:close/>
                </a:path>
              </a:pathLst>
            </a:custGeom>
            <a:solidFill>
              <a:srgbClr val="26323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FC2AA4D-FDB3-4671-806C-31BD1ABDB6F5}"/>
                </a:ext>
              </a:extLst>
            </p:cNvPr>
            <p:cNvSpPr/>
            <p:nvPr/>
          </p:nvSpPr>
          <p:spPr>
            <a:xfrm>
              <a:off x="7901122" y="5051856"/>
              <a:ext cx="25201" cy="147256"/>
            </a:xfrm>
            <a:custGeom>
              <a:avLst/>
              <a:gdLst>
                <a:gd name="connsiteX0" fmla="*/ 25202 w 25201"/>
                <a:gd name="connsiteY0" fmla="*/ 147257 h 147256"/>
                <a:gd name="connsiteX1" fmla="*/ 14629 w 25201"/>
                <a:gd name="connsiteY1" fmla="*/ 127635 h 147256"/>
                <a:gd name="connsiteX2" fmla="*/ 1199 w 25201"/>
                <a:gd name="connsiteY2" fmla="*/ 75438 h 147256"/>
                <a:gd name="connsiteX3" fmla="*/ 2723 w 25201"/>
                <a:gd name="connsiteY3" fmla="*/ 21431 h 147256"/>
                <a:gd name="connsiteX4" fmla="*/ 8628 w 25201"/>
                <a:gd name="connsiteY4" fmla="*/ 0 h 147256"/>
                <a:gd name="connsiteX5" fmla="*/ 6152 w 25201"/>
                <a:gd name="connsiteY5" fmla="*/ 74866 h 147256"/>
                <a:gd name="connsiteX6" fmla="*/ 25202 w 25201"/>
                <a:gd name="connsiteY6" fmla="*/ 147256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1" h="147256">
                  <a:moveTo>
                    <a:pt x="25202" y="147257"/>
                  </a:moveTo>
                  <a:cubicBezTo>
                    <a:pt x="20673" y="141310"/>
                    <a:pt x="17105" y="134689"/>
                    <a:pt x="14629" y="127635"/>
                  </a:cubicBezTo>
                  <a:cubicBezTo>
                    <a:pt x="7709" y="110958"/>
                    <a:pt x="3187" y="93384"/>
                    <a:pt x="1199" y="75438"/>
                  </a:cubicBezTo>
                  <a:cubicBezTo>
                    <a:pt x="-807" y="57453"/>
                    <a:pt x="-294" y="39275"/>
                    <a:pt x="2723" y="21431"/>
                  </a:cubicBezTo>
                  <a:cubicBezTo>
                    <a:pt x="3496" y="14011"/>
                    <a:pt x="5491" y="6769"/>
                    <a:pt x="8628" y="0"/>
                  </a:cubicBezTo>
                  <a:cubicBezTo>
                    <a:pt x="5044" y="24788"/>
                    <a:pt x="4213" y="49896"/>
                    <a:pt x="6152" y="74866"/>
                  </a:cubicBezTo>
                  <a:cubicBezTo>
                    <a:pt x="9772" y="99633"/>
                    <a:pt x="16162" y="123916"/>
                    <a:pt x="25202" y="147256"/>
                  </a:cubicBezTo>
                  <a:close/>
                </a:path>
              </a:pathLst>
            </a:custGeom>
            <a:solidFill>
              <a:srgbClr val="26323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F659A9-1BE3-444C-BABB-70B038809F44}"/>
                </a:ext>
              </a:extLst>
            </p:cNvPr>
            <p:cNvSpPr/>
            <p:nvPr/>
          </p:nvSpPr>
          <p:spPr>
            <a:xfrm>
              <a:off x="7709391" y="4993944"/>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8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390" y="54070"/>
                    <a:pt x="16373" y="77811"/>
                    <a:pt x="23956" y="101060"/>
                  </a:cubicBezTo>
                  <a:cubicBezTo>
                    <a:pt x="31543" y="124310"/>
                    <a:pt x="40741" y="147003"/>
                    <a:pt x="51483" y="168973"/>
                  </a:cubicBezTo>
                  <a:cubicBezTo>
                    <a:pt x="56350" y="177909"/>
                    <a:pt x="60737" y="187098"/>
                    <a:pt x="64628" y="196501"/>
                  </a:cubicBezTo>
                  <a:cubicBezTo>
                    <a:pt x="64627" y="196501"/>
                    <a:pt x="62627" y="194310"/>
                    <a:pt x="59674" y="189929"/>
                  </a:cubicBezTo>
                  <a:cubicBezTo>
                    <a:pt x="56722" y="185547"/>
                    <a:pt x="52816" y="178879"/>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BAE9063-077B-417A-844B-62C3685F27C1}"/>
                </a:ext>
              </a:extLst>
            </p:cNvPr>
            <p:cNvSpPr/>
            <p:nvPr/>
          </p:nvSpPr>
          <p:spPr>
            <a:xfrm>
              <a:off x="7742433" y="5009660"/>
              <a:ext cx="32182" cy="106692"/>
            </a:xfrm>
            <a:custGeom>
              <a:avLst/>
              <a:gdLst>
                <a:gd name="connsiteX0" fmla="*/ 3011 w 32182"/>
                <a:gd name="connsiteY0" fmla="*/ 106680 h 106692"/>
                <a:gd name="connsiteX1" fmla="*/ 17775 w 32182"/>
                <a:gd name="connsiteY1" fmla="*/ 80105 h 106692"/>
                <a:gd name="connsiteX2" fmla="*/ 24633 w 32182"/>
                <a:gd name="connsiteY2" fmla="*/ 8954 h 106692"/>
                <a:gd name="connsiteX3" fmla="*/ 24061 w 32182"/>
                <a:gd name="connsiteY3" fmla="*/ 6572 h 106692"/>
                <a:gd name="connsiteX4" fmla="*/ 28538 w 32182"/>
                <a:gd name="connsiteY4" fmla="*/ 7429 h 106692"/>
                <a:gd name="connsiteX5" fmla="*/ 3678 w 32182"/>
                <a:gd name="connsiteY5" fmla="*/ 73343 h 106692"/>
                <a:gd name="connsiteX6" fmla="*/ 2820 w 32182"/>
                <a:gd name="connsiteY6" fmla="*/ 102965 h 106692"/>
                <a:gd name="connsiteX7" fmla="*/ 1010 w 32182"/>
                <a:gd name="connsiteY7" fmla="*/ 95060 h 106692"/>
                <a:gd name="connsiteX8" fmla="*/ 248 w 32182"/>
                <a:gd name="connsiteY8" fmla="*/ 73057 h 106692"/>
                <a:gd name="connsiteX9" fmla="*/ 24442 w 32182"/>
                <a:gd name="connsiteY9" fmla="*/ 4477 h 106692"/>
                <a:gd name="connsiteX10" fmla="*/ 27680 w 32182"/>
                <a:gd name="connsiteY10" fmla="*/ 0 h 106692"/>
                <a:gd name="connsiteX11" fmla="*/ 28919 w 32182"/>
                <a:gd name="connsiteY11" fmla="*/ 5334 h 106692"/>
                <a:gd name="connsiteX12" fmla="*/ 29490 w 32182"/>
                <a:gd name="connsiteY12" fmla="*/ 7811 h 106692"/>
                <a:gd name="connsiteX13" fmla="*/ 20918 w 32182"/>
                <a:gd name="connsiteY13" fmla="*/ 81534 h 106692"/>
                <a:gd name="connsiteX14" fmla="*/ 8916 w 32182"/>
                <a:gd name="connsiteY14" fmla="*/ 100584 h 106692"/>
                <a:gd name="connsiteX15" fmla="*/ 3011 w 32182"/>
                <a:gd name="connsiteY15" fmla="*/ 106680 h 1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692">
                  <a:moveTo>
                    <a:pt x="3011" y="106680"/>
                  </a:moveTo>
                  <a:cubicBezTo>
                    <a:pt x="8418" y="98101"/>
                    <a:pt x="13347" y="89229"/>
                    <a:pt x="17775" y="80105"/>
                  </a:cubicBezTo>
                  <a:cubicBezTo>
                    <a:pt x="27435" y="57686"/>
                    <a:pt x="29834" y="32805"/>
                    <a:pt x="24633" y="8954"/>
                  </a:cubicBezTo>
                  <a:lnTo>
                    <a:pt x="24061" y="6572"/>
                  </a:lnTo>
                  <a:lnTo>
                    <a:pt x="28538" y="7429"/>
                  </a:lnTo>
                  <a:cubicBezTo>
                    <a:pt x="14708" y="26891"/>
                    <a:pt x="6145" y="49596"/>
                    <a:pt x="3678" y="73343"/>
                  </a:cubicBezTo>
                  <a:cubicBezTo>
                    <a:pt x="1772" y="91535"/>
                    <a:pt x="3678" y="102870"/>
                    <a:pt x="2820" y="102965"/>
                  </a:cubicBezTo>
                  <a:cubicBezTo>
                    <a:pt x="1737" y="100464"/>
                    <a:pt x="1123" y="97784"/>
                    <a:pt x="1010" y="95060"/>
                  </a:cubicBezTo>
                  <a:cubicBezTo>
                    <a:pt x="4" y="87771"/>
                    <a:pt x="-252" y="80398"/>
                    <a:pt x="248" y="73057"/>
                  </a:cubicBezTo>
                  <a:cubicBezTo>
                    <a:pt x="1733" y="48383"/>
                    <a:pt x="10116" y="24621"/>
                    <a:pt x="24442" y="4477"/>
                  </a:cubicBezTo>
                  <a:lnTo>
                    <a:pt x="27680" y="0"/>
                  </a:lnTo>
                  <a:lnTo>
                    <a:pt x="28919" y="5334"/>
                  </a:lnTo>
                  <a:lnTo>
                    <a:pt x="29490" y="7811"/>
                  </a:lnTo>
                  <a:cubicBezTo>
                    <a:pt x="35010" y="32649"/>
                    <a:pt x="31990" y="58624"/>
                    <a:pt x="20918" y="81534"/>
                  </a:cubicBezTo>
                  <a:cubicBezTo>
                    <a:pt x="17628" y="88305"/>
                    <a:pt x="13603" y="94693"/>
                    <a:pt x="8916" y="100584"/>
                  </a:cubicBezTo>
                  <a:cubicBezTo>
                    <a:pt x="5487" y="104870"/>
                    <a:pt x="3297" y="106871"/>
                    <a:pt x="3011" y="106680"/>
                  </a:cubicBezTo>
                  <a:close/>
                </a:path>
              </a:pathLst>
            </a:custGeom>
            <a:solidFill>
              <a:srgbClr val="FAFAFA"/>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E91931-5759-4235-AAA1-5B07535D09CA}"/>
                </a:ext>
              </a:extLst>
            </p:cNvPr>
            <p:cNvSpPr/>
            <p:nvPr/>
          </p:nvSpPr>
          <p:spPr>
            <a:xfrm>
              <a:off x="7636895" y="4997625"/>
              <a:ext cx="79697" cy="81568"/>
            </a:xfrm>
            <a:custGeom>
              <a:avLst/>
              <a:gdLst>
                <a:gd name="connsiteX0" fmla="*/ 79688 w 79697"/>
                <a:gd name="connsiteY0" fmla="*/ 81568 h 81568"/>
                <a:gd name="connsiteX1" fmla="*/ 71306 w 79697"/>
                <a:gd name="connsiteY1" fmla="*/ 78616 h 81568"/>
                <a:gd name="connsiteX2" fmla="*/ 50255 w 79697"/>
                <a:gd name="connsiteY2" fmla="*/ 66900 h 81568"/>
                <a:gd name="connsiteX3" fmla="*/ 22633 w 79697"/>
                <a:gd name="connsiteY3" fmla="*/ 43849 h 81568"/>
                <a:gd name="connsiteX4" fmla="*/ 8822 w 79697"/>
                <a:gd name="connsiteY4" fmla="*/ 27656 h 81568"/>
                <a:gd name="connsiteX5" fmla="*/ 2345 w 79697"/>
                <a:gd name="connsiteY5" fmla="*/ 18131 h 81568"/>
                <a:gd name="connsiteX6" fmla="*/ 726 w 79697"/>
                <a:gd name="connsiteY6" fmla="*/ 4987 h 81568"/>
                <a:gd name="connsiteX7" fmla="*/ 6917 w 79697"/>
                <a:gd name="connsiteY7" fmla="*/ 129 h 81568"/>
                <a:gd name="connsiteX8" fmla="*/ 13870 w 79697"/>
                <a:gd name="connsiteY8" fmla="*/ 1082 h 81568"/>
                <a:gd name="connsiteX9" fmla="*/ 23395 w 79697"/>
                <a:gd name="connsiteY9" fmla="*/ 7368 h 81568"/>
                <a:gd name="connsiteX10" fmla="*/ 39587 w 79697"/>
                <a:gd name="connsiteY10" fmla="*/ 21180 h 81568"/>
                <a:gd name="connsiteX11" fmla="*/ 62447 w 79697"/>
                <a:gd name="connsiteY11" fmla="*/ 48897 h 81568"/>
                <a:gd name="connsiteX12" fmla="*/ 73973 w 79697"/>
                <a:gd name="connsiteY12" fmla="*/ 70138 h 81568"/>
                <a:gd name="connsiteX13" fmla="*/ 76830 w 79697"/>
                <a:gd name="connsiteY13" fmla="*/ 78520 h 81568"/>
                <a:gd name="connsiteX14" fmla="*/ 59590 w 79697"/>
                <a:gd name="connsiteY14" fmla="*/ 50898 h 81568"/>
                <a:gd name="connsiteX15" fmla="*/ 36444 w 79697"/>
                <a:gd name="connsiteY15" fmla="*/ 24514 h 81568"/>
                <a:gd name="connsiteX16" fmla="*/ 20442 w 79697"/>
                <a:gd name="connsiteY16" fmla="*/ 11274 h 81568"/>
                <a:gd name="connsiteX17" fmla="*/ 11679 w 79697"/>
                <a:gd name="connsiteY17" fmla="*/ 5654 h 81568"/>
                <a:gd name="connsiteX18" fmla="*/ 4821 w 79697"/>
                <a:gd name="connsiteY18" fmla="*/ 7083 h 81568"/>
                <a:gd name="connsiteX19" fmla="*/ 6345 w 79697"/>
                <a:gd name="connsiteY19" fmla="*/ 15846 h 81568"/>
                <a:gd name="connsiteX20" fmla="*/ 12346 w 79697"/>
                <a:gd name="connsiteY20" fmla="*/ 24704 h 81568"/>
                <a:gd name="connsiteX21" fmla="*/ 25586 w 79697"/>
                <a:gd name="connsiteY21" fmla="*/ 40706 h 81568"/>
                <a:gd name="connsiteX22" fmla="*/ 51875 w 79697"/>
                <a:gd name="connsiteY22" fmla="*/ 63947 h 81568"/>
                <a:gd name="connsiteX23" fmla="*/ 79688 w 79697"/>
                <a:gd name="connsiteY23" fmla="*/ 81568 h 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97" h="81568">
                  <a:moveTo>
                    <a:pt x="79688" y="81568"/>
                  </a:moveTo>
                  <a:cubicBezTo>
                    <a:pt x="76757" y="81027"/>
                    <a:pt x="73929" y="80031"/>
                    <a:pt x="71306" y="78616"/>
                  </a:cubicBezTo>
                  <a:cubicBezTo>
                    <a:pt x="63980" y="75293"/>
                    <a:pt x="56940" y="71374"/>
                    <a:pt x="50255" y="66900"/>
                  </a:cubicBezTo>
                  <a:cubicBezTo>
                    <a:pt x="40262" y="60210"/>
                    <a:pt x="31003" y="52484"/>
                    <a:pt x="22633" y="43849"/>
                  </a:cubicBezTo>
                  <a:cubicBezTo>
                    <a:pt x="17692" y="38748"/>
                    <a:pt x="13079" y="33340"/>
                    <a:pt x="8822" y="27656"/>
                  </a:cubicBezTo>
                  <a:cubicBezTo>
                    <a:pt x="6499" y="24596"/>
                    <a:pt x="4337" y="21417"/>
                    <a:pt x="2345" y="18131"/>
                  </a:cubicBezTo>
                  <a:cubicBezTo>
                    <a:pt x="-56" y="14185"/>
                    <a:pt x="-646" y="9398"/>
                    <a:pt x="726" y="4987"/>
                  </a:cubicBezTo>
                  <a:cubicBezTo>
                    <a:pt x="1917" y="2489"/>
                    <a:pt x="4208" y="692"/>
                    <a:pt x="6917" y="129"/>
                  </a:cubicBezTo>
                  <a:cubicBezTo>
                    <a:pt x="9278" y="-209"/>
                    <a:pt x="11687" y="121"/>
                    <a:pt x="13870" y="1082"/>
                  </a:cubicBezTo>
                  <a:cubicBezTo>
                    <a:pt x="17254" y="2843"/>
                    <a:pt x="20445" y="4949"/>
                    <a:pt x="23395" y="7368"/>
                  </a:cubicBezTo>
                  <a:cubicBezTo>
                    <a:pt x="29101" y="11598"/>
                    <a:pt x="34511" y="16212"/>
                    <a:pt x="39587" y="21180"/>
                  </a:cubicBezTo>
                  <a:cubicBezTo>
                    <a:pt x="48225" y="29530"/>
                    <a:pt x="55893" y="38828"/>
                    <a:pt x="62447" y="48897"/>
                  </a:cubicBezTo>
                  <a:cubicBezTo>
                    <a:pt x="66882" y="55639"/>
                    <a:pt x="70738" y="62745"/>
                    <a:pt x="73973" y="70138"/>
                  </a:cubicBezTo>
                  <a:cubicBezTo>
                    <a:pt x="75340" y="72773"/>
                    <a:pt x="76303" y="75599"/>
                    <a:pt x="76830" y="78520"/>
                  </a:cubicBezTo>
                  <a:cubicBezTo>
                    <a:pt x="75973" y="78520"/>
                    <a:pt x="71211" y="67281"/>
                    <a:pt x="59590" y="50898"/>
                  </a:cubicBezTo>
                  <a:cubicBezTo>
                    <a:pt x="52758" y="41366"/>
                    <a:pt x="45005" y="32529"/>
                    <a:pt x="36444" y="24514"/>
                  </a:cubicBezTo>
                  <a:cubicBezTo>
                    <a:pt x="31403" y="19758"/>
                    <a:pt x="26058" y="15335"/>
                    <a:pt x="20442" y="11274"/>
                  </a:cubicBezTo>
                  <a:cubicBezTo>
                    <a:pt x="17748" y="9069"/>
                    <a:pt x="14807" y="7183"/>
                    <a:pt x="11679" y="5654"/>
                  </a:cubicBezTo>
                  <a:cubicBezTo>
                    <a:pt x="8536" y="4320"/>
                    <a:pt x="5869" y="4892"/>
                    <a:pt x="4821" y="7083"/>
                  </a:cubicBezTo>
                  <a:cubicBezTo>
                    <a:pt x="4168" y="10091"/>
                    <a:pt x="4715" y="13235"/>
                    <a:pt x="6345" y="15846"/>
                  </a:cubicBezTo>
                  <a:cubicBezTo>
                    <a:pt x="7965" y="18703"/>
                    <a:pt x="10346" y="21846"/>
                    <a:pt x="12346" y="24704"/>
                  </a:cubicBezTo>
                  <a:cubicBezTo>
                    <a:pt x="16436" y="30297"/>
                    <a:pt x="20858" y="35641"/>
                    <a:pt x="25586" y="40706"/>
                  </a:cubicBezTo>
                  <a:cubicBezTo>
                    <a:pt x="33615" y="49245"/>
                    <a:pt x="42416" y="57025"/>
                    <a:pt x="51875" y="63947"/>
                  </a:cubicBezTo>
                  <a:cubicBezTo>
                    <a:pt x="68829" y="75853"/>
                    <a:pt x="80069" y="80806"/>
                    <a:pt x="79688" y="81568"/>
                  </a:cubicBezTo>
                  <a:close/>
                </a:path>
              </a:pathLst>
            </a:custGeom>
            <a:solidFill>
              <a:srgbClr val="FAFAF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4C6B9D-BCAF-4965-8835-EBF5E06BD6A9}"/>
                </a:ext>
              </a:extLst>
            </p:cNvPr>
            <p:cNvSpPr/>
            <p:nvPr/>
          </p:nvSpPr>
          <p:spPr>
            <a:xfrm>
              <a:off x="7639050" y="5129115"/>
              <a:ext cx="101092" cy="34146"/>
            </a:xfrm>
            <a:custGeom>
              <a:avLst/>
              <a:gdLst>
                <a:gd name="connsiteX0" fmla="*/ 90392 w 101092"/>
                <a:gd name="connsiteY0" fmla="*/ 29993 h 34146"/>
                <a:gd name="connsiteX1" fmla="*/ 83439 w 101092"/>
                <a:gd name="connsiteY1" fmla="*/ 32279 h 34146"/>
                <a:gd name="connsiteX2" fmla="*/ 63532 w 101092"/>
                <a:gd name="connsiteY2" fmla="*/ 34089 h 34146"/>
                <a:gd name="connsiteX3" fmla="*/ 3048 w 101092"/>
                <a:gd name="connsiteY3" fmla="*/ 8085 h 34146"/>
                <a:gd name="connsiteX4" fmla="*/ 0 w 101092"/>
                <a:gd name="connsiteY4" fmla="*/ 5133 h 34146"/>
                <a:gd name="connsiteX5" fmla="*/ 4000 w 101092"/>
                <a:gd name="connsiteY5" fmla="*/ 3990 h 34146"/>
                <a:gd name="connsiteX6" fmla="*/ 10573 w 101092"/>
                <a:gd name="connsiteY6" fmla="*/ 2180 h 34146"/>
                <a:gd name="connsiteX7" fmla="*/ 79629 w 101092"/>
                <a:gd name="connsiteY7" fmla="*/ 13896 h 34146"/>
                <a:gd name="connsiteX8" fmla="*/ 96393 w 101092"/>
                <a:gd name="connsiteY8" fmla="*/ 27422 h 34146"/>
                <a:gd name="connsiteX9" fmla="*/ 101060 w 101092"/>
                <a:gd name="connsiteY9" fmla="*/ 33803 h 34146"/>
                <a:gd name="connsiteX10" fmla="*/ 77915 w 101092"/>
                <a:gd name="connsiteY10" fmla="*/ 16848 h 34146"/>
                <a:gd name="connsiteX11" fmla="*/ 11240 w 101092"/>
                <a:gd name="connsiteY11" fmla="*/ 7323 h 34146"/>
                <a:gd name="connsiteX12" fmla="*/ 5048 w 101092"/>
                <a:gd name="connsiteY12" fmla="*/ 9038 h 34146"/>
                <a:gd name="connsiteX13" fmla="*/ 6096 w 101092"/>
                <a:gd name="connsiteY13" fmla="*/ 4942 h 34146"/>
                <a:gd name="connsiteX14" fmla="*/ 63246 w 101092"/>
                <a:gd name="connsiteY14" fmla="*/ 30946 h 34146"/>
                <a:gd name="connsiteX15" fmla="*/ 90392 w 101092"/>
                <a:gd name="connsiteY15" fmla="*/ 29993 h 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2" h="34146">
                  <a:moveTo>
                    <a:pt x="90392" y="29993"/>
                  </a:moveTo>
                  <a:cubicBezTo>
                    <a:pt x="88235" y="31176"/>
                    <a:pt x="85878" y="31951"/>
                    <a:pt x="83439" y="32279"/>
                  </a:cubicBezTo>
                  <a:cubicBezTo>
                    <a:pt x="76909" y="33740"/>
                    <a:pt x="70218" y="34348"/>
                    <a:pt x="63532" y="34089"/>
                  </a:cubicBezTo>
                  <a:cubicBezTo>
                    <a:pt x="40850" y="33195"/>
                    <a:pt x="19302" y="23931"/>
                    <a:pt x="3048" y="8085"/>
                  </a:cubicBezTo>
                  <a:lnTo>
                    <a:pt x="0" y="5133"/>
                  </a:lnTo>
                  <a:lnTo>
                    <a:pt x="4000" y="3990"/>
                  </a:lnTo>
                  <a:lnTo>
                    <a:pt x="10573" y="2180"/>
                  </a:lnTo>
                  <a:cubicBezTo>
                    <a:pt x="34240" y="-3026"/>
                    <a:pt x="59004" y="1175"/>
                    <a:pt x="79629" y="13896"/>
                  </a:cubicBezTo>
                  <a:cubicBezTo>
                    <a:pt x="85811" y="17615"/>
                    <a:pt x="91452" y="22166"/>
                    <a:pt x="96393" y="27422"/>
                  </a:cubicBezTo>
                  <a:cubicBezTo>
                    <a:pt x="99727" y="31231"/>
                    <a:pt x="101346" y="33613"/>
                    <a:pt x="101060" y="33803"/>
                  </a:cubicBezTo>
                  <a:cubicBezTo>
                    <a:pt x="93802" y="27553"/>
                    <a:pt x="86063" y="21884"/>
                    <a:pt x="77915" y="16848"/>
                  </a:cubicBezTo>
                  <a:cubicBezTo>
                    <a:pt x="57591" y="5660"/>
                    <a:pt x="33883" y="2273"/>
                    <a:pt x="11240" y="7323"/>
                  </a:cubicBezTo>
                  <a:lnTo>
                    <a:pt x="5048" y="9038"/>
                  </a:lnTo>
                  <a:lnTo>
                    <a:pt x="6096" y="4942"/>
                  </a:lnTo>
                  <a:cubicBezTo>
                    <a:pt x="21590" y="19923"/>
                    <a:pt x="41773" y="29106"/>
                    <a:pt x="63246" y="30946"/>
                  </a:cubicBezTo>
                  <a:cubicBezTo>
                    <a:pt x="72305" y="31145"/>
                    <a:pt x="81369" y="30827"/>
                    <a:pt x="90392" y="29993"/>
                  </a:cubicBezTo>
                  <a:close/>
                </a:path>
              </a:pathLst>
            </a:custGeom>
            <a:solidFill>
              <a:srgbClr val="FAFAF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A37F68-CF90-4F7F-AD45-01A3DFC0B078}"/>
                </a:ext>
              </a:extLst>
            </p:cNvPr>
            <p:cNvSpPr/>
            <p:nvPr/>
          </p:nvSpPr>
          <p:spPr>
            <a:xfrm>
              <a:off x="6851713" y="5197684"/>
              <a:ext cx="64595" cy="196026"/>
            </a:xfrm>
            <a:custGeom>
              <a:avLst/>
              <a:gdLst>
                <a:gd name="connsiteX0" fmla="*/ 64294 w 64595"/>
                <a:gd name="connsiteY0" fmla="*/ 0 h 196026"/>
                <a:gd name="connsiteX1" fmla="*/ 64294 w 64595"/>
                <a:gd name="connsiteY1" fmla="*/ 8287 h 196026"/>
                <a:gd name="connsiteX2" fmla="*/ 62008 w 64595"/>
                <a:gd name="connsiteY2" fmla="*/ 30575 h 196026"/>
                <a:gd name="connsiteX3" fmla="*/ 45529 w 64595"/>
                <a:gd name="connsiteY3" fmla="*/ 102298 h 196026"/>
                <a:gd name="connsiteX4" fmla="*/ 16383 w 64595"/>
                <a:gd name="connsiteY4" fmla="*/ 170307 h 196026"/>
                <a:gd name="connsiteX5" fmla="*/ 4953 w 64595"/>
                <a:gd name="connsiteY5" fmla="*/ 189357 h 196026"/>
                <a:gd name="connsiteX6" fmla="*/ 0 w 64595"/>
                <a:gd name="connsiteY6" fmla="*/ 196024 h 196026"/>
                <a:gd name="connsiteX7" fmla="*/ 13240 w 64595"/>
                <a:gd name="connsiteY7" fmla="*/ 168973 h 196026"/>
                <a:gd name="connsiteX8" fmla="*/ 40767 w 64595"/>
                <a:gd name="connsiteY8" fmla="*/ 100965 h 196026"/>
                <a:gd name="connsiteX9" fmla="*/ 58674 w 64595"/>
                <a:gd name="connsiteY9" fmla="*/ 29908 h 196026"/>
                <a:gd name="connsiteX10" fmla="*/ 64294 w 64595"/>
                <a:gd name="connsiteY10" fmla="*/ 0 h 1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95" h="196026">
                  <a:moveTo>
                    <a:pt x="64294" y="0"/>
                  </a:moveTo>
                  <a:cubicBezTo>
                    <a:pt x="64696" y="2748"/>
                    <a:pt x="64696" y="5539"/>
                    <a:pt x="64294" y="8287"/>
                  </a:cubicBezTo>
                  <a:cubicBezTo>
                    <a:pt x="64294" y="13621"/>
                    <a:pt x="63341" y="21241"/>
                    <a:pt x="62008" y="30575"/>
                  </a:cubicBezTo>
                  <a:cubicBezTo>
                    <a:pt x="58644" y="54923"/>
                    <a:pt x="53130" y="78924"/>
                    <a:pt x="45529" y="102298"/>
                  </a:cubicBezTo>
                  <a:cubicBezTo>
                    <a:pt x="37819" y="125775"/>
                    <a:pt x="28066" y="148532"/>
                    <a:pt x="16383" y="170307"/>
                  </a:cubicBezTo>
                  <a:cubicBezTo>
                    <a:pt x="11811" y="178594"/>
                    <a:pt x="7906" y="185166"/>
                    <a:pt x="4953" y="189357"/>
                  </a:cubicBezTo>
                  <a:cubicBezTo>
                    <a:pt x="2000" y="193548"/>
                    <a:pt x="381" y="196120"/>
                    <a:pt x="0" y="196024"/>
                  </a:cubicBezTo>
                  <a:cubicBezTo>
                    <a:pt x="3924" y="186776"/>
                    <a:pt x="8343" y="177746"/>
                    <a:pt x="13240" y="168973"/>
                  </a:cubicBezTo>
                  <a:cubicBezTo>
                    <a:pt x="23882" y="146926"/>
                    <a:pt x="33077" y="124208"/>
                    <a:pt x="40767" y="100965"/>
                  </a:cubicBezTo>
                  <a:cubicBezTo>
                    <a:pt x="48315" y="77705"/>
                    <a:pt x="54298" y="53967"/>
                    <a:pt x="58674" y="29908"/>
                  </a:cubicBezTo>
                  <a:cubicBezTo>
                    <a:pt x="62103" y="11525"/>
                    <a:pt x="63437" y="0"/>
                    <a:pt x="64294" y="0"/>
                  </a:cubicBezTo>
                  <a:close/>
                </a:path>
              </a:pathLst>
            </a:custGeom>
            <a:solidFill>
              <a:srgbClr val="FAFAF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CD10D6-F58C-4D50-856E-0D7FE25716D9}"/>
                </a:ext>
              </a:extLst>
            </p:cNvPr>
            <p:cNvSpPr/>
            <p:nvPr/>
          </p:nvSpPr>
          <p:spPr>
            <a:xfrm>
              <a:off x="6851210" y="5213591"/>
              <a:ext cx="32149" cy="106489"/>
            </a:xfrm>
            <a:custGeom>
              <a:avLst/>
              <a:gdLst>
                <a:gd name="connsiteX0" fmla="*/ 29173 w 32149"/>
                <a:gd name="connsiteY0" fmla="*/ 106489 h 106489"/>
                <a:gd name="connsiteX1" fmla="*/ 23267 w 32149"/>
                <a:gd name="connsiteY1" fmla="*/ 100584 h 106489"/>
                <a:gd name="connsiteX2" fmla="*/ 11171 w 32149"/>
                <a:gd name="connsiteY2" fmla="*/ 81534 h 106489"/>
                <a:gd name="connsiteX3" fmla="*/ 2693 w 32149"/>
                <a:gd name="connsiteY3" fmla="*/ 7906 h 106489"/>
                <a:gd name="connsiteX4" fmla="*/ 3265 w 32149"/>
                <a:gd name="connsiteY4" fmla="*/ 5334 h 106489"/>
                <a:gd name="connsiteX5" fmla="*/ 4408 w 32149"/>
                <a:gd name="connsiteY5" fmla="*/ 0 h 106489"/>
                <a:gd name="connsiteX6" fmla="*/ 7646 w 32149"/>
                <a:gd name="connsiteY6" fmla="*/ 4572 h 106489"/>
                <a:gd name="connsiteX7" fmla="*/ 31935 w 32149"/>
                <a:gd name="connsiteY7" fmla="*/ 73057 h 106489"/>
                <a:gd name="connsiteX8" fmla="*/ 31173 w 32149"/>
                <a:gd name="connsiteY8" fmla="*/ 95155 h 106489"/>
                <a:gd name="connsiteX9" fmla="*/ 29363 w 32149"/>
                <a:gd name="connsiteY9" fmla="*/ 102966 h 106489"/>
                <a:gd name="connsiteX10" fmla="*/ 28506 w 32149"/>
                <a:gd name="connsiteY10" fmla="*/ 73343 h 106489"/>
                <a:gd name="connsiteX11" fmla="*/ 3646 w 32149"/>
                <a:gd name="connsiteY11" fmla="*/ 7429 h 106489"/>
                <a:gd name="connsiteX12" fmla="*/ 8027 w 32149"/>
                <a:gd name="connsiteY12" fmla="*/ 6572 h 106489"/>
                <a:gd name="connsiteX13" fmla="*/ 8027 w 32149"/>
                <a:gd name="connsiteY13" fmla="*/ 8954 h 106489"/>
                <a:gd name="connsiteX14" fmla="*/ 14885 w 32149"/>
                <a:gd name="connsiteY14" fmla="*/ 80105 h 106489"/>
                <a:gd name="connsiteX15" fmla="*/ 29173 w 32149"/>
                <a:gd name="connsiteY15" fmla="*/ 10648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9" h="106489">
                  <a:moveTo>
                    <a:pt x="29173" y="106489"/>
                  </a:moveTo>
                  <a:cubicBezTo>
                    <a:pt x="29173" y="106489"/>
                    <a:pt x="26696" y="104680"/>
                    <a:pt x="23267" y="100584"/>
                  </a:cubicBezTo>
                  <a:cubicBezTo>
                    <a:pt x="18523" y="94715"/>
                    <a:pt x="14464" y="88324"/>
                    <a:pt x="11171" y="81534"/>
                  </a:cubicBezTo>
                  <a:cubicBezTo>
                    <a:pt x="174" y="58635"/>
                    <a:pt x="-2811" y="32705"/>
                    <a:pt x="2693" y="7906"/>
                  </a:cubicBezTo>
                  <a:lnTo>
                    <a:pt x="3265" y="5334"/>
                  </a:lnTo>
                  <a:lnTo>
                    <a:pt x="4408" y="0"/>
                  </a:lnTo>
                  <a:lnTo>
                    <a:pt x="7646" y="4572"/>
                  </a:lnTo>
                  <a:cubicBezTo>
                    <a:pt x="21967" y="24691"/>
                    <a:pt x="30379" y="48411"/>
                    <a:pt x="31935" y="73057"/>
                  </a:cubicBezTo>
                  <a:cubicBezTo>
                    <a:pt x="32384" y="80430"/>
                    <a:pt x="32129" y="87830"/>
                    <a:pt x="31173" y="95155"/>
                  </a:cubicBezTo>
                  <a:cubicBezTo>
                    <a:pt x="31033" y="97844"/>
                    <a:pt x="30420" y="100488"/>
                    <a:pt x="29363" y="102966"/>
                  </a:cubicBezTo>
                  <a:cubicBezTo>
                    <a:pt x="28506" y="102965"/>
                    <a:pt x="30316" y="91535"/>
                    <a:pt x="28506" y="73343"/>
                  </a:cubicBezTo>
                  <a:cubicBezTo>
                    <a:pt x="25964" y="49614"/>
                    <a:pt x="17407" y="26927"/>
                    <a:pt x="3646" y="7429"/>
                  </a:cubicBezTo>
                  <a:lnTo>
                    <a:pt x="8027" y="6572"/>
                  </a:lnTo>
                  <a:lnTo>
                    <a:pt x="8027" y="8954"/>
                  </a:lnTo>
                  <a:cubicBezTo>
                    <a:pt x="2826" y="32805"/>
                    <a:pt x="5224" y="57686"/>
                    <a:pt x="14885" y="80105"/>
                  </a:cubicBezTo>
                  <a:cubicBezTo>
                    <a:pt x="19138" y="89167"/>
                    <a:pt x="23908" y="97976"/>
                    <a:pt x="29173" y="106489"/>
                  </a:cubicBezTo>
                  <a:close/>
                </a:path>
              </a:pathLst>
            </a:custGeom>
            <a:solidFill>
              <a:srgbClr val="FAFAF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89DED90-348A-40DB-886F-F091E84F2842}"/>
                </a:ext>
              </a:extLst>
            </p:cNvPr>
            <p:cNvSpPr/>
            <p:nvPr/>
          </p:nvSpPr>
          <p:spPr>
            <a:xfrm>
              <a:off x="6909149" y="5201527"/>
              <a:ext cx="79404" cy="81406"/>
            </a:xfrm>
            <a:custGeom>
              <a:avLst/>
              <a:gdLst>
                <a:gd name="connsiteX0" fmla="*/ 0 w 79404"/>
                <a:gd name="connsiteY0" fmla="*/ 81406 h 81406"/>
                <a:gd name="connsiteX1" fmla="*/ 27527 w 79404"/>
                <a:gd name="connsiteY1" fmla="*/ 63880 h 81406"/>
                <a:gd name="connsiteX2" fmla="*/ 53626 w 79404"/>
                <a:gd name="connsiteY2" fmla="*/ 40544 h 81406"/>
                <a:gd name="connsiteX3" fmla="*/ 66770 w 79404"/>
                <a:gd name="connsiteY3" fmla="*/ 24637 h 81406"/>
                <a:gd name="connsiteX4" fmla="*/ 72771 w 79404"/>
                <a:gd name="connsiteY4" fmla="*/ 15683 h 81406"/>
                <a:gd name="connsiteX5" fmla="*/ 74295 w 79404"/>
                <a:gd name="connsiteY5" fmla="*/ 6920 h 81406"/>
                <a:gd name="connsiteX6" fmla="*/ 67532 w 79404"/>
                <a:gd name="connsiteY6" fmla="*/ 5587 h 81406"/>
                <a:gd name="connsiteX7" fmla="*/ 58674 w 79404"/>
                <a:gd name="connsiteY7" fmla="*/ 11112 h 81406"/>
                <a:gd name="connsiteX8" fmla="*/ 42767 w 79404"/>
                <a:gd name="connsiteY8" fmla="*/ 24351 h 81406"/>
                <a:gd name="connsiteX9" fmla="*/ 19812 w 79404"/>
                <a:gd name="connsiteY9" fmla="*/ 50831 h 81406"/>
                <a:gd name="connsiteX10" fmla="*/ 2572 w 79404"/>
                <a:gd name="connsiteY10" fmla="*/ 78549 h 81406"/>
                <a:gd name="connsiteX11" fmla="*/ 5429 w 79404"/>
                <a:gd name="connsiteY11" fmla="*/ 70167 h 81406"/>
                <a:gd name="connsiteX12" fmla="*/ 16954 w 79404"/>
                <a:gd name="connsiteY12" fmla="*/ 48831 h 81406"/>
                <a:gd name="connsiteX13" fmla="*/ 39815 w 79404"/>
                <a:gd name="connsiteY13" fmla="*/ 21113 h 81406"/>
                <a:gd name="connsiteX14" fmla="*/ 56007 w 79404"/>
                <a:gd name="connsiteY14" fmla="*/ 7302 h 81406"/>
                <a:gd name="connsiteX15" fmla="*/ 65532 w 79404"/>
                <a:gd name="connsiteY15" fmla="*/ 1110 h 81406"/>
                <a:gd name="connsiteX16" fmla="*/ 72485 w 79404"/>
                <a:gd name="connsiteY16" fmla="*/ 158 h 81406"/>
                <a:gd name="connsiteX17" fmla="*/ 78677 w 79404"/>
                <a:gd name="connsiteY17" fmla="*/ 4920 h 81406"/>
                <a:gd name="connsiteX18" fmla="*/ 76962 w 79404"/>
                <a:gd name="connsiteY18" fmla="*/ 18065 h 81406"/>
                <a:gd name="connsiteX19" fmla="*/ 70485 w 79404"/>
                <a:gd name="connsiteY19" fmla="*/ 27590 h 81406"/>
                <a:gd name="connsiteX20" fmla="*/ 29147 w 79404"/>
                <a:gd name="connsiteY20" fmla="*/ 66833 h 81406"/>
                <a:gd name="connsiteX21" fmla="*/ 8001 w 79404"/>
                <a:gd name="connsiteY21" fmla="*/ 78549 h 81406"/>
                <a:gd name="connsiteX22" fmla="*/ 0 w 79404"/>
                <a:gd name="connsiteY22" fmla="*/ 81406 h 8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04" h="81406">
                  <a:moveTo>
                    <a:pt x="0" y="81406"/>
                  </a:moveTo>
                  <a:cubicBezTo>
                    <a:pt x="0" y="80644"/>
                    <a:pt x="11240" y="75691"/>
                    <a:pt x="27527" y="63880"/>
                  </a:cubicBezTo>
                  <a:cubicBezTo>
                    <a:pt x="36944" y="56942"/>
                    <a:pt x="45682" y="49129"/>
                    <a:pt x="53626" y="40544"/>
                  </a:cubicBezTo>
                  <a:cubicBezTo>
                    <a:pt x="58323" y="35510"/>
                    <a:pt x="62712" y="30199"/>
                    <a:pt x="66770" y="24637"/>
                  </a:cubicBezTo>
                  <a:cubicBezTo>
                    <a:pt x="68965" y="21788"/>
                    <a:pt x="70970" y="18797"/>
                    <a:pt x="72771" y="15683"/>
                  </a:cubicBezTo>
                  <a:cubicBezTo>
                    <a:pt x="74452" y="13092"/>
                    <a:pt x="75002" y="9927"/>
                    <a:pt x="74295" y="6920"/>
                  </a:cubicBezTo>
                  <a:cubicBezTo>
                    <a:pt x="73342" y="4730"/>
                    <a:pt x="70580" y="4254"/>
                    <a:pt x="67532" y="5587"/>
                  </a:cubicBezTo>
                  <a:cubicBezTo>
                    <a:pt x="64395" y="7115"/>
                    <a:pt x="61426" y="8966"/>
                    <a:pt x="58674" y="11112"/>
                  </a:cubicBezTo>
                  <a:cubicBezTo>
                    <a:pt x="53134" y="15231"/>
                    <a:pt x="47824" y="19651"/>
                    <a:pt x="42767" y="24351"/>
                  </a:cubicBezTo>
                  <a:cubicBezTo>
                    <a:pt x="34261" y="32399"/>
                    <a:pt x="26572" y="41269"/>
                    <a:pt x="19812" y="50831"/>
                  </a:cubicBezTo>
                  <a:cubicBezTo>
                    <a:pt x="8192" y="67214"/>
                    <a:pt x="3429" y="78930"/>
                    <a:pt x="2572" y="78549"/>
                  </a:cubicBezTo>
                  <a:cubicBezTo>
                    <a:pt x="3040" y="75612"/>
                    <a:pt x="4006" y="72778"/>
                    <a:pt x="5429" y="70167"/>
                  </a:cubicBezTo>
                  <a:cubicBezTo>
                    <a:pt x="8620" y="62722"/>
                    <a:pt x="12478" y="55581"/>
                    <a:pt x="16954" y="48831"/>
                  </a:cubicBezTo>
                  <a:cubicBezTo>
                    <a:pt x="23478" y="38740"/>
                    <a:pt x="31149" y="29438"/>
                    <a:pt x="39815" y="21113"/>
                  </a:cubicBezTo>
                  <a:cubicBezTo>
                    <a:pt x="44940" y="16199"/>
                    <a:pt x="50346" y="11588"/>
                    <a:pt x="56007" y="7302"/>
                  </a:cubicBezTo>
                  <a:cubicBezTo>
                    <a:pt x="58924" y="4865"/>
                    <a:pt x="62121" y="2787"/>
                    <a:pt x="65532" y="1110"/>
                  </a:cubicBezTo>
                  <a:cubicBezTo>
                    <a:pt x="67701" y="101"/>
                    <a:pt x="70124" y="-230"/>
                    <a:pt x="72485" y="158"/>
                  </a:cubicBezTo>
                  <a:cubicBezTo>
                    <a:pt x="75169" y="714"/>
                    <a:pt x="77451" y="2469"/>
                    <a:pt x="78677" y="4920"/>
                  </a:cubicBezTo>
                  <a:cubicBezTo>
                    <a:pt x="80071" y="9340"/>
                    <a:pt x="79444" y="14151"/>
                    <a:pt x="76962" y="18065"/>
                  </a:cubicBezTo>
                  <a:cubicBezTo>
                    <a:pt x="75026" y="21386"/>
                    <a:pt x="72862" y="24569"/>
                    <a:pt x="70485" y="27590"/>
                  </a:cubicBezTo>
                  <a:cubicBezTo>
                    <a:pt x="59072" y="42958"/>
                    <a:pt x="45086" y="56234"/>
                    <a:pt x="29147" y="66833"/>
                  </a:cubicBezTo>
                  <a:cubicBezTo>
                    <a:pt x="22466" y="71368"/>
                    <a:pt x="15389" y="75289"/>
                    <a:pt x="8001" y="78549"/>
                  </a:cubicBezTo>
                  <a:cubicBezTo>
                    <a:pt x="5526" y="79971"/>
                    <a:pt x="2816" y="80939"/>
                    <a:pt x="0" y="81406"/>
                  </a:cubicBezTo>
                  <a:close/>
                </a:path>
              </a:pathLst>
            </a:custGeom>
            <a:solidFill>
              <a:srgbClr val="FAFAF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E5B7105-E626-430D-BC65-9B1E7AF79A07}"/>
                </a:ext>
              </a:extLst>
            </p:cNvPr>
            <p:cNvSpPr/>
            <p:nvPr/>
          </p:nvSpPr>
          <p:spPr>
            <a:xfrm>
              <a:off x="6885622" y="5332927"/>
              <a:ext cx="101155" cy="33797"/>
            </a:xfrm>
            <a:custGeom>
              <a:avLst/>
              <a:gdLst>
                <a:gd name="connsiteX0" fmla="*/ 10477 w 101155"/>
                <a:gd name="connsiteY0" fmla="*/ 29920 h 33797"/>
                <a:gd name="connsiteX1" fmla="*/ 37052 w 101155"/>
                <a:gd name="connsiteY1" fmla="*/ 30587 h 33797"/>
                <a:gd name="connsiteX2" fmla="*/ 94202 w 101155"/>
                <a:gd name="connsiteY2" fmla="*/ 4584 h 33797"/>
                <a:gd name="connsiteX3" fmla="*/ 95155 w 101155"/>
                <a:gd name="connsiteY3" fmla="*/ 8680 h 33797"/>
                <a:gd name="connsiteX4" fmla="*/ 89059 w 101155"/>
                <a:gd name="connsiteY4" fmla="*/ 7060 h 33797"/>
                <a:gd name="connsiteX5" fmla="*/ 22384 w 101155"/>
                <a:gd name="connsiteY5" fmla="*/ 16585 h 33797"/>
                <a:gd name="connsiteX6" fmla="*/ 0 w 101155"/>
                <a:gd name="connsiteY6" fmla="*/ 33730 h 33797"/>
                <a:gd name="connsiteX7" fmla="*/ 4763 w 101155"/>
                <a:gd name="connsiteY7" fmla="*/ 27444 h 33797"/>
                <a:gd name="connsiteX8" fmla="*/ 21431 w 101155"/>
                <a:gd name="connsiteY8" fmla="*/ 13823 h 33797"/>
                <a:gd name="connsiteX9" fmla="*/ 90583 w 101155"/>
                <a:gd name="connsiteY9" fmla="*/ 2203 h 33797"/>
                <a:gd name="connsiteX10" fmla="*/ 97060 w 101155"/>
                <a:gd name="connsiteY10" fmla="*/ 4012 h 33797"/>
                <a:gd name="connsiteX11" fmla="*/ 101155 w 101155"/>
                <a:gd name="connsiteY11" fmla="*/ 5060 h 33797"/>
                <a:gd name="connsiteX12" fmla="*/ 98107 w 101155"/>
                <a:gd name="connsiteY12" fmla="*/ 8108 h 33797"/>
                <a:gd name="connsiteX13" fmla="*/ 37528 w 101155"/>
                <a:gd name="connsiteY13" fmla="*/ 33730 h 33797"/>
                <a:gd name="connsiteX14" fmla="*/ 17621 w 101155"/>
                <a:gd name="connsiteY14" fmla="*/ 32016 h 33797"/>
                <a:gd name="connsiteX15" fmla="*/ 10477 w 101155"/>
                <a:gd name="connsiteY15" fmla="*/ 29920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55" h="33797">
                  <a:moveTo>
                    <a:pt x="10477" y="29920"/>
                  </a:moveTo>
                  <a:cubicBezTo>
                    <a:pt x="19310" y="30759"/>
                    <a:pt x="28189" y="30982"/>
                    <a:pt x="37052" y="30587"/>
                  </a:cubicBezTo>
                  <a:cubicBezTo>
                    <a:pt x="58550" y="28841"/>
                    <a:pt x="78763" y="19644"/>
                    <a:pt x="94202" y="4584"/>
                  </a:cubicBezTo>
                  <a:lnTo>
                    <a:pt x="95155" y="8680"/>
                  </a:lnTo>
                  <a:lnTo>
                    <a:pt x="89059" y="7060"/>
                  </a:lnTo>
                  <a:cubicBezTo>
                    <a:pt x="66420" y="1901"/>
                    <a:pt x="42673" y="5294"/>
                    <a:pt x="22384" y="16585"/>
                  </a:cubicBezTo>
                  <a:cubicBezTo>
                    <a:pt x="14521" y="21756"/>
                    <a:pt x="7040" y="27486"/>
                    <a:pt x="0" y="33730"/>
                  </a:cubicBezTo>
                  <a:cubicBezTo>
                    <a:pt x="1213" y="31376"/>
                    <a:pt x="2824" y="29249"/>
                    <a:pt x="4763" y="27444"/>
                  </a:cubicBezTo>
                  <a:cubicBezTo>
                    <a:pt x="9681" y="22174"/>
                    <a:pt x="15288" y="17593"/>
                    <a:pt x="21431" y="13823"/>
                  </a:cubicBezTo>
                  <a:cubicBezTo>
                    <a:pt x="42106" y="1139"/>
                    <a:pt x="66897" y="-3027"/>
                    <a:pt x="90583" y="2203"/>
                  </a:cubicBezTo>
                  <a:lnTo>
                    <a:pt x="97060" y="4012"/>
                  </a:lnTo>
                  <a:lnTo>
                    <a:pt x="101155" y="5060"/>
                  </a:lnTo>
                  <a:lnTo>
                    <a:pt x="98107" y="8108"/>
                  </a:lnTo>
                  <a:cubicBezTo>
                    <a:pt x="81766" y="23829"/>
                    <a:pt x="60191" y="32954"/>
                    <a:pt x="37528" y="33730"/>
                  </a:cubicBezTo>
                  <a:cubicBezTo>
                    <a:pt x="30847" y="34007"/>
                    <a:pt x="24157" y="33431"/>
                    <a:pt x="17621" y="32016"/>
                  </a:cubicBezTo>
                  <a:cubicBezTo>
                    <a:pt x="15114" y="31858"/>
                    <a:pt x="12673" y="31142"/>
                    <a:pt x="10477" y="29920"/>
                  </a:cubicBezTo>
                  <a:close/>
                </a:path>
              </a:pathLst>
            </a:custGeom>
            <a:solidFill>
              <a:srgbClr val="FAFAF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F2EFBD-9791-4628-B432-B87FFCD10F9D}"/>
                </a:ext>
              </a:extLst>
            </p:cNvPr>
            <p:cNvSpPr/>
            <p:nvPr/>
          </p:nvSpPr>
          <p:spPr>
            <a:xfrm>
              <a:off x="7269638" y="4861833"/>
              <a:ext cx="90900" cy="185642"/>
            </a:xfrm>
            <a:custGeom>
              <a:avLst/>
              <a:gdLst>
                <a:gd name="connsiteX0" fmla="*/ 32 w 90900"/>
                <a:gd name="connsiteY0" fmla="*/ 0 h 185642"/>
                <a:gd name="connsiteX1" fmla="*/ 5938 w 90900"/>
                <a:gd name="connsiteY1" fmla="*/ 5905 h 185642"/>
                <a:gd name="connsiteX2" fmla="*/ 19844 w 90900"/>
                <a:gd name="connsiteY2" fmla="*/ 23431 h 185642"/>
                <a:gd name="connsiteX3" fmla="*/ 57944 w 90900"/>
                <a:gd name="connsiteY3" fmla="*/ 86678 h 185642"/>
                <a:gd name="connsiteX4" fmla="*/ 84519 w 90900"/>
                <a:gd name="connsiteY4" fmla="*/ 155734 h 185642"/>
                <a:gd name="connsiteX5" fmla="*/ 89758 w 90900"/>
                <a:gd name="connsiteY5" fmla="*/ 177451 h 185642"/>
                <a:gd name="connsiteX6" fmla="*/ 90901 w 90900"/>
                <a:gd name="connsiteY6" fmla="*/ 185642 h 185642"/>
                <a:gd name="connsiteX7" fmla="*/ 81376 w 90900"/>
                <a:gd name="connsiteY7" fmla="*/ 157067 h 185642"/>
                <a:gd name="connsiteX8" fmla="*/ 53753 w 90900"/>
                <a:gd name="connsiteY8" fmla="*/ 89154 h 185642"/>
                <a:gd name="connsiteX9" fmla="*/ 17082 w 90900"/>
                <a:gd name="connsiteY9" fmla="*/ 25717 h 185642"/>
                <a:gd name="connsiteX10" fmla="*/ 32 w 90900"/>
                <a:gd name="connsiteY10"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00" h="185642">
                  <a:moveTo>
                    <a:pt x="32" y="0"/>
                  </a:moveTo>
                  <a:cubicBezTo>
                    <a:pt x="32" y="0"/>
                    <a:pt x="2414" y="1905"/>
                    <a:pt x="5938" y="5905"/>
                  </a:cubicBezTo>
                  <a:cubicBezTo>
                    <a:pt x="9462" y="9906"/>
                    <a:pt x="14225" y="15430"/>
                    <a:pt x="19844" y="23431"/>
                  </a:cubicBezTo>
                  <a:cubicBezTo>
                    <a:pt x="34418" y="43326"/>
                    <a:pt x="47170" y="64494"/>
                    <a:pt x="57944" y="86678"/>
                  </a:cubicBezTo>
                  <a:cubicBezTo>
                    <a:pt x="68831" y="108863"/>
                    <a:pt x="77725" y="131973"/>
                    <a:pt x="84519" y="155734"/>
                  </a:cubicBezTo>
                  <a:cubicBezTo>
                    <a:pt x="86996" y="165259"/>
                    <a:pt x="88805" y="172307"/>
                    <a:pt x="89758" y="177451"/>
                  </a:cubicBezTo>
                  <a:cubicBezTo>
                    <a:pt x="90524" y="180114"/>
                    <a:pt x="90909" y="182871"/>
                    <a:pt x="90901" y="185642"/>
                  </a:cubicBezTo>
                  <a:cubicBezTo>
                    <a:pt x="87238" y="176287"/>
                    <a:pt x="84058" y="166749"/>
                    <a:pt x="81376" y="157067"/>
                  </a:cubicBezTo>
                  <a:cubicBezTo>
                    <a:pt x="73733" y="133824"/>
                    <a:pt x="64504" y="111133"/>
                    <a:pt x="53753" y="89154"/>
                  </a:cubicBezTo>
                  <a:cubicBezTo>
                    <a:pt x="42960" y="67213"/>
                    <a:pt x="30708" y="46020"/>
                    <a:pt x="17082" y="25717"/>
                  </a:cubicBezTo>
                  <a:cubicBezTo>
                    <a:pt x="6509" y="9525"/>
                    <a:pt x="-539" y="0"/>
                    <a:pt x="32" y="0"/>
                  </a:cubicBezTo>
                  <a:close/>
                </a:path>
              </a:pathLst>
            </a:custGeom>
            <a:solidFill>
              <a:srgbClr val="FAFAF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2490A82-2B2C-47B9-B9A1-EEA6ECDD598A}"/>
                </a:ext>
              </a:extLst>
            </p:cNvPr>
            <p:cNvSpPr/>
            <p:nvPr/>
          </p:nvSpPr>
          <p:spPr>
            <a:xfrm>
              <a:off x="7237666" y="4915268"/>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858 w 91820"/>
                <a:gd name="connsiteY4" fmla="*/ 4667 h 59413"/>
                <a:gd name="connsiteX5" fmla="*/ 0 w 91820"/>
                <a:gd name="connsiteY5" fmla="*/ 0 h 59413"/>
                <a:gd name="connsiteX6" fmla="*/ 5525 w 91820"/>
                <a:gd name="connsiteY6" fmla="*/ 953 h 59413"/>
                <a:gd name="connsiteX7" fmla="*/ 70675 w 91820"/>
                <a:gd name="connsiteY7" fmla="*/ 33242 h 59413"/>
                <a:gd name="connsiteX8" fmla="*/ 85439 w 91820"/>
                <a:gd name="connsiteY8" fmla="*/ 49530 h 59413"/>
                <a:gd name="connsiteX9" fmla="*/ 89630 w 91820"/>
                <a:gd name="connsiteY9" fmla="*/ 56388 h 59413"/>
                <a:gd name="connsiteX10" fmla="*/ 68390 w 91820"/>
                <a:gd name="connsiteY10" fmla="*/ 35814 h 59413"/>
                <a:gd name="connsiteX11" fmla="*/ 4572 w 91820"/>
                <a:gd name="connsiteY11" fmla="*/ 5810 h 59413"/>
                <a:gd name="connsiteX12" fmla="*/ 7239 w 91820"/>
                <a:gd name="connsiteY12" fmla="*/ 2191 h 59413"/>
                <a:gd name="connsiteX13" fmla="*/ 8477 w 91820"/>
                <a:gd name="connsiteY13" fmla="*/ 4286 h 59413"/>
                <a:gd name="connsiteX14" fmla="*/ 62960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79" y="58183"/>
                    <a:pt x="68558" y="56392"/>
                    <a:pt x="61436" y="53721"/>
                  </a:cubicBezTo>
                  <a:cubicBezTo>
                    <a:pt x="37678" y="44937"/>
                    <a:pt x="17554" y="28435"/>
                    <a:pt x="4286" y="6858"/>
                  </a:cubicBezTo>
                  <a:lnTo>
                    <a:pt x="2858" y="4667"/>
                  </a:lnTo>
                  <a:lnTo>
                    <a:pt x="0" y="0"/>
                  </a:lnTo>
                  <a:lnTo>
                    <a:pt x="5525" y="953"/>
                  </a:lnTo>
                  <a:cubicBezTo>
                    <a:pt x="29813" y="5473"/>
                    <a:pt x="52369" y="16652"/>
                    <a:pt x="70675" y="33242"/>
                  </a:cubicBezTo>
                  <a:cubicBezTo>
                    <a:pt x="76145" y="38148"/>
                    <a:pt x="81093" y="43606"/>
                    <a:pt x="85439" y="49530"/>
                  </a:cubicBezTo>
                  <a:cubicBezTo>
                    <a:pt x="88583" y="53721"/>
                    <a:pt x="89916" y="56293"/>
                    <a:pt x="89630" y="56388"/>
                  </a:cubicBezTo>
                  <a:cubicBezTo>
                    <a:pt x="89345" y="56483"/>
                    <a:pt x="82391" y="47530"/>
                    <a:pt x="68390" y="35814"/>
                  </a:cubicBezTo>
                  <a:cubicBezTo>
                    <a:pt x="50037" y="20514"/>
                    <a:pt x="28062" y="10183"/>
                    <a:pt x="4572" y="5810"/>
                  </a:cubicBezTo>
                  <a:lnTo>
                    <a:pt x="7239" y="2191"/>
                  </a:lnTo>
                  <a:lnTo>
                    <a:pt x="8477" y="4286"/>
                  </a:lnTo>
                  <a:cubicBezTo>
                    <a:pt x="21367" y="24998"/>
                    <a:pt x="40420" y="41153"/>
                    <a:pt x="62960" y="50483"/>
                  </a:cubicBezTo>
                  <a:cubicBezTo>
                    <a:pt x="72418" y="53862"/>
                    <a:pt x="82052" y="56723"/>
                    <a:pt x="91821" y="59055"/>
                  </a:cubicBezTo>
                  <a:close/>
                </a:path>
              </a:pathLst>
            </a:custGeom>
            <a:solidFill>
              <a:srgbClr val="FAFAFA"/>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BD1100E-15B5-421E-8130-2F0EE89113B8}"/>
                </a:ext>
              </a:extLst>
            </p:cNvPr>
            <p:cNvSpPr/>
            <p:nvPr/>
          </p:nvSpPr>
          <p:spPr>
            <a:xfrm>
              <a:off x="7311033" y="4816879"/>
              <a:ext cx="27603" cy="110770"/>
            </a:xfrm>
            <a:custGeom>
              <a:avLst/>
              <a:gdLst>
                <a:gd name="connsiteX0" fmla="*/ 13691 w 27603"/>
                <a:gd name="connsiteY0" fmla="*/ 110771 h 110770"/>
                <a:gd name="connsiteX1" fmla="*/ 21121 w 27603"/>
                <a:gd name="connsiteY1" fmla="*/ 78957 h 110770"/>
                <a:gd name="connsiteX2" fmla="*/ 23693 w 27603"/>
                <a:gd name="connsiteY2" fmla="*/ 43905 h 110770"/>
                <a:gd name="connsiteX3" fmla="*/ 22073 w 27603"/>
                <a:gd name="connsiteY3" fmla="*/ 23331 h 110770"/>
                <a:gd name="connsiteX4" fmla="*/ 20168 w 27603"/>
                <a:gd name="connsiteY4" fmla="*/ 12759 h 110770"/>
                <a:gd name="connsiteX5" fmla="*/ 15120 w 27603"/>
                <a:gd name="connsiteY5" fmla="*/ 5329 h 110770"/>
                <a:gd name="connsiteX6" fmla="*/ 9310 w 27603"/>
                <a:gd name="connsiteY6" fmla="*/ 9139 h 110770"/>
                <a:gd name="connsiteX7" fmla="*/ 6833 w 27603"/>
                <a:gd name="connsiteY7" fmla="*/ 19331 h 110770"/>
                <a:gd name="connsiteX8" fmla="*/ 4643 w 27603"/>
                <a:gd name="connsiteY8" fmla="*/ 39905 h 110770"/>
                <a:gd name="connsiteX9" fmla="*/ 6453 w 27603"/>
                <a:gd name="connsiteY9" fmla="*/ 74957 h 110770"/>
                <a:gd name="connsiteX10" fmla="*/ 13406 w 27603"/>
                <a:gd name="connsiteY10" fmla="*/ 106770 h 110770"/>
                <a:gd name="connsiteX11" fmla="*/ 9596 w 27603"/>
                <a:gd name="connsiteY11" fmla="*/ 98769 h 110770"/>
                <a:gd name="connsiteX12" fmla="*/ 3023 w 27603"/>
                <a:gd name="connsiteY12" fmla="*/ 75528 h 110770"/>
                <a:gd name="connsiteX13" fmla="*/ 71 w 27603"/>
                <a:gd name="connsiteY13" fmla="*/ 39714 h 110770"/>
                <a:gd name="connsiteX14" fmla="*/ 2071 w 27603"/>
                <a:gd name="connsiteY14" fmla="*/ 18473 h 110770"/>
                <a:gd name="connsiteX15" fmla="*/ 4166 w 27603"/>
                <a:gd name="connsiteY15" fmla="*/ 6853 h 110770"/>
                <a:gd name="connsiteX16" fmla="*/ 8453 w 27603"/>
                <a:gd name="connsiteY16" fmla="*/ 1328 h 110770"/>
                <a:gd name="connsiteX17" fmla="*/ 16263 w 27603"/>
                <a:gd name="connsiteY17" fmla="*/ 471 h 110770"/>
                <a:gd name="connsiteX18" fmla="*/ 24264 w 27603"/>
                <a:gd name="connsiteY18" fmla="*/ 11044 h 110770"/>
                <a:gd name="connsiteX19" fmla="*/ 26265 w 27603"/>
                <a:gd name="connsiteY19" fmla="*/ 22379 h 110770"/>
                <a:gd name="connsiteX20" fmla="*/ 27598 w 27603"/>
                <a:gd name="connsiteY20" fmla="*/ 43619 h 110770"/>
                <a:gd name="connsiteX21" fmla="*/ 23883 w 27603"/>
                <a:gd name="connsiteY21" fmla="*/ 79338 h 110770"/>
                <a:gd name="connsiteX22" fmla="*/ 17025 w 27603"/>
                <a:gd name="connsiteY22" fmla="*/ 102484 h 110770"/>
                <a:gd name="connsiteX23" fmla="*/ 13691 w 27603"/>
                <a:gd name="connsiteY23" fmla="*/ 110771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03" h="110770">
                  <a:moveTo>
                    <a:pt x="13691" y="110771"/>
                  </a:moveTo>
                  <a:cubicBezTo>
                    <a:pt x="12834" y="110771"/>
                    <a:pt x="17787" y="98769"/>
                    <a:pt x="21121" y="78957"/>
                  </a:cubicBezTo>
                  <a:cubicBezTo>
                    <a:pt x="23098" y="67383"/>
                    <a:pt x="23959" y="55645"/>
                    <a:pt x="23693" y="43905"/>
                  </a:cubicBezTo>
                  <a:cubicBezTo>
                    <a:pt x="23561" y="37022"/>
                    <a:pt x="23020" y="30151"/>
                    <a:pt x="22073" y="23331"/>
                  </a:cubicBezTo>
                  <a:cubicBezTo>
                    <a:pt x="21502" y="19807"/>
                    <a:pt x="21026" y="15902"/>
                    <a:pt x="20168" y="12759"/>
                  </a:cubicBezTo>
                  <a:cubicBezTo>
                    <a:pt x="19581" y="9692"/>
                    <a:pt x="17754" y="7005"/>
                    <a:pt x="15120" y="5329"/>
                  </a:cubicBezTo>
                  <a:cubicBezTo>
                    <a:pt x="12929" y="4567"/>
                    <a:pt x="10643" y="5996"/>
                    <a:pt x="9310" y="9139"/>
                  </a:cubicBezTo>
                  <a:cubicBezTo>
                    <a:pt x="8129" y="12440"/>
                    <a:pt x="7299" y="15856"/>
                    <a:pt x="6833" y="19331"/>
                  </a:cubicBezTo>
                  <a:cubicBezTo>
                    <a:pt x="5752" y="26147"/>
                    <a:pt x="5021" y="33014"/>
                    <a:pt x="4643" y="39905"/>
                  </a:cubicBezTo>
                  <a:cubicBezTo>
                    <a:pt x="4159" y="51620"/>
                    <a:pt x="4765" y="63354"/>
                    <a:pt x="6453" y="74957"/>
                  </a:cubicBezTo>
                  <a:cubicBezTo>
                    <a:pt x="9500" y="94769"/>
                    <a:pt x="14263" y="106484"/>
                    <a:pt x="13406" y="106770"/>
                  </a:cubicBezTo>
                  <a:cubicBezTo>
                    <a:pt x="11686" y="104342"/>
                    <a:pt x="10397" y="101635"/>
                    <a:pt x="9596" y="98769"/>
                  </a:cubicBezTo>
                  <a:cubicBezTo>
                    <a:pt x="6759" y="91219"/>
                    <a:pt x="4561" y="83445"/>
                    <a:pt x="3023" y="75528"/>
                  </a:cubicBezTo>
                  <a:cubicBezTo>
                    <a:pt x="705" y="63738"/>
                    <a:pt x="-286" y="51725"/>
                    <a:pt x="71" y="39714"/>
                  </a:cubicBezTo>
                  <a:cubicBezTo>
                    <a:pt x="291" y="32599"/>
                    <a:pt x="959" y="25505"/>
                    <a:pt x="2071" y="18473"/>
                  </a:cubicBezTo>
                  <a:cubicBezTo>
                    <a:pt x="2310" y="14531"/>
                    <a:pt x="3013" y="10630"/>
                    <a:pt x="4166" y="6853"/>
                  </a:cubicBezTo>
                  <a:cubicBezTo>
                    <a:pt x="5005" y="4621"/>
                    <a:pt x="6499" y="2695"/>
                    <a:pt x="8453" y="1328"/>
                  </a:cubicBezTo>
                  <a:cubicBezTo>
                    <a:pt x="10812" y="-68"/>
                    <a:pt x="13658" y="-380"/>
                    <a:pt x="16263" y="471"/>
                  </a:cubicBezTo>
                  <a:cubicBezTo>
                    <a:pt x="20350" y="2653"/>
                    <a:pt x="23275" y="6518"/>
                    <a:pt x="24264" y="11044"/>
                  </a:cubicBezTo>
                  <a:cubicBezTo>
                    <a:pt x="25137" y="14783"/>
                    <a:pt x="25805" y="18567"/>
                    <a:pt x="26265" y="22379"/>
                  </a:cubicBezTo>
                  <a:cubicBezTo>
                    <a:pt x="27215" y="29418"/>
                    <a:pt x="27661" y="36516"/>
                    <a:pt x="27598" y="43619"/>
                  </a:cubicBezTo>
                  <a:cubicBezTo>
                    <a:pt x="27682" y="55626"/>
                    <a:pt x="26436" y="67605"/>
                    <a:pt x="23883" y="79338"/>
                  </a:cubicBezTo>
                  <a:cubicBezTo>
                    <a:pt x="22263" y="87235"/>
                    <a:pt x="19969" y="94979"/>
                    <a:pt x="17025" y="102484"/>
                  </a:cubicBezTo>
                  <a:cubicBezTo>
                    <a:pt x="16355" y="105404"/>
                    <a:pt x="15230" y="108200"/>
                    <a:pt x="13691" y="110771"/>
                  </a:cubicBezTo>
                  <a:close/>
                </a:path>
              </a:pathLst>
            </a:custGeom>
            <a:solidFill>
              <a:srgbClr val="FAFAFA"/>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EC973B-66BE-4A9C-8092-8F14FC585D56}"/>
                </a:ext>
              </a:extLst>
            </p:cNvPr>
            <p:cNvSpPr/>
            <p:nvPr/>
          </p:nvSpPr>
          <p:spPr>
            <a:xfrm>
              <a:off x="7364222" y="4913267"/>
              <a:ext cx="53561" cy="91058"/>
            </a:xfrm>
            <a:custGeom>
              <a:avLst/>
              <a:gdLst>
                <a:gd name="connsiteX0" fmla="*/ 6603 w 53561"/>
                <a:gd name="connsiteY0" fmla="*/ 80581 h 91058"/>
                <a:gd name="connsiteX1" fmla="*/ 25653 w 53561"/>
                <a:gd name="connsiteY1" fmla="*/ 62484 h 91058"/>
                <a:gd name="connsiteX2" fmla="*/ 48513 w 53561"/>
                <a:gd name="connsiteY2" fmla="*/ 3905 h 91058"/>
                <a:gd name="connsiteX3" fmla="*/ 52037 w 53561"/>
                <a:gd name="connsiteY3" fmla="*/ 6191 h 91058"/>
                <a:gd name="connsiteX4" fmla="*/ 46513 w 53561"/>
                <a:gd name="connsiteY4" fmla="*/ 9239 h 91058"/>
                <a:gd name="connsiteX5" fmla="*/ 5936 w 53561"/>
                <a:gd name="connsiteY5" fmla="*/ 62484 h 91058"/>
                <a:gd name="connsiteX6" fmla="*/ 1079 w 53561"/>
                <a:gd name="connsiteY6" fmla="*/ 91059 h 91058"/>
                <a:gd name="connsiteX7" fmla="*/ 31 w 53561"/>
                <a:gd name="connsiteY7" fmla="*/ 83248 h 91058"/>
                <a:gd name="connsiteX8" fmla="*/ 2507 w 53561"/>
                <a:gd name="connsiteY8" fmla="*/ 61817 h 91058"/>
                <a:gd name="connsiteX9" fmla="*/ 43941 w 53561"/>
                <a:gd name="connsiteY9" fmla="*/ 5239 h 91058"/>
                <a:gd name="connsiteX10" fmla="*/ 49847 w 53561"/>
                <a:gd name="connsiteY10" fmla="*/ 2000 h 91058"/>
                <a:gd name="connsiteX11" fmla="*/ 53561 w 53561"/>
                <a:gd name="connsiteY11" fmla="*/ 0 h 91058"/>
                <a:gd name="connsiteX12" fmla="*/ 53561 w 53561"/>
                <a:gd name="connsiteY12" fmla="*/ 4286 h 91058"/>
                <a:gd name="connsiteX13" fmla="*/ 28225 w 53561"/>
                <a:gd name="connsiteY13" fmla="*/ 65056 h 91058"/>
                <a:gd name="connsiteX14" fmla="*/ 12794 w 53561"/>
                <a:gd name="connsiteY14" fmla="*/ 77724 h 91058"/>
                <a:gd name="connsiteX15" fmla="*/ 6603 w 53561"/>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61" h="91058">
                  <a:moveTo>
                    <a:pt x="6603" y="80581"/>
                  </a:moveTo>
                  <a:cubicBezTo>
                    <a:pt x="13269" y="74890"/>
                    <a:pt x="19628" y="68849"/>
                    <a:pt x="25653" y="62484"/>
                  </a:cubicBezTo>
                  <a:cubicBezTo>
                    <a:pt x="39832" y="46197"/>
                    <a:pt x="47913" y="25491"/>
                    <a:pt x="48513" y="3905"/>
                  </a:cubicBezTo>
                  <a:lnTo>
                    <a:pt x="52037" y="6191"/>
                  </a:lnTo>
                  <a:lnTo>
                    <a:pt x="46513" y="9239"/>
                  </a:lnTo>
                  <a:cubicBezTo>
                    <a:pt x="26955" y="21454"/>
                    <a:pt x="12527" y="40387"/>
                    <a:pt x="5936" y="62484"/>
                  </a:cubicBezTo>
                  <a:cubicBezTo>
                    <a:pt x="3521" y="71856"/>
                    <a:pt x="1896" y="81415"/>
                    <a:pt x="1079" y="91059"/>
                  </a:cubicBezTo>
                  <a:cubicBezTo>
                    <a:pt x="243" y="88544"/>
                    <a:pt x="-112" y="85895"/>
                    <a:pt x="31" y="83248"/>
                  </a:cubicBezTo>
                  <a:cubicBezTo>
                    <a:pt x="-129" y="76025"/>
                    <a:pt x="704" y="68814"/>
                    <a:pt x="2507" y="61817"/>
                  </a:cubicBezTo>
                  <a:cubicBezTo>
                    <a:pt x="8486" y="38311"/>
                    <a:pt x="23336" y="18033"/>
                    <a:pt x="43941" y="5239"/>
                  </a:cubicBezTo>
                  <a:lnTo>
                    <a:pt x="49847" y="2000"/>
                  </a:lnTo>
                  <a:lnTo>
                    <a:pt x="53561" y="0"/>
                  </a:lnTo>
                  <a:lnTo>
                    <a:pt x="53561" y="4286"/>
                  </a:lnTo>
                  <a:cubicBezTo>
                    <a:pt x="52954" y="26986"/>
                    <a:pt x="43923" y="48648"/>
                    <a:pt x="28225" y="65056"/>
                  </a:cubicBezTo>
                  <a:cubicBezTo>
                    <a:pt x="23615" y="69889"/>
                    <a:pt x="18433" y="74143"/>
                    <a:pt x="12794" y="77724"/>
                  </a:cubicBezTo>
                  <a:cubicBezTo>
                    <a:pt x="10894" y="78997"/>
                    <a:pt x="8805" y="79961"/>
                    <a:pt x="6603" y="80581"/>
                  </a:cubicBezTo>
                  <a:close/>
                </a:path>
              </a:pathLst>
            </a:custGeom>
            <a:solidFill>
              <a:srgbClr val="FAFAF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6F70F2-85A7-4E34-9226-ABBDADABD100}"/>
                </a:ext>
              </a:extLst>
            </p:cNvPr>
            <p:cNvSpPr/>
            <p:nvPr/>
          </p:nvSpPr>
          <p:spPr>
            <a:xfrm>
              <a:off x="6963441" y="5933109"/>
              <a:ext cx="91440" cy="185642"/>
            </a:xfrm>
            <a:custGeom>
              <a:avLst/>
              <a:gdLst>
                <a:gd name="connsiteX0" fmla="*/ 0 w 91440"/>
                <a:gd name="connsiteY0" fmla="*/ 0 h 185642"/>
                <a:gd name="connsiteX1" fmla="*/ 5810 w 91440"/>
                <a:gd name="connsiteY1" fmla="*/ 5906 h 185642"/>
                <a:gd name="connsiteX2" fmla="*/ 19717 w 91440"/>
                <a:gd name="connsiteY2" fmla="*/ 23432 h 185642"/>
                <a:gd name="connsiteX3" fmla="*/ 85058 w 91440"/>
                <a:gd name="connsiteY3" fmla="*/ 155734 h 185642"/>
                <a:gd name="connsiteX4" fmla="*/ 90392 w 91440"/>
                <a:gd name="connsiteY4" fmla="*/ 177451 h 185642"/>
                <a:gd name="connsiteX5" fmla="*/ 91440 w 91440"/>
                <a:gd name="connsiteY5" fmla="*/ 185642 h 185642"/>
                <a:gd name="connsiteX6" fmla="*/ 81915 w 91440"/>
                <a:gd name="connsiteY6" fmla="*/ 157067 h 185642"/>
                <a:gd name="connsiteX7" fmla="*/ 54292 w 91440"/>
                <a:gd name="connsiteY7" fmla="*/ 89154 h 185642"/>
                <a:gd name="connsiteX8" fmla="*/ 17526 w 91440"/>
                <a:gd name="connsiteY8" fmla="*/ 25718 h 185642"/>
                <a:gd name="connsiteX9" fmla="*/ 0 w 91440"/>
                <a:gd name="connsiteY9"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 h="185642">
                  <a:moveTo>
                    <a:pt x="0" y="0"/>
                  </a:moveTo>
                  <a:cubicBezTo>
                    <a:pt x="0" y="0"/>
                    <a:pt x="2286" y="1905"/>
                    <a:pt x="5810" y="5906"/>
                  </a:cubicBezTo>
                  <a:cubicBezTo>
                    <a:pt x="9335" y="9906"/>
                    <a:pt x="14097" y="15431"/>
                    <a:pt x="19717" y="23432"/>
                  </a:cubicBezTo>
                  <a:cubicBezTo>
                    <a:pt x="49164" y="63312"/>
                    <a:pt x="71289" y="108110"/>
                    <a:pt x="85058" y="155734"/>
                  </a:cubicBezTo>
                  <a:cubicBezTo>
                    <a:pt x="87630" y="164783"/>
                    <a:pt x="89440" y="172308"/>
                    <a:pt x="90392" y="177451"/>
                  </a:cubicBezTo>
                  <a:cubicBezTo>
                    <a:pt x="91109" y="180122"/>
                    <a:pt x="91462" y="182877"/>
                    <a:pt x="91440" y="185642"/>
                  </a:cubicBezTo>
                  <a:cubicBezTo>
                    <a:pt x="87756" y="176295"/>
                    <a:pt x="84576" y="166756"/>
                    <a:pt x="81915" y="157067"/>
                  </a:cubicBezTo>
                  <a:cubicBezTo>
                    <a:pt x="74230" y="133840"/>
                    <a:pt x="65002" y="111151"/>
                    <a:pt x="54292" y="89154"/>
                  </a:cubicBezTo>
                  <a:cubicBezTo>
                    <a:pt x="43434" y="67229"/>
                    <a:pt x="31153" y="46038"/>
                    <a:pt x="17526" y="25718"/>
                  </a:cubicBezTo>
                  <a:cubicBezTo>
                    <a:pt x="11186" y="17495"/>
                    <a:pt x="5334" y="8908"/>
                    <a:pt x="0" y="0"/>
                  </a:cubicBezTo>
                  <a:close/>
                </a:path>
              </a:pathLst>
            </a:custGeom>
            <a:solidFill>
              <a:srgbClr val="FAFAFA"/>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4899A19-7A82-484B-950A-00C541F579C3}"/>
                </a:ext>
              </a:extLst>
            </p:cNvPr>
            <p:cNvSpPr/>
            <p:nvPr/>
          </p:nvSpPr>
          <p:spPr>
            <a:xfrm>
              <a:off x="6931342" y="5986640"/>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953 w 91820"/>
                <a:gd name="connsiteY4" fmla="*/ 4667 h 59413"/>
                <a:gd name="connsiteX5" fmla="*/ 0 w 91820"/>
                <a:gd name="connsiteY5" fmla="*/ 0 h 59413"/>
                <a:gd name="connsiteX6" fmla="*/ 5525 w 91820"/>
                <a:gd name="connsiteY6" fmla="*/ 953 h 59413"/>
                <a:gd name="connsiteX7" fmla="*/ 70675 w 91820"/>
                <a:gd name="connsiteY7" fmla="*/ 33147 h 59413"/>
                <a:gd name="connsiteX8" fmla="*/ 85534 w 91820"/>
                <a:gd name="connsiteY8" fmla="*/ 49530 h 59413"/>
                <a:gd name="connsiteX9" fmla="*/ 89725 w 91820"/>
                <a:gd name="connsiteY9" fmla="*/ 56388 h 59413"/>
                <a:gd name="connsiteX10" fmla="*/ 68390 w 91820"/>
                <a:gd name="connsiteY10" fmla="*/ 35814 h 59413"/>
                <a:gd name="connsiteX11" fmla="*/ 4667 w 91820"/>
                <a:gd name="connsiteY11" fmla="*/ 5810 h 59413"/>
                <a:gd name="connsiteX12" fmla="*/ 7239 w 91820"/>
                <a:gd name="connsiteY12" fmla="*/ 2191 h 59413"/>
                <a:gd name="connsiteX13" fmla="*/ 8573 w 91820"/>
                <a:gd name="connsiteY13" fmla="*/ 4286 h 59413"/>
                <a:gd name="connsiteX14" fmla="*/ 63056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87" y="58136"/>
                    <a:pt x="68572" y="56346"/>
                    <a:pt x="61436" y="53721"/>
                  </a:cubicBezTo>
                  <a:cubicBezTo>
                    <a:pt x="37678" y="44937"/>
                    <a:pt x="17554" y="28435"/>
                    <a:pt x="4286" y="6858"/>
                  </a:cubicBezTo>
                  <a:lnTo>
                    <a:pt x="2953" y="4667"/>
                  </a:lnTo>
                  <a:lnTo>
                    <a:pt x="0" y="0"/>
                  </a:lnTo>
                  <a:lnTo>
                    <a:pt x="5525" y="953"/>
                  </a:lnTo>
                  <a:cubicBezTo>
                    <a:pt x="29819" y="5397"/>
                    <a:pt x="52386" y="16549"/>
                    <a:pt x="70675" y="33147"/>
                  </a:cubicBezTo>
                  <a:cubicBezTo>
                    <a:pt x="76128" y="38133"/>
                    <a:pt x="81103" y="43618"/>
                    <a:pt x="85534" y="49530"/>
                  </a:cubicBezTo>
                  <a:cubicBezTo>
                    <a:pt x="87272" y="51590"/>
                    <a:pt x="88686" y="53902"/>
                    <a:pt x="89725" y="56388"/>
                  </a:cubicBezTo>
                  <a:cubicBezTo>
                    <a:pt x="88964" y="56960"/>
                    <a:pt x="82391" y="47530"/>
                    <a:pt x="68390" y="35814"/>
                  </a:cubicBezTo>
                  <a:cubicBezTo>
                    <a:pt x="50075" y="20510"/>
                    <a:pt x="28131" y="10178"/>
                    <a:pt x="4667" y="5810"/>
                  </a:cubicBezTo>
                  <a:lnTo>
                    <a:pt x="7239" y="2191"/>
                  </a:lnTo>
                  <a:lnTo>
                    <a:pt x="8573" y="4286"/>
                  </a:lnTo>
                  <a:cubicBezTo>
                    <a:pt x="21443" y="25015"/>
                    <a:pt x="40502" y="41175"/>
                    <a:pt x="63056" y="50483"/>
                  </a:cubicBezTo>
                  <a:cubicBezTo>
                    <a:pt x="72484" y="53853"/>
                    <a:pt x="82086" y="56714"/>
                    <a:pt x="91821" y="59055"/>
                  </a:cubicBezTo>
                  <a:close/>
                </a:path>
              </a:pathLst>
            </a:custGeom>
            <a:solidFill>
              <a:srgbClr val="FAFAFA"/>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509CC3-EC19-4630-8FA8-6A3122F5037F}"/>
                </a:ext>
              </a:extLst>
            </p:cNvPr>
            <p:cNvSpPr/>
            <p:nvPr/>
          </p:nvSpPr>
          <p:spPr>
            <a:xfrm>
              <a:off x="7004318" y="5888483"/>
              <a:ext cx="28560" cy="110444"/>
            </a:xfrm>
            <a:custGeom>
              <a:avLst/>
              <a:gdLst>
                <a:gd name="connsiteX0" fmla="*/ 13701 w 28560"/>
                <a:gd name="connsiteY0" fmla="*/ 110445 h 110444"/>
                <a:gd name="connsiteX1" fmla="*/ 21131 w 28560"/>
                <a:gd name="connsiteY1" fmla="*/ 78726 h 110444"/>
                <a:gd name="connsiteX2" fmla="*/ 23703 w 28560"/>
                <a:gd name="connsiteY2" fmla="*/ 43674 h 110444"/>
                <a:gd name="connsiteX3" fmla="*/ 21988 w 28560"/>
                <a:gd name="connsiteY3" fmla="*/ 23005 h 110444"/>
                <a:gd name="connsiteX4" fmla="*/ 20083 w 28560"/>
                <a:gd name="connsiteY4" fmla="*/ 12527 h 110444"/>
                <a:gd name="connsiteX5" fmla="*/ 15035 w 28560"/>
                <a:gd name="connsiteY5" fmla="*/ 5098 h 110444"/>
                <a:gd name="connsiteX6" fmla="*/ 9225 w 28560"/>
                <a:gd name="connsiteY6" fmla="*/ 8908 h 110444"/>
                <a:gd name="connsiteX7" fmla="*/ 6843 w 28560"/>
                <a:gd name="connsiteY7" fmla="*/ 19100 h 110444"/>
                <a:gd name="connsiteX8" fmla="*/ 4653 w 28560"/>
                <a:gd name="connsiteY8" fmla="*/ 39674 h 110444"/>
                <a:gd name="connsiteX9" fmla="*/ 6462 w 28560"/>
                <a:gd name="connsiteY9" fmla="*/ 74726 h 110444"/>
                <a:gd name="connsiteX10" fmla="*/ 13416 w 28560"/>
                <a:gd name="connsiteY10" fmla="*/ 106539 h 110444"/>
                <a:gd name="connsiteX11" fmla="*/ 9510 w 28560"/>
                <a:gd name="connsiteY11" fmla="*/ 98538 h 110444"/>
                <a:gd name="connsiteX12" fmla="*/ 2938 w 28560"/>
                <a:gd name="connsiteY12" fmla="*/ 75297 h 110444"/>
                <a:gd name="connsiteX13" fmla="*/ 81 w 28560"/>
                <a:gd name="connsiteY13" fmla="*/ 39483 h 110444"/>
                <a:gd name="connsiteX14" fmla="*/ 1986 w 28560"/>
                <a:gd name="connsiteY14" fmla="*/ 18242 h 110444"/>
                <a:gd name="connsiteX15" fmla="*/ 4748 w 28560"/>
                <a:gd name="connsiteY15" fmla="*/ 6908 h 110444"/>
                <a:gd name="connsiteX16" fmla="*/ 9129 w 28560"/>
                <a:gd name="connsiteY16" fmla="*/ 1383 h 110444"/>
                <a:gd name="connsiteX17" fmla="*/ 16845 w 28560"/>
                <a:gd name="connsiteY17" fmla="*/ 526 h 110444"/>
                <a:gd name="connsiteX18" fmla="*/ 25131 w 28560"/>
                <a:gd name="connsiteY18" fmla="*/ 11575 h 110444"/>
                <a:gd name="connsiteX19" fmla="*/ 27132 w 28560"/>
                <a:gd name="connsiteY19" fmla="*/ 22910 h 110444"/>
                <a:gd name="connsiteX20" fmla="*/ 28560 w 28560"/>
                <a:gd name="connsiteY20" fmla="*/ 44151 h 110444"/>
                <a:gd name="connsiteX21" fmla="*/ 24846 w 28560"/>
                <a:gd name="connsiteY21" fmla="*/ 79869 h 110444"/>
                <a:gd name="connsiteX22" fmla="*/ 17892 w 28560"/>
                <a:gd name="connsiteY22" fmla="*/ 103015 h 110444"/>
                <a:gd name="connsiteX23" fmla="*/ 13701 w 28560"/>
                <a:gd name="connsiteY23" fmla="*/ 110445 h 1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60" h="110444">
                  <a:moveTo>
                    <a:pt x="13701" y="110445"/>
                  </a:moveTo>
                  <a:cubicBezTo>
                    <a:pt x="12844" y="110445"/>
                    <a:pt x="17702" y="98538"/>
                    <a:pt x="21131" y="78726"/>
                  </a:cubicBezTo>
                  <a:cubicBezTo>
                    <a:pt x="23061" y="67146"/>
                    <a:pt x="23921" y="55412"/>
                    <a:pt x="23703" y="43674"/>
                  </a:cubicBezTo>
                  <a:cubicBezTo>
                    <a:pt x="23581" y="36755"/>
                    <a:pt x="23009" y="29850"/>
                    <a:pt x="21988" y="23005"/>
                  </a:cubicBezTo>
                  <a:cubicBezTo>
                    <a:pt x="21610" y="19470"/>
                    <a:pt x="20973" y="15969"/>
                    <a:pt x="20083" y="12527"/>
                  </a:cubicBezTo>
                  <a:cubicBezTo>
                    <a:pt x="19495" y="9461"/>
                    <a:pt x="17669" y="6773"/>
                    <a:pt x="15035" y="5098"/>
                  </a:cubicBezTo>
                  <a:cubicBezTo>
                    <a:pt x="12844" y="4336"/>
                    <a:pt x="10558" y="5765"/>
                    <a:pt x="9225" y="8908"/>
                  </a:cubicBezTo>
                  <a:cubicBezTo>
                    <a:pt x="8033" y="12200"/>
                    <a:pt x="7233" y="15621"/>
                    <a:pt x="6843" y="19100"/>
                  </a:cubicBezTo>
                  <a:cubicBezTo>
                    <a:pt x="5663" y="25902"/>
                    <a:pt x="4931" y="32775"/>
                    <a:pt x="4653" y="39674"/>
                  </a:cubicBezTo>
                  <a:cubicBezTo>
                    <a:pt x="4073" y="51389"/>
                    <a:pt x="4679" y="63133"/>
                    <a:pt x="6462" y="74726"/>
                  </a:cubicBezTo>
                  <a:cubicBezTo>
                    <a:pt x="9510" y="94538"/>
                    <a:pt x="14273" y="106254"/>
                    <a:pt x="13416" y="106539"/>
                  </a:cubicBezTo>
                  <a:cubicBezTo>
                    <a:pt x="11684" y="104105"/>
                    <a:pt x="10365" y="101401"/>
                    <a:pt x="9510" y="98538"/>
                  </a:cubicBezTo>
                  <a:cubicBezTo>
                    <a:pt x="6687" y="90984"/>
                    <a:pt x="4489" y="83211"/>
                    <a:pt x="2938" y="75297"/>
                  </a:cubicBezTo>
                  <a:cubicBezTo>
                    <a:pt x="660" y="63502"/>
                    <a:pt x="-298" y="51490"/>
                    <a:pt x="81" y="39483"/>
                  </a:cubicBezTo>
                  <a:cubicBezTo>
                    <a:pt x="268" y="32370"/>
                    <a:pt x="904" y="25276"/>
                    <a:pt x="1986" y="18242"/>
                  </a:cubicBezTo>
                  <a:cubicBezTo>
                    <a:pt x="2509" y="14378"/>
                    <a:pt x="3434" y="10579"/>
                    <a:pt x="4748" y="6908"/>
                  </a:cubicBezTo>
                  <a:cubicBezTo>
                    <a:pt x="5595" y="4654"/>
                    <a:pt x="7128" y="2721"/>
                    <a:pt x="9129" y="1383"/>
                  </a:cubicBezTo>
                  <a:cubicBezTo>
                    <a:pt x="11427" y="-88"/>
                    <a:pt x="14280" y="-405"/>
                    <a:pt x="16845" y="526"/>
                  </a:cubicBezTo>
                  <a:cubicBezTo>
                    <a:pt x="21183" y="2710"/>
                    <a:pt x="24249" y="6799"/>
                    <a:pt x="25131" y="11575"/>
                  </a:cubicBezTo>
                  <a:cubicBezTo>
                    <a:pt x="26051" y="15304"/>
                    <a:pt x="26719" y="19091"/>
                    <a:pt x="27132" y="22910"/>
                  </a:cubicBezTo>
                  <a:cubicBezTo>
                    <a:pt x="28066" y="29952"/>
                    <a:pt x="28543" y="37047"/>
                    <a:pt x="28560" y="44151"/>
                  </a:cubicBezTo>
                  <a:cubicBezTo>
                    <a:pt x="28549" y="56153"/>
                    <a:pt x="27304" y="68122"/>
                    <a:pt x="24846" y="79869"/>
                  </a:cubicBezTo>
                  <a:cubicBezTo>
                    <a:pt x="23144" y="87756"/>
                    <a:pt x="20819" y="95496"/>
                    <a:pt x="17892" y="103015"/>
                  </a:cubicBezTo>
                  <a:cubicBezTo>
                    <a:pt x="16946" y="105720"/>
                    <a:pt x="15527" y="108236"/>
                    <a:pt x="13701" y="110445"/>
                  </a:cubicBezTo>
                  <a:close/>
                </a:path>
              </a:pathLst>
            </a:custGeom>
            <a:solidFill>
              <a:srgbClr val="FAFAFA"/>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981B2E2-3B7F-4F0F-9FEC-35C3123D5ED8}"/>
                </a:ext>
              </a:extLst>
            </p:cNvPr>
            <p:cNvSpPr/>
            <p:nvPr/>
          </p:nvSpPr>
          <p:spPr>
            <a:xfrm>
              <a:off x="7057917" y="5984640"/>
              <a:ext cx="53542" cy="91058"/>
            </a:xfrm>
            <a:custGeom>
              <a:avLst/>
              <a:gdLst>
                <a:gd name="connsiteX0" fmla="*/ 6584 w 53542"/>
                <a:gd name="connsiteY0" fmla="*/ 80581 h 91058"/>
                <a:gd name="connsiteX1" fmla="*/ 25634 w 53542"/>
                <a:gd name="connsiteY1" fmla="*/ 62484 h 91058"/>
                <a:gd name="connsiteX2" fmla="*/ 48494 w 53542"/>
                <a:gd name="connsiteY2" fmla="*/ 3905 h 91058"/>
                <a:gd name="connsiteX3" fmla="*/ 52114 w 53542"/>
                <a:gd name="connsiteY3" fmla="*/ 6191 h 91058"/>
                <a:gd name="connsiteX4" fmla="*/ 46494 w 53542"/>
                <a:gd name="connsiteY4" fmla="*/ 9239 h 91058"/>
                <a:gd name="connsiteX5" fmla="*/ 5917 w 53542"/>
                <a:gd name="connsiteY5" fmla="*/ 62484 h 91058"/>
                <a:gd name="connsiteX6" fmla="*/ 1060 w 53542"/>
                <a:gd name="connsiteY6" fmla="*/ 91059 h 91058"/>
                <a:gd name="connsiteX7" fmla="*/ 12 w 53542"/>
                <a:gd name="connsiteY7" fmla="*/ 83248 h 91058"/>
                <a:gd name="connsiteX8" fmla="*/ 2488 w 53542"/>
                <a:gd name="connsiteY8" fmla="*/ 61817 h 91058"/>
                <a:gd name="connsiteX9" fmla="*/ 43922 w 53542"/>
                <a:gd name="connsiteY9" fmla="*/ 5239 h 91058"/>
                <a:gd name="connsiteX10" fmla="*/ 49828 w 53542"/>
                <a:gd name="connsiteY10" fmla="*/ 2000 h 91058"/>
                <a:gd name="connsiteX11" fmla="*/ 53542 w 53542"/>
                <a:gd name="connsiteY11" fmla="*/ 0 h 91058"/>
                <a:gd name="connsiteX12" fmla="*/ 53542 w 53542"/>
                <a:gd name="connsiteY12" fmla="*/ 4286 h 91058"/>
                <a:gd name="connsiteX13" fmla="*/ 28206 w 53542"/>
                <a:gd name="connsiteY13" fmla="*/ 65056 h 91058"/>
                <a:gd name="connsiteX14" fmla="*/ 12775 w 53542"/>
                <a:gd name="connsiteY14" fmla="*/ 77724 h 91058"/>
                <a:gd name="connsiteX15" fmla="*/ 6584 w 53542"/>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42" h="91058">
                  <a:moveTo>
                    <a:pt x="6584" y="80581"/>
                  </a:moveTo>
                  <a:cubicBezTo>
                    <a:pt x="13301" y="74947"/>
                    <a:pt x="19663" y="68903"/>
                    <a:pt x="25634" y="62484"/>
                  </a:cubicBezTo>
                  <a:cubicBezTo>
                    <a:pt x="39813" y="46197"/>
                    <a:pt x="47894" y="25491"/>
                    <a:pt x="48494" y="3905"/>
                  </a:cubicBezTo>
                  <a:lnTo>
                    <a:pt x="52114" y="6191"/>
                  </a:lnTo>
                  <a:lnTo>
                    <a:pt x="46494" y="9239"/>
                  </a:lnTo>
                  <a:cubicBezTo>
                    <a:pt x="26936" y="21454"/>
                    <a:pt x="12508" y="40387"/>
                    <a:pt x="5917" y="62484"/>
                  </a:cubicBezTo>
                  <a:cubicBezTo>
                    <a:pt x="3621" y="71881"/>
                    <a:pt x="1997" y="81430"/>
                    <a:pt x="1060" y="91059"/>
                  </a:cubicBezTo>
                  <a:cubicBezTo>
                    <a:pt x="283" y="88531"/>
                    <a:pt x="-71" y="85892"/>
                    <a:pt x="12" y="83248"/>
                  </a:cubicBezTo>
                  <a:cubicBezTo>
                    <a:pt x="-100" y="76027"/>
                    <a:pt x="733" y="68823"/>
                    <a:pt x="2488" y="61817"/>
                  </a:cubicBezTo>
                  <a:cubicBezTo>
                    <a:pt x="8504" y="38328"/>
                    <a:pt x="23344" y="18063"/>
                    <a:pt x="43922" y="5239"/>
                  </a:cubicBezTo>
                  <a:lnTo>
                    <a:pt x="49828" y="2000"/>
                  </a:lnTo>
                  <a:lnTo>
                    <a:pt x="53542" y="0"/>
                  </a:lnTo>
                  <a:lnTo>
                    <a:pt x="53542" y="4286"/>
                  </a:lnTo>
                  <a:cubicBezTo>
                    <a:pt x="52936" y="26986"/>
                    <a:pt x="43904" y="48648"/>
                    <a:pt x="28206" y="65056"/>
                  </a:cubicBezTo>
                  <a:cubicBezTo>
                    <a:pt x="23596" y="69889"/>
                    <a:pt x="18414" y="74143"/>
                    <a:pt x="12775" y="77724"/>
                  </a:cubicBezTo>
                  <a:cubicBezTo>
                    <a:pt x="10884" y="79012"/>
                    <a:pt x="8792" y="79978"/>
                    <a:pt x="6584" y="80581"/>
                  </a:cubicBezTo>
                  <a:close/>
                </a:path>
              </a:pathLst>
            </a:custGeom>
            <a:solidFill>
              <a:srgbClr val="FAFAFA"/>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E178499-A451-457D-82CF-52D276DB722D}"/>
                </a:ext>
              </a:extLst>
            </p:cNvPr>
            <p:cNvSpPr/>
            <p:nvPr/>
          </p:nvSpPr>
          <p:spPr>
            <a:xfrm>
              <a:off x="8064912" y="4852879"/>
              <a:ext cx="104489" cy="178212"/>
            </a:xfrm>
            <a:custGeom>
              <a:avLst/>
              <a:gdLst>
                <a:gd name="connsiteX0" fmla="*/ 104489 w 104489"/>
                <a:gd name="connsiteY0" fmla="*/ 0 h 178212"/>
                <a:gd name="connsiteX1" fmla="*/ 102775 w 104489"/>
                <a:gd name="connsiteY1" fmla="*/ 8096 h 178212"/>
                <a:gd name="connsiteX2" fmla="*/ 95917 w 104489"/>
                <a:gd name="connsiteY2" fmla="*/ 29432 h 178212"/>
                <a:gd name="connsiteX3" fmla="*/ 64294 w 104489"/>
                <a:gd name="connsiteY3" fmla="*/ 96107 h 178212"/>
                <a:gd name="connsiteX4" fmla="*/ 21431 w 104489"/>
                <a:gd name="connsiteY4" fmla="*/ 156305 h 178212"/>
                <a:gd name="connsiteX5" fmla="*/ 6191 w 104489"/>
                <a:gd name="connsiteY5" fmla="*/ 172784 h 178212"/>
                <a:gd name="connsiteX6" fmla="*/ 0 w 104489"/>
                <a:gd name="connsiteY6" fmla="*/ 178213 h 178212"/>
                <a:gd name="connsiteX7" fmla="*/ 19050 w 104489"/>
                <a:gd name="connsiteY7" fmla="*/ 154115 h 178212"/>
                <a:gd name="connsiteX8" fmla="*/ 92678 w 104489"/>
                <a:gd name="connsiteY8" fmla="*/ 28004 h 178212"/>
                <a:gd name="connsiteX9" fmla="*/ 104489 w 104489"/>
                <a:gd name="connsiteY9"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89" h="178212">
                  <a:moveTo>
                    <a:pt x="104489" y="0"/>
                  </a:moveTo>
                  <a:cubicBezTo>
                    <a:pt x="104322" y="2769"/>
                    <a:pt x="103744" y="5497"/>
                    <a:pt x="102775" y="8096"/>
                  </a:cubicBezTo>
                  <a:cubicBezTo>
                    <a:pt x="101441" y="13240"/>
                    <a:pt x="99155" y="20479"/>
                    <a:pt x="95917" y="29432"/>
                  </a:cubicBezTo>
                  <a:cubicBezTo>
                    <a:pt x="87413" y="52567"/>
                    <a:pt x="76829" y="74884"/>
                    <a:pt x="64294" y="96107"/>
                  </a:cubicBezTo>
                  <a:cubicBezTo>
                    <a:pt x="51814" y="117401"/>
                    <a:pt x="37471" y="137546"/>
                    <a:pt x="21431" y="156305"/>
                  </a:cubicBezTo>
                  <a:cubicBezTo>
                    <a:pt x="15240" y="163544"/>
                    <a:pt x="10001" y="169164"/>
                    <a:pt x="6191" y="172784"/>
                  </a:cubicBezTo>
                  <a:cubicBezTo>
                    <a:pt x="4372" y="174855"/>
                    <a:pt x="2291" y="176680"/>
                    <a:pt x="0" y="178213"/>
                  </a:cubicBezTo>
                  <a:cubicBezTo>
                    <a:pt x="5906" y="169839"/>
                    <a:pt x="12266" y="161794"/>
                    <a:pt x="19050" y="154115"/>
                  </a:cubicBezTo>
                  <a:cubicBezTo>
                    <a:pt x="49284" y="115670"/>
                    <a:pt x="74061" y="73231"/>
                    <a:pt x="92678" y="28004"/>
                  </a:cubicBezTo>
                  <a:cubicBezTo>
                    <a:pt x="96086" y="18455"/>
                    <a:pt x="100029" y="9105"/>
                    <a:pt x="104489" y="0"/>
                  </a:cubicBezTo>
                  <a:close/>
                </a:path>
              </a:pathLst>
            </a:custGeom>
            <a:solidFill>
              <a:srgbClr val="FAFAFA"/>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71C2CF-F837-42F8-9A5E-C0789F046167}"/>
                </a:ext>
              </a:extLst>
            </p:cNvPr>
            <p:cNvSpPr/>
            <p:nvPr/>
          </p:nvSpPr>
          <p:spPr>
            <a:xfrm>
              <a:off x="8093297" y="4855356"/>
              <a:ext cx="26947" cy="109537"/>
            </a:xfrm>
            <a:custGeom>
              <a:avLst/>
              <a:gdLst>
                <a:gd name="connsiteX0" fmla="*/ 15240 w 26947"/>
                <a:gd name="connsiteY0" fmla="*/ 109538 h 109537"/>
                <a:gd name="connsiteX1" fmla="*/ 10763 w 26947"/>
                <a:gd name="connsiteY1" fmla="*/ 102489 h 109537"/>
                <a:gd name="connsiteX2" fmla="*/ 3048 w 26947"/>
                <a:gd name="connsiteY2" fmla="*/ 81153 h 109537"/>
                <a:gd name="connsiteX3" fmla="*/ 10382 w 26947"/>
                <a:gd name="connsiteY3" fmla="*/ 7334 h 109537"/>
                <a:gd name="connsiteX4" fmla="*/ 11525 w 26947"/>
                <a:gd name="connsiteY4" fmla="*/ 5048 h 109537"/>
                <a:gd name="connsiteX5" fmla="*/ 13811 w 26947"/>
                <a:gd name="connsiteY5" fmla="*/ 0 h 109537"/>
                <a:gd name="connsiteX6" fmla="*/ 16002 w 26947"/>
                <a:gd name="connsiteY6" fmla="*/ 5143 h 109537"/>
                <a:gd name="connsiteX7" fmla="*/ 25527 w 26947"/>
                <a:gd name="connsiteY7" fmla="*/ 77248 h 109537"/>
                <a:gd name="connsiteX8" fmla="*/ 20098 w 26947"/>
                <a:gd name="connsiteY8" fmla="*/ 98679 h 109537"/>
                <a:gd name="connsiteX9" fmla="*/ 16669 w 26947"/>
                <a:gd name="connsiteY9" fmla="*/ 105918 h 109537"/>
                <a:gd name="connsiteX10" fmla="*/ 22098 w 26947"/>
                <a:gd name="connsiteY10" fmla="*/ 76771 h 109537"/>
                <a:gd name="connsiteX11" fmla="*/ 11811 w 26947"/>
                <a:gd name="connsiteY11" fmla="*/ 7144 h 109537"/>
                <a:gd name="connsiteX12" fmla="*/ 16288 w 26947"/>
                <a:gd name="connsiteY12" fmla="*/ 7144 h 109537"/>
                <a:gd name="connsiteX13" fmla="*/ 15335 w 26947"/>
                <a:gd name="connsiteY13" fmla="*/ 9430 h 109537"/>
                <a:gd name="connsiteX14" fmla="*/ 6858 w 26947"/>
                <a:gd name="connsiteY14" fmla="*/ 80296 h 109537"/>
                <a:gd name="connsiteX15" fmla="*/ 15240 w 26947"/>
                <a:gd name="connsiteY15" fmla="*/ 1095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47" h="109537">
                  <a:moveTo>
                    <a:pt x="15240" y="109538"/>
                  </a:moveTo>
                  <a:cubicBezTo>
                    <a:pt x="15240" y="109538"/>
                    <a:pt x="13240" y="107251"/>
                    <a:pt x="10763" y="102489"/>
                  </a:cubicBezTo>
                  <a:cubicBezTo>
                    <a:pt x="7411" y="95684"/>
                    <a:pt x="4823" y="88528"/>
                    <a:pt x="3048" y="81153"/>
                  </a:cubicBezTo>
                  <a:cubicBezTo>
                    <a:pt x="-2782" y="56415"/>
                    <a:pt x="-201" y="30441"/>
                    <a:pt x="10382" y="7334"/>
                  </a:cubicBezTo>
                  <a:lnTo>
                    <a:pt x="11525" y="5048"/>
                  </a:lnTo>
                  <a:lnTo>
                    <a:pt x="13811" y="0"/>
                  </a:lnTo>
                  <a:lnTo>
                    <a:pt x="16002" y="5143"/>
                  </a:lnTo>
                  <a:cubicBezTo>
                    <a:pt x="25836" y="27820"/>
                    <a:pt x="29135" y="52795"/>
                    <a:pt x="25527" y="77248"/>
                  </a:cubicBezTo>
                  <a:cubicBezTo>
                    <a:pt x="24390" y="84545"/>
                    <a:pt x="22573" y="91720"/>
                    <a:pt x="20098" y="98679"/>
                  </a:cubicBezTo>
                  <a:cubicBezTo>
                    <a:pt x="18288" y="103537"/>
                    <a:pt x="16955" y="106108"/>
                    <a:pt x="16669" y="105918"/>
                  </a:cubicBezTo>
                  <a:cubicBezTo>
                    <a:pt x="16383" y="105728"/>
                    <a:pt x="20098" y="94964"/>
                    <a:pt x="22098" y="76771"/>
                  </a:cubicBezTo>
                  <a:cubicBezTo>
                    <a:pt x="24714" y="53064"/>
                    <a:pt x="21170" y="29082"/>
                    <a:pt x="11811" y="7144"/>
                  </a:cubicBezTo>
                  <a:lnTo>
                    <a:pt x="16288" y="7144"/>
                  </a:lnTo>
                  <a:lnTo>
                    <a:pt x="15335" y="9430"/>
                  </a:lnTo>
                  <a:cubicBezTo>
                    <a:pt x="5165" y="31583"/>
                    <a:pt x="2200" y="56369"/>
                    <a:pt x="6858" y="80296"/>
                  </a:cubicBezTo>
                  <a:cubicBezTo>
                    <a:pt x="9088" y="90196"/>
                    <a:pt x="11887" y="99959"/>
                    <a:pt x="15240" y="109538"/>
                  </a:cubicBezTo>
                  <a:close/>
                </a:path>
              </a:pathLst>
            </a:custGeom>
            <a:solidFill>
              <a:srgbClr val="FAFAF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36F210-8600-4776-A5A3-D7873A8D676E}"/>
                </a:ext>
              </a:extLst>
            </p:cNvPr>
            <p:cNvSpPr/>
            <p:nvPr/>
          </p:nvSpPr>
          <p:spPr>
            <a:xfrm>
              <a:off x="8144636" y="4869843"/>
              <a:ext cx="94367" cy="64989"/>
            </a:xfrm>
            <a:custGeom>
              <a:avLst/>
              <a:gdLst>
                <a:gd name="connsiteX0" fmla="*/ 0 w 94367"/>
                <a:gd name="connsiteY0" fmla="*/ 64951 h 64989"/>
                <a:gd name="connsiteX1" fmla="*/ 30575 w 94367"/>
                <a:gd name="connsiteY1" fmla="*/ 53521 h 64989"/>
                <a:gd name="connsiteX2" fmla="*/ 61246 w 94367"/>
                <a:gd name="connsiteY2" fmla="*/ 36376 h 64989"/>
                <a:gd name="connsiteX3" fmla="*/ 77534 w 94367"/>
                <a:gd name="connsiteY3" fmla="*/ 23613 h 64989"/>
                <a:gd name="connsiteX4" fmla="*/ 85249 w 94367"/>
                <a:gd name="connsiteY4" fmla="*/ 16183 h 64989"/>
                <a:gd name="connsiteX5" fmla="*/ 88583 w 94367"/>
                <a:gd name="connsiteY5" fmla="*/ 7897 h 64989"/>
                <a:gd name="connsiteX6" fmla="*/ 82296 w 94367"/>
                <a:gd name="connsiteY6" fmla="*/ 5134 h 64989"/>
                <a:gd name="connsiteX7" fmla="*/ 72771 w 94367"/>
                <a:gd name="connsiteY7" fmla="*/ 8658 h 64989"/>
                <a:gd name="connsiteX8" fmla="*/ 26099 w 94367"/>
                <a:gd name="connsiteY8" fmla="*/ 39139 h 64989"/>
                <a:gd name="connsiteX9" fmla="*/ 3429 w 94367"/>
                <a:gd name="connsiteY9" fmla="*/ 62475 h 64989"/>
                <a:gd name="connsiteX10" fmla="*/ 8001 w 94367"/>
                <a:gd name="connsiteY10" fmla="*/ 54855 h 64989"/>
                <a:gd name="connsiteX11" fmla="*/ 23717 w 94367"/>
                <a:gd name="connsiteY11" fmla="*/ 36567 h 64989"/>
                <a:gd name="connsiteX12" fmla="*/ 52292 w 94367"/>
                <a:gd name="connsiteY12" fmla="*/ 14374 h 64989"/>
                <a:gd name="connsiteX13" fmla="*/ 71342 w 94367"/>
                <a:gd name="connsiteY13" fmla="*/ 4277 h 64989"/>
                <a:gd name="connsiteX14" fmla="*/ 82296 w 94367"/>
                <a:gd name="connsiteY14" fmla="*/ 276 h 64989"/>
                <a:gd name="connsiteX15" fmla="*/ 89345 w 94367"/>
                <a:gd name="connsiteY15" fmla="*/ 848 h 64989"/>
                <a:gd name="connsiteX16" fmla="*/ 94298 w 94367"/>
                <a:gd name="connsiteY16" fmla="*/ 6849 h 64989"/>
                <a:gd name="connsiteX17" fmla="*/ 89916 w 94367"/>
                <a:gd name="connsiteY17" fmla="*/ 19326 h 64989"/>
                <a:gd name="connsiteX18" fmla="*/ 81534 w 94367"/>
                <a:gd name="connsiteY18" fmla="*/ 27232 h 64989"/>
                <a:gd name="connsiteX19" fmla="*/ 64675 w 94367"/>
                <a:gd name="connsiteY19" fmla="*/ 40091 h 64989"/>
                <a:gd name="connsiteX20" fmla="*/ 32766 w 94367"/>
                <a:gd name="connsiteY20" fmla="*/ 56760 h 64989"/>
                <a:gd name="connsiteX21" fmla="*/ 9620 w 94367"/>
                <a:gd name="connsiteY21" fmla="*/ 63808 h 64989"/>
                <a:gd name="connsiteX22" fmla="*/ 0 w 94367"/>
                <a:gd name="connsiteY22" fmla="*/ 64951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67" h="64989">
                  <a:moveTo>
                    <a:pt x="0" y="64951"/>
                  </a:moveTo>
                  <a:cubicBezTo>
                    <a:pt x="0" y="63999"/>
                    <a:pt x="12192" y="61617"/>
                    <a:pt x="30575" y="53521"/>
                  </a:cubicBezTo>
                  <a:cubicBezTo>
                    <a:pt x="41324" y="48801"/>
                    <a:pt x="51595" y="43060"/>
                    <a:pt x="61246" y="36376"/>
                  </a:cubicBezTo>
                  <a:cubicBezTo>
                    <a:pt x="66902" y="32420"/>
                    <a:pt x="72340" y="28159"/>
                    <a:pt x="77534" y="23613"/>
                  </a:cubicBezTo>
                  <a:cubicBezTo>
                    <a:pt x="80242" y="21282"/>
                    <a:pt x="82817" y="18801"/>
                    <a:pt x="85249" y="16183"/>
                  </a:cubicBezTo>
                  <a:cubicBezTo>
                    <a:pt x="87429" y="13981"/>
                    <a:pt x="88630" y="10995"/>
                    <a:pt x="88583" y="7897"/>
                  </a:cubicBezTo>
                  <a:cubicBezTo>
                    <a:pt x="88583" y="5610"/>
                    <a:pt x="85535" y="4467"/>
                    <a:pt x="82296" y="5134"/>
                  </a:cubicBezTo>
                  <a:cubicBezTo>
                    <a:pt x="79007" y="5975"/>
                    <a:pt x="75815" y="7156"/>
                    <a:pt x="72771" y="8658"/>
                  </a:cubicBezTo>
                  <a:cubicBezTo>
                    <a:pt x="55745" y="16370"/>
                    <a:pt x="40004" y="26650"/>
                    <a:pt x="26099" y="39139"/>
                  </a:cubicBezTo>
                  <a:cubicBezTo>
                    <a:pt x="11240" y="52664"/>
                    <a:pt x="4096" y="63046"/>
                    <a:pt x="3429" y="62475"/>
                  </a:cubicBezTo>
                  <a:cubicBezTo>
                    <a:pt x="4521" y="59699"/>
                    <a:pt x="6066" y="57124"/>
                    <a:pt x="8001" y="54855"/>
                  </a:cubicBezTo>
                  <a:cubicBezTo>
                    <a:pt x="12677" y="48297"/>
                    <a:pt x="17937" y="42176"/>
                    <a:pt x="23717" y="36567"/>
                  </a:cubicBezTo>
                  <a:cubicBezTo>
                    <a:pt x="32342" y="28077"/>
                    <a:pt x="41932" y="20629"/>
                    <a:pt x="52292" y="14374"/>
                  </a:cubicBezTo>
                  <a:cubicBezTo>
                    <a:pt x="58394" y="10560"/>
                    <a:pt x="64760" y="7186"/>
                    <a:pt x="71342" y="4277"/>
                  </a:cubicBezTo>
                  <a:cubicBezTo>
                    <a:pt x="74816" y="2500"/>
                    <a:pt x="78495" y="1156"/>
                    <a:pt x="82296" y="276"/>
                  </a:cubicBezTo>
                  <a:cubicBezTo>
                    <a:pt x="84650" y="-234"/>
                    <a:pt x="87103" y="-35"/>
                    <a:pt x="89345" y="848"/>
                  </a:cubicBezTo>
                  <a:cubicBezTo>
                    <a:pt x="91861" y="1941"/>
                    <a:pt x="93702" y="4171"/>
                    <a:pt x="94298" y="6849"/>
                  </a:cubicBezTo>
                  <a:cubicBezTo>
                    <a:pt x="94730" y="11448"/>
                    <a:pt x="93129" y="16007"/>
                    <a:pt x="89916" y="19326"/>
                  </a:cubicBezTo>
                  <a:cubicBezTo>
                    <a:pt x="87267" y="22111"/>
                    <a:pt x="84469" y="24750"/>
                    <a:pt x="81534" y="27232"/>
                  </a:cubicBezTo>
                  <a:cubicBezTo>
                    <a:pt x="76214" y="31898"/>
                    <a:pt x="70581" y="36194"/>
                    <a:pt x="64675" y="40091"/>
                  </a:cubicBezTo>
                  <a:cubicBezTo>
                    <a:pt x="54681" y="46799"/>
                    <a:pt x="43981" y="52389"/>
                    <a:pt x="32766" y="56760"/>
                  </a:cubicBezTo>
                  <a:cubicBezTo>
                    <a:pt x="25276" y="59794"/>
                    <a:pt x="17530" y="62153"/>
                    <a:pt x="9620" y="63808"/>
                  </a:cubicBezTo>
                  <a:cubicBezTo>
                    <a:pt x="6502" y="64734"/>
                    <a:pt x="3248" y="65120"/>
                    <a:pt x="0" y="64951"/>
                  </a:cubicBezTo>
                  <a:close/>
                </a:path>
              </a:pathLst>
            </a:custGeom>
            <a:solidFill>
              <a:srgbClr val="FAFAFA"/>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F1D705-D9E9-440D-BBBE-0C192BBCDD91}"/>
                </a:ext>
              </a:extLst>
            </p:cNvPr>
            <p:cNvSpPr/>
            <p:nvPr/>
          </p:nvSpPr>
          <p:spPr>
            <a:xfrm>
              <a:off x="8104060" y="4991535"/>
              <a:ext cx="104679" cy="29859"/>
            </a:xfrm>
            <a:custGeom>
              <a:avLst/>
              <a:gdLst>
                <a:gd name="connsiteX0" fmla="*/ 11239 w 104679"/>
                <a:gd name="connsiteY0" fmla="*/ 18601 h 29859"/>
                <a:gd name="connsiteX1" fmla="*/ 37147 w 104679"/>
                <a:gd name="connsiteY1" fmla="*/ 24888 h 29859"/>
                <a:gd name="connsiteX2" fmla="*/ 98584 w 104679"/>
                <a:gd name="connsiteY2" fmla="*/ 11553 h 29859"/>
                <a:gd name="connsiteX3" fmla="*/ 98584 w 104679"/>
                <a:gd name="connsiteY3" fmla="*/ 15839 h 29859"/>
                <a:gd name="connsiteX4" fmla="*/ 92964 w 104679"/>
                <a:gd name="connsiteY4" fmla="*/ 12886 h 29859"/>
                <a:gd name="connsiteX5" fmla="*/ 26289 w 104679"/>
                <a:gd name="connsiteY5" fmla="*/ 8410 h 29859"/>
                <a:gd name="connsiteX6" fmla="*/ 0 w 104679"/>
                <a:gd name="connsiteY6" fmla="*/ 20030 h 29859"/>
                <a:gd name="connsiteX7" fmla="*/ 5905 w 104679"/>
                <a:gd name="connsiteY7" fmla="*/ 14791 h 29859"/>
                <a:gd name="connsiteX8" fmla="*/ 24955 w 104679"/>
                <a:gd name="connsiteY8" fmla="*/ 5266 h 29859"/>
                <a:gd name="connsiteX9" fmla="*/ 94964 w 104679"/>
                <a:gd name="connsiteY9" fmla="*/ 8600 h 29859"/>
                <a:gd name="connsiteX10" fmla="*/ 100965 w 104679"/>
                <a:gd name="connsiteY10" fmla="*/ 11743 h 29859"/>
                <a:gd name="connsiteX11" fmla="*/ 104680 w 104679"/>
                <a:gd name="connsiteY11" fmla="*/ 13648 h 29859"/>
                <a:gd name="connsiteX12" fmla="*/ 101060 w 104679"/>
                <a:gd name="connsiteY12" fmla="*/ 15934 h 29859"/>
                <a:gd name="connsiteX13" fmla="*/ 36385 w 104679"/>
                <a:gd name="connsiteY13" fmla="*/ 28412 h 29859"/>
                <a:gd name="connsiteX14" fmla="*/ 17335 w 104679"/>
                <a:gd name="connsiteY14" fmla="*/ 22507 h 29859"/>
                <a:gd name="connsiteX15" fmla="*/ 11239 w 104679"/>
                <a:gd name="connsiteY15" fmla="*/ 18601 h 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79" h="29859">
                  <a:moveTo>
                    <a:pt x="11239" y="18601"/>
                  </a:moveTo>
                  <a:cubicBezTo>
                    <a:pt x="19747" y="21194"/>
                    <a:pt x="28398" y="23293"/>
                    <a:pt x="37147" y="24888"/>
                  </a:cubicBezTo>
                  <a:cubicBezTo>
                    <a:pt x="58554" y="27728"/>
                    <a:pt x="80281" y="23012"/>
                    <a:pt x="98584" y="11553"/>
                  </a:cubicBezTo>
                  <a:lnTo>
                    <a:pt x="98584" y="15839"/>
                  </a:lnTo>
                  <a:lnTo>
                    <a:pt x="92964" y="12886"/>
                  </a:lnTo>
                  <a:cubicBezTo>
                    <a:pt x="72009" y="3391"/>
                    <a:pt x="48325" y="1801"/>
                    <a:pt x="26289" y="8410"/>
                  </a:cubicBezTo>
                  <a:cubicBezTo>
                    <a:pt x="17220" y="11549"/>
                    <a:pt x="8426" y="15436"/>
                    <a:pt x="0" y="20030"/>
                  </a:cubicBezTo>
                  <a:cubicBezTo>
                    <a:pt x="0" y="20030"/>
                    <a:pt x="1810" y="17839"/>
                    <a:pt x="5905" y="14791"/>
                  </a:cubicBezTo>
                  <a:cubicBezTo>
                    <a:pt x="11828" y="10826"/>
                    <a:pt x="18229" y="7625"/>
                    <a:pt x="24955" y="5266"/>
                  </a:cubicBezTo>
                  <a:cubicBezTo>
                    <a:pt x="47837" y="-2768"/>
                    <a:pt x="72949" y="-1572"/>
                    <a:pt x="94964" y="8600"/>
                  </a:cubicBezTo>
                  <a:lnTo>
                    <a:pt x="100965" y="11743"/>
                  </a:lnTo>
                  <a:lnTo>
                    <a:pt x="104680" y="13648"/>
                  </a:lnTo>
                  <a:lnTo>
                    <a:pt x="101060" y="15934"/>
                  </a:lnTo>
                  <a:cubicBezTo>
                    <a:pt x="81804" y="27992"/>
                    <a:pt x="58745" y="32441"/>
                    <a:pt x="36385" y="28412"/>
                  </a:cubicBezTo>
                  <a:cubicBezTo>
                    <a:pt x="29813" y="27250"/>
                    <a:pt x="23413" y="25266"/>
                    <a:pt x="17335" y="22507"/>
                  </a:cubicBezTo>
                  <a:cubicBezTo>
                    <a:pt x="15104" y="21546"/>
                    <a:pt x="13045" y="20227"/>
                    <a:pt x="11239" y="18601"/>
                  </a:cubicBezTo>
                  <a:close/>
                </a:path>
              </a:pathLst>
            </a:custGeom>
            <a:solidFill>
              <a:srgbClr val="FAFAFA"/>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EBBE62-5336-490B-A897-482EF5C45B6A}"/>
                </a:ext>
              </a:extLst>
            </p:cNvPr>
            <p:cNvSpPr/>
            <p:nvPr/>
          </p:nvSpPr>
          <p:spPr>
            <a:xfrm>
              <a:off x="6898033" y="5031092"/>
              <a:ext cx="36304" cy="92119"/>
            </a:xfrm>
            <a:custGeom>
              <a:avLst/>
              <a:gdLst>
                <a:gd name="connsiteX0" fmla="*/ 20450 w 36304"/>
                <a:gd name="connsiteY0" fmla="*/ 92107 h 92119"/>
                <a:gd name="connsiteX1" fmla="*/ 29975 w 36304"/>
                <a:gd name="connsiteY1" fmla="*/ 66770 h 92119"/>
                <a:gd name="connsiteX2" fmla="*/ 16640 w 36304"/>
                <a:gd name="connsiteY2" fmla="*/ 5620 h 92119"/>
                <a:gd name="connsiteX3" fmla="*/ 20355 w 36304"/>
                <a:gd name="connsiteY3" fmla="*/ 5620 h 92119"/>
                <a:gd name="connsiteX4" fmla="*/ 19593 w 36304"/>
                <a:gd name="connsiteY4" fmla="*/ 6477 h 92119"/>
                <a:gd name="connsiteX5" fmla="*/ 4925 w 36304"/>
                <a:gd name="connsiteY5" fmla="*/ 38386 h 92119"/>
                <a:gd name="connsiteX6" fmla="*/ 8258 w 36304"/>
                <a:gd name="connsiteY6" fmla="*/ 66961 h 92119"/>
                <a:gd name="connsiteX7" fmla="*/ 20450 w 36304"/>
                <a:gd name="connsiteY7" fmla="*/ 91631 h 92119"/>
                <a:gd name="connsiteX8" fmla="*/ 4925 w 36304"/>
                <a:gd name="connsiteY8" fmla="*/ 68866 h 92119"/>
                <a:gd name="connsiteX9" fmla="*/ 353 w 36304"/>
                <a:gd name="connsiteY9" fmla="*/ 38291 h 92119"/>
                <a:gd name="connsiteX10" fmla="*/ 15974 w 36304"/>
                <a:gd name="connsiteY10" fmla="*/ 3620 h 92119"/>
                <a:gd name="connsiteX11" fmla="*/ 17117 w 36304"/>
                <a:gd name="connsiteY11" fmla="*/ 2191 h 92119"/>
                <a:gd name="connsiteX12" fmla="*/ 19117 w 36304"/>
                <a:gd name="connsiteY12" fmla="*/ 0 h 92119"/>
                <a:gd name="connsiteX13" fmla="*/ 20927 w 36304"/>
                <a:gd name="connsiteY13" fmla="*/ 2381 h 92119"/>
                <a:gd name="connsiteX14" fmla="*/ 35500 w 36304"/>
                <a:gd name="connsiteY14" fmla="*/ 36957 h 92119"/>
                <a:gd name="connsiteX15" fmla="*/ 33785 w 36304"/>
                <a:gd name="connsiteY15" fmla="*/ 67437 h 92119"/>
                <a:gd name="connsiteX16" fmla="*/ 25594 w 36304"/>
                <a:gd name="connsiteY16" fmla="*/ 86487 h 92119"/>
                <a:gd name="connsiteX17" fmla="*/ 20450 w 36304"/>
                <a:gd name="connsiteY17" fmla="*/ 92107 h 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04" h="92119">
                  <a:moveTo>
                    <a:pt x="20450" y="92107"/>
                  </a:moveTo>
                  <a:cubicBezTo>
                    <a:pt x="24449" y="83994"/>
                    <a:pt x="27639" y="75508"/>
                    <a:pt x="29975" y="66770"/>
                  </a:cubicBezTo>
                  <a:cubicBezTo>
                    <a:pt x="34659" y="45418"/>
                    <a:pt x="29789" y="23084"/>
                    <a:pt x="16640" y="5620"/>
                  </a:cubicBezTo>
                  <a:lnTo>
                    <a:pt x="20355" y="5620"/>
                  </a:lnTo>
                  <a:lnTo>
                    <a:pt x="19593" y="6477"/>
                  </a:lnTo>
                  <a:cubicBezTo>
                    <a:pt x="11703" y="15460"/>
                    <a:pt x="6605" y="26549"/>
                    <a:pt x="4925" y="38386"/>
                  </a:cubicBezTo>
                  <a:cubicBezTo>
                    <a:pt x="3679" y="48040"/>
                    <a:pt x="4824" y="57853"/>
                    <a:pt x="8258" y="66961"/>
                  </a:cubicBezTo>
                  <a:cubicBezTo>
                    <a:pt x="11489" y="75570"/>
                    <a:pt x="15574" y="83835"/>
                    <a:pt x="20450" y="91631"/>
                  </a:cubicBezTo>
                  <a:cubicBezTo>
                    <a:pt x="13312" y="85586"/>
                    <a:pt x="7946" y="77719"/>
                    <a:pt x="4925" y="68866"/>
                  </a:cubicBezTo>
                  <a:cubicBezTo>
                    <a:pt x="803" y="59235"/>
                    <a:pt x="-772" y="48706"/>
                    <a:pt x="353" y="38291"/>
                  </a:cubicBezTo>
                  <a:cubicBezTo>
                    <a:pt x="1921" y="25416"/>
                    <a:pt x="7369" y="13324"/>
                    <a:pt x="15974" y="3620"/>
                  </a:cubicBezTo>
                  <a:lnTo>
                    <a:pt x="17117" y="2191"/>
                  </a:lnTo>
                  <a:lnTo>
                    <a:pt x="19117" y="0"/>
                  </a:lnTo>
                  <a:lnTo>
                    <a:pt x="20927" y="2381"/>
                  </a:lnTo>
                  <a:cubicBezTo>
                    <a:pt x="28693" y="12452"/>
                    <a:pt x="33714" y="24365"/>
                    <a:pt x="35500" y="36957"/>
                  </a:cubicBezTo>
                  <a:cubicBezTo>
                    <a:pt x="36990" y="47129"/>
                    <a:pt x="36407" y="57497"/>
                    <a:pt x="33785" y="67437"/>
                  </a:cubicBezTo>
                  <a:cubicBezTo>
                    <a:pt x="32083" y="74182"/>
                    <a:pt x="29318" y="80612"/>
                    <a:pt x="25594" y="86487"/>
                  </a:cubicBezTo>
                  <a:cubicBezTo>
                    <a:pt x="22546" y="90392"/>
                    <a:pt x="20641" y="92297"/>
                    <a:pt x="20450" y="92107"/>
                  </a:cubicBezTo>
                  <a:close/>
                </a:path>
              </a:pathLst>
            </a:custGeom>
            <a:solidFill>
              <a:srgbClr val="FAFAFA"/>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FFF4B37-01AA-4612-9B0D-7E1764974FCE}"/>
                </a:ext>
              </a:extLst>
            </p:cNvPr>
            <p:cNvSpPr/>
            <p:nvPr/>
          </p:nvSpPr>
          <p:spPr>
            <a:xfrm>
              <a:off x="7401084" y="4701336"/>
              <a:ext cx="53617" cy="75438"/>
            </a:xfrm>
            <a:custGeom>
              <a:avLst/>
              <a:gdLst>
                <a:gd name="connsiteX0" fmla="*/ 1365 w 53617"/>
                <a:gd name="connsiteY0" fmla="*/ 75438 h 75438"/>
                <a:gd name="connsiteX1" fmla="*/ 23939 w 53617"/>
                <a:gd name="connsiteY1" fmla="*/ 60389 h 75438"/>
                <a:gd name="connsiteX2" fmla="*/ 48704 w 53617"/>
                <a:gd name="connsiteY2" fmla="*/ 3239 h 75438"/>
                <a:gd name="connsiteX3" fmla="*/ 51657 w 53617"/>
                <a:gd name="connsiteY3" fmla="*/ 5525 h 75438"/>
                <a:gd name="connsiteX4" fmla="*/ 50609 w 53617"/>
                <a:gd name="connsiteY4" fmla="*/ 5525 h 75438"/>
                <a:gd name="connsiteX5" fmla="*/ 19938 w 53617"/>
                <a:gd name="connsiteY5" fmla="*/ 22860 h 75438"/>
                <a:gd name="connsiteX6" fmla="*/ 5937 w 53617"/>
                <a:gd name="connsiteY6" fmla="*/ 48292 h 75438"/>
                <a:gd name="connsiteX7" fmla="*/ 1365 w 53617"/>
                <a:gd name="connsiteY7" fmla="*/ 75438 h 75438"/>
                <a:gd name="connsiteX8" fmla="*/ 2508 w 53617"/>
                <a:gd name="connsiteY8" fmla="*/ 47340 h 75438"/>
                <a:gd name="connsiteX9" fmla="*/ 16604 w 53617"/>
                <a:gd name="connsiteY9" fmla="*/ 19717 h 75438"/>
                <a:gd name="connsiteX10" fmla="*/ 49466 w 53617"/>
                <a:gd name="connsiteY10" fmla="*/ 667 h 75438"/>
                <a:gd name="connsiteX11" fmla="*/ 50704 w 53617"/>
                <a:gd name="connsiteY11" fmla="*/ 667 h 75438"/>
                <a:gd name="connsiteX12" fmla="*/ 53562 w 53617"/>
                <a:gd name="connsiteY12" fmla="*/ 0 h 75438"/>
                <a:gd name="connsiteX13" fmla="*/ 53562 w 53617"/>
                <a:gd name="connsiteY13" fmla="*/ 2953 h 75438"/>
                <a:gd name="connsiteX14" fmla="*/ 45275 w 53617"/>
                <a:gd name="connsiteY14" fmla="*/ 39624 h 75438"/>
                <a:gd name="connsiteX15" fmla="*/ 26225 w 53617"/>
                <a:gd name="connsiteY15" fmla="*/ 63341 h 75438"/>
                <a:gd name="connsiteX16" fmla="*/ 8603 w 53617"/>
                <a:gd name="connsiteY16" fmla="*/ 73819 h 75438"/>
                <a:gd name="connsiteX17" fmla="*/ 1365 w 53617"/>
                <a:gd name="connsiteY17"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17" h="75438">
                  <a:moveTo>
                    <a:pt x="1365" y="75438"/>
                  </a:moveTo>
                  <a:cubicBezTo>
                    <a:pt x="9410" y="71251"/>
                    <a:pt x="16979" y="66205"/>
                    <a:pt x="23939" y="60389"/>
                  </a:cubicBezTo>
                  <a:cubicBezTo>
                    <a:pt x="40145" y="45870"/>
                    <a:pt x="49192" y="24991"/>
                    <a:pt x="48704" y="3239"/>
                  </a:cubicBezTo>
                  <a:lnTo>
                    <a:pt x="51657" y="5525"/>
                  </a:lnTo>
                  <a:lnTo>
                    <a:pt x="50609" y="5525"/>
                  </a:lnTo>
                  <a:cubicBezTo>
                    <a:pt x="38920" y="8206"/>
                    <a:pt x="28264" y="14229"/>
                    <a:pt x="19938" y="22860"/>
                  </a:cubicBezTo>
                  <a:cubicBezTo>
                    <a:pt x="13282" y="30080"/>
                    <a:pt x="8477" y="38807"/>
                    <a:pt x="5937" y="48292"/>
                  </a:cubicBezTo>
                  <a:cubicBezTo>
                    <a:pt x="3586" y="57182"/>
                    <a:pt x="2055" y="66269"/>
                    <a:pt x="1365" y="75438"/>
                  </a:cubicBezTo>
                  <a:cubicBezTo>
                    <a:pt x="-784" y="66140"/>
                    <a:pt x="-389" y="56433"/>
                    <a:pt x="2508" y="47340"/>
                  </a:cubicBezTo>
                  <a:cubicBezTo>
                    <a:pt x="4775" y="37081"/>
                    <a:pt x="9628" y="27572"/>
                    <a:pt x="16604" y="19717"/>
                  </a:cubicBezTo>
                  <a:cubicBezTo>
                    <a:pt x="25382" y="10193"/>
                    <a:pt x="36839" y="3552"/>
                    <a:pt x="49466" y="667"/>
                  </a:cubicBezTo>
                  <a:lnTo>
                    <a:pt x="50704" y="667"/>
                  </a:lnTo>
                  <a:lnTo>
                    <a:pt x="53562" y="0"/>
                  </a:lnTo>
                  <a:lnTo>
                    <a:pt x="53562" y="2953"/>
                  </a:lnTo>
                  <a:cubicBezTo>
                    <a:pt x="54064" y="15692"/>
                    <a:pt x="51206" y="28339"/>
                    <a:pt x="45275" y="39624"/>
                  </a:cubicBezTo>
                  <a:cubicBezTo>
                    <a:pt x="40617" y="48752"/>
                    <a:pt x="34133" y="56824"/>
                    <a:pt x="26225" y="63341"/>
                  </a:cubicBezTo>
                  <a:cubicBezTo>
                    <a:pt x="20975" y="67790"/>
                    <a:pt x="15020" y="71331"/>
                    <a:pt x="8603" y="73819"/>
                  </a:cubicBezTo>
                  <a:cubicBezTo>
                    <a:pt x="6330" y="74858"/>
                    <a:pt x="3864" y="75409"/>
                    <a:pt x="1365" y="75438"/>
                  </a:cubicBezTo>
                  <a:close/>
                </a:path>
              </a:pathLst>
            </a:custGeom>
            <a:solidFill>
              <a:srgbClr val="FAFAFA"/>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911D21D-075D-4C90-B05C-F4C622DF044C}"/>
                </a:ext>
              </a:extLst>
            </p:cNvPr>
            <p:cNvSpPr/>
            <p:nvPr/>
          </p:nvSpPr>
          <p:spPr>
            <a:xfrm>
              <a:off x="8165493" y="4651235"/>
              <a:ext cx="36310" cy="91359"/>
            </a:xfrm>
            <a:custGeom>
              <a:avLst/>
              <a:gdLst>
                <a:gd name="connsiteX0" fmla="*/ 14672 w 36310"/>
                <a:gd name="connsiteY0" fmla="*/ 91345 h 91359"/>
                <a:gd name="connsiteX1" fmla="*/ 27436 w 36310"/>
                <a:gd name="connsiteY1" fmla="*/ 67437 h 91359"/>
                <a:gd name="connsiteX2" fmla="*/ 22006 w 36310"/>
                <a:gd name="connsiteY2" fmla="*/ 5048 h 91359"/>
                <a:gd name="connsiteX3" fmla="*/ 25721 w 36310"/>
                <a:gd name="connsiteY3" fmla="*/ 5715 h 91359"/>
                <a:gd name="connsiteX4" fmla="*/ 24864 w 36310"/>
                <a:gd name="connsiteY4" fmla="*/ 6477 h 91359"/>
                <a:gd name="connsiteX5" fmla="*/ 5814 w 36310"/>
                <a:gd name="connsiteY5" fmla="*/ 36195 h 91359"/>
                <a:gd name="connsiteX6" fmla="*/ 5814 w 36310"/>
                <a:gd name="connsiteY6" fmla="*/ 65246 h 91359"/>
                <a:gd name="connsiteX7" fmla="*/ 14672 w 36310"/>
                <a:gd name="connsiteY7" fmla="*/ 91344 h 91359"/>
                <a:gd name="connsiteX8" fmla="*/ 2385 w 36310"/>
                <a:gd name="connsiteY8" fmla="*/ 66008 h 91359"/>
                <a:gd name="connsiteX9" fmla="*/ 1718 w 36310"/>
                <a:gd name="connsiteY9" fmla="*/ 35052 h 91359"/>
                <a:gd name="connsiteX10" fmla="*/ 21625 w 36310"/>
                <a:gd name="connsiteY10" fmla="*/ 2667 h 91359"/>
                <a:gd name="connsiteX11" fmla="*/ 22578 w 36310"/>
                <a:gd name="connsiteY11" fmla="*/ 1905 h 91359"/>
                <a:gd name="connsiteX12" fmla="*/ 24769 w 36310"/>
                <a:gd name="connsiteY12" fmla="*/ 0 h 91359"/>
                <a:gd name="connsiteX13" fmla="*/ 26293 w 36310"/>
                <a:gd name="connsiteY13" fmla="*/ 2476 h 91359"/>
                <a:gd name="connsiteX14" fmla="*/ 36294 w 36310"/>
                <a:gd name="connsiteY14" fmla="*/ 38671 h 91359"/>
                <a:gd name="connsiteX15" fmla="*/ 30769 w 36310"/>
                <a:gd name="connsiteY15" fmla="*/ 68675 h 91359"/>
                <a:gd name="connsiteX16" fmla="*/ 20197 w 36310"/>
                <a:gd name="connsiteY16" fmla="*/ 86201 h 91359"/>
                <a:gd name="connsiteX17" fmla="*/ 14672 w 36310"/>
                <a:gd name="connsiteY17" fmla="*/ 91345 h 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0" h="91359">
                  <a:moveTo>
                    <a:pt x="14672" y="91345"/>
                  </a:moveTo>
                  <a:cubicBezTo>
                    <a:pt x="19793" y="83869"/>
                    <a:pt x="24073" y="75851"/>
                    <a:pt x="27436" y="67437"/>
                  </a:cubicBezTo>
                  <a:cubicBezTo>
                    <a:pt x="34815" y="46845"/>
                    <a:pt x="32832" y="24056"/>
                    <a:pt x="22006" y="5048"/>
                  </a:cubicBezTo>
                  <a:lnTo>
                    <a:pt x="25721" y="5715"/>
                  </a:lnTo>
                  <a:lnTo>
                    <a:pt x="24864" y="6477"/>
                  </a:lnTo>
                  <a:cubicBezTo>
                    <a:pt x="15713" y="14280"/>
                    <a:pt x="9084" y="24622"/>
                    <a:pt x="5814" y="36195"/>
                  </a:cubicBezTo>
                  <a:cubicBezTo>
                    <a:pt x="3438" y="45733"/>
                    <a:pt x="3438" y="55708"/>
                    <a:pt x="5814" y="65246"/>
                  </a:cubicBezTo>
                  <a:cubicBezTo>
                    <a:pt x="7930" y="74208"/>
                    <a:pt x="10896" y="82947"/>
                    <a:pt x="14672" y="91344"/>
                  </a:cubicBezTo>
                  <a:cubicBezTo>
                    <a:pt x="8349" y="84173"/>
                    <a:pt x="4101" y="75413"/>
                    <a:pt x="2385" y="66008"/>
                  </a:cubicBezTo>
                  <a:cubicBezTo>
                    <a:pt x="-550" y="55927"/>
                    <a:pt x="-780" y="45250"/>
                    <a:pt x="1718" y="35052"/>
                  </a:cubicBezTo>
                  <a:cubicBezTo>
                    <a:pt x="4899" y="22480"/>
                    <a:pt x="11845" y="11181"/>
                    <a:pt x="21625" y="2667"/>
                  </a:cubicBezTo>
                  <a:lnTo>
                    <a:pt x="22578" y="1905"/>
                  </a:lnTo>
                  <a:lnTo>
                    <a:pt x="24769" y="0"/>
                  </a:lnTo>
                  <a:lnTo>
                    <a:pt x="26293" y="2476"/>
                  </a:lnTo>
                  <a:cubicBezTo>
                    <a:pt x="32703" y="13472"/>
                    <a:pt x="36149" y="25944"/>
                    <a:pt x="36294" y="38671"/>
                  </a:cubicBezTo>
                  <a:cubicBezTo>
                    <a:pt x="36510" y="48944"/>
                    <a:pt x="34630" y="59153"/>
                    <a:pt x="30769" y="68675"/>
                  </a:cubicBezTo>
                  <a:cubicBezTo>
                    <a:pt x="28184" y="75034"/>
                    <a:pt x="24616" y="80948"/>
                    <a:pt x="20197" y="86201"/>
                  </a:cubicBezTo>
                  <a:cubicBezTo>
                    <a:pt x="17053" y="89916"/>
                    <a:pt x="14863" y="91535"/>
                    <a:pt x="14672" y="91345"/>
                  </a:cubicBezTo>
                  <a:close/>
                </a:path>
              </a:pathLst>
            </a:custGeom>
            <a:solidFill>
              <a:srgbClr val="FAFAFA"/>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7F402F-8145-4CFD-9F94-50D69F8F56E5}"/>
                </a:ext>
              </a:extLst>
            </p:cNvPr>
            <p:cNvSpPr/>
            <p:nvPr/>
          </p:nvSpPr>
          <p:spPr>
            <a:xfrm>
              <a:off x="7829712" y="5230259"/>
              <a:ext cx="35761" cy="91454"/>
            </a:xfrm>
            <a:custGeom>
              <a:avLst/>
              <a:gdLst>
                <a:gd name="connsiteX0" fmla="*/ 14697 w 35761"/>
                <a:gd name="connsiteY0" fmla="*/ 91440 h 91454"/>
                <a:gd name="connsiteX1" fmla="*/ 27365 w 35761"/>
                <a:gd name="connsiteY1" fmla="*/ 67532 h 91454"/>
                <a:gd name="connsiteX2" fmla="*/ 21936 w 35761"/>
                <a:gd name="connsiteY2" fmla="*/ 5144 h 91454"/>
                <a:gd name="connsiteX3" fmla="*/ 25651 w 35761"/>
                <a:gd name="connsiteY3" fmla="*/ 5810 h 91454"/>
                <a:gd name="connsiteX4" fmla="*/ 24793 w 35761"/>
                <a:gd name="connsiteY4" fmla="*/ 6477 h 91454"/>
                <a:gd name="connsiteX5" fmla="*/ 5743 w 35761"/>
                <a:gd name="connsiteY5" fmla="*/ 65341 h 91454"/>
                <a:gd name="connsiteX6" fmla="*/ 14697 w 35761"/>
                <a:gd name="connsiteY6" fmla="*/ 91440 h 91454"/>
                <a:gd name="connsiteX7" fmla="*/ 2314 w 35761"/>
                <a:gd name="connsiteY7" fmla="*/ 66103 h 91454"/>
                <a:gd name="connsiteX8" fmla="*/ 1647 w 35761"/>
                <a:gd name="connsiteY8" fmla="*/ 35147 h 91454"/>
                <a:gd name="connsiteX9" fmla="*/ 21555 w 35761"/>
                <a:gd name="connsiteY9" fmla="*/ 2762 h 91454"/>
                <a:gd name="connsiteX10" fmla="*/ 22507 w 35761"/>
                <a:gd name="connsiteY10" fmla="*/ 2000 h 91454"/>
                <a:gd name="connsiteX11" fmla="*/ 24698 w 35761"/>
                <a:gd name="connsiteY11" fmla="*/ 0 h 91454"/>
                <a:gd name="connsiteX12" fmla="*/ 26222 w 35761"/>
                <a:gd name="connsiteY12" fmla="*/ 2572 h 91454"/>
                <a:gd name="connsiteX13" fmla="*/ 35747 w 35761"/>
                <a:gd name="connsiteY13" fmla="*/ 38767 h 91454"/>
                <a:gd name="connsiteX14" fmla="*/ 30222 w 35761"/>
                <a:gd name="connsiteY14" fmla="*/ 68771 h 91454"/>
                <a:gd name="connsiteX15" fmla="*/ 19650 w 35761"/>
                <a:gd name="connsiteY15" fmla="*/ 86296 h 91454"/>
                <a:gd name="connsiteX16" fmla="*/ 14697 w 35761"/>
                <a:gd name="connsiteY16" fmla="*/ 91440 h 9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61" h="91454">
                  <a:moveTo>
                    <a:pt x="14697" y="91440"/>
                  </a:moveTo>
                  <a:cubicBezTo>
                    <a:pt x="19716" y="83919"/>
                    <a:pt x="23960" y="75909"/>
                    <a:pt x="27365" y="67532"/>
                  </a:cubicBezTo>
                  <a:cubicBezTo>
                    <a:pt x="34758" y="46942"/>
                    <a:pt x="32774" y="24148"/>
                    <a:pt x="21936" y="5144"/>
                  </a:cubicBezTo>
                  <a:lnTo>
                    <a:pt x="25651" y="5810"/>
                  </a:lnTo>
                  <a:lnTo>
                    <a:pt x="24793" y="6477"/>
                  </a:lnTo>
                  <a:cubicBezTo>
                    <a:pt x="7945" y="20999"/>
                    <a:pt x="598" y="43702"/>
                    <a:pt x="5743" y="65341"/>
                  </a:cubicBezTo>
                  <a:cubicBezTo>
                    <a:pt x="7900" y="74303"/>
                    <a:pt x="10898" y="83041"/>
                    <a:pt x="14697" y="91440"/>
                  </a:cubicBezTo>
                  <a:cubicBezTo>
                    <a:pt x="8347" y="84274"/>
                    <a:pt x="4067" y="75516"/>
                    <a:pt x="2314" y="66103"/>
                  </a:cubicBezTo>
                  <a:cubicBezTo>
                    <a:pt x="-526" y="56008"/>
                    <a:pt x="-756" y="45356"/>
                    <a:pt x="1647" y="35147"/>
                  </a:cubicBezTo>
                  <a:cubicBezTo>
                    <a:pt x="4867" y="22592"/>
                    <a:pt x="11806" y="11304"/>
                    <a:pt x="21555" y="2762"/>
                  </a:cubicBezTo>
                  <a:lnTo>
                    <a:pt x="22507" y="2000"/>
                  </a:lnTo>
                  <a:lnTo>
                    <a:pt x="24698" y="0"/>
                  </a:lnTo>
                  <a:lnTo>
                    <a:pt x="26222" y="2572"/>
                  </a:lnTo>
                  <a:cubicBezTo>
                    <a:pt x="32466" y="13613"/>
                    <a:pt x="35747" y="26082"/>
                    <a:pt x="35747" y="38767"/>
                  </a:cubicBezTo>
                  <a:cubicBezTo>
                    <a:pt x="35947" y="49038"/>
                    <a:pt x="34068" y="59244"/>
                    <a:pt x="30222" y="68771"/>
                  </a:cubicBezTo>
                  <a:cubicBezTo>
                    <a:pt x="27675" y="75149"/>
                    <a:pt x="24104" y="81068"/>
                    <a:pt x="19650" y="86296"/>
                  </a:cubicBezTo>
                  <a:cubicBezTo>
                    <a:pt x="16983" y="89916"/>
                    <a:pt x="14887" y="91630"/>
                    <a:pt x="14697" y="91440"/>
                  </a:cubicBezTo>
                  <a:close/>
                </a:path>
              </a:pathLst>
            </a:custGeom>
            <a:solidFill>
              <a:srgbClr val="FAFAF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54C11B-9F95-4AD7-8F07-AC570BE02850}"/>
                </a:ext>
              </a:extLst>
            </p:cNvPr>
            <p:cNvSpPr/>
            <p:nvPr/>
          </p:nvSpPr>
          <p:spPr>
            <a:xfrm>
              <a:off x="6779037" y="6028169"/>
              <a:ext cx="67508" cy="62706"/>
            </a:xfrm>
            <a:custGeom>
              <a:avLst/>
              <a:gdLst>
                <a:gd name="connsiteX0" fmla="*/ 67437 w 67508"/>
                <a:gd name="connsiteY0" fmla="*/ 62389 h 62706"/>
                <a:gd name="connsiteX1" fmla="*/ 55817 w 67508"/>
                <a:gd name="connsiteY1" fmla="*/ 37909 h 62706"/>
                <a:gd name="connsiteX2" fmla="*/ 2762 w 67508"/>
                <a:gd name="connsiteY2" fmla="*/ 5239 h 62706"/>
                <a:gd name="connsiteX3" fmla="*/ 5429 w 67508"/>
                <a:gd name="connsiteY3" fmla="*/ 2667 h 62706"/>
                <a:gd name="connsiteX4" fmla="*/ 5429 w 67508"/>
                <a:gd name="connsiteY4" fmla="*/ 3715 h 62706"/>
                <a:gd name="connsiteX5" fmla="*/ 18193 w 67508"/>
                <a:gd name="connsiteY5" fmla="*/ 36576 h 62706"/>
                <a:gd name="connsiteX6" fmla="*/ 40862 w 67508"/>
                <a:gd name="connsiteY6" fmla="*/ 54102 h 62706"/>
                <a:gd name="connsiteX7" fmla="*/ 67056 w 67508"/>
                <a:gd name="connsiteY7" fmla="*/ 62484 h 62706"/>
                <a:gd name="connsiteX8" fmla="*/ 39433 w 67508"/>
                <a:gd name="connsiteY8" fmla="*/ 57340 h 62706"/>
                <a:gd name="connsiteX9" fmla="*/ 14192 w 67508"/>
                <a:gd name="connsiteY9" fmla="*/ 39433 h 62706"/>
                <a:gd name="connsiteX10" fmla="*/ 0 w 67508"/>
                <a:gd name="connsiteY10" fmla="*/ 4096 h 62706"/>
                <a:gd name="connsiteX11" fmla="*/ 0 w 67508"/>
                <a:gd name="connsiteY11" fmla="*/ 2857 h 62706"/>
                <a:gd name="connsiteX12" fmla="*/ 0 w 67508"/>
                <a:gd name="connsiteY12" fmla="*/ 0 h 62706"/>
                <a:gd name="connsiteX13" fmla="*/ 2953 w 67508"/>
                <a:gd name="connsiteY13" fmla="*/ 0 h 62706"/>
                <a:gd name="connsiteX14" fmla="*/ 37910 w 67508"/>
                <a:gd name="connsiteY14" fmla="*/ 13526 h 62706"/>
                <a:gd name="connsiteX15" fmla="*/ 58674 w 67508"/>
                <a:gd name="connsiteY15" fmla="*/ 35814 h 62706"/>
                <a:gd name="connsiteX16" fmla="*/ 66580 w 67508"/>
                <a:gd name="connsiteY16" fmla="*/ 54864 h 62706"/>
                <a:gd name="connsiteX17" fmla="*/ 67437 w 67508"/>
                <a:gd name="connsiteY17" fmla="*/ 62389 h 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08" h="62706">
                  <a:moveTo>
                    <a:pt x="67437" y="62389"/>
                  </a:moveTo>
                  <a:cubicBezTo>
                    <a:pt x="64471" y="53828"/>
                    <a:pt x="60574" y="45620"/>
                    <a:pt x="55817" y="37909"/>
                  </a:cubicBezTo>
                  <a:cubicBezTo>
                    <a:pt x="43710" y="19837"/>
                    <a:pt x="24350" y="7915"/>
                    <a:pt x="2762" y="5239"/>
                  </a:cubicBezTo>
                  <a:lnTo>
                    <a:pt x="5429" y="2667"/>
                  </a:lnTo>
                  <a:lnTo>
                    <a:pt x="5429" y="3715"/>
                  </a:lnTo>
                  <a:cubicBezTo>
                    <a:pt x="6388" y="15679"/>
                    <a:pt x="10824" y="27101"/>
                    <a:pt x="18193" y="36576"/>
                  </a:cubicBezTo>
                  <a:cubicBezTo>
                    <a:pt x="24223" y="44163"/>
                    <a:pt x="32001" y="50176"/>
                    <a:pt x="40862" y="54102"/>
                  </a:cubicBezTo>
                  <a:cubicBezTo>
                    <a:pt x="49296" y="57753"/>
                    <a:pt x="58070" y="60561"/>
                    <a:pt x="67056" y="62484"/>
                  </a:cubicBezTo>
                  <a:cubicBezTo>
                    <a:pt x="57549" y="63371"/>
                    <a:pt x="47984" y="61590"/>
                    <a:pt x="39433" y="57340"/>
                  </a:cubicBezTo>
                  <a:cubicBezTo>
                    <a:pt x="29617" y="53646"/>
                    <a:pt x="20923" y="47478"/>
                    <a:pt x="14192" y="39433"/>
                  </a:cubicBezTo>
                  <a:cubicBezTo>
                    <a:pt x="5970" y="29376"/>
                    <a:pt x="1018" y="17046"/>
                    <a:pt x="0" y="4096"/>
                  </a:cubicBezTo>
                  <a:lnTo>
                    <a:pt x="0" y="2857"/>
                  </a:lnTo>
                  <a:lnTo>
                    <a:pt x="0" y="0"/>
                  </a:lnTo>
                  <a:lnTo>
                    <a:pt x="2953" y="0"/>
                  </a:lnTo>
                  <a:cubicBezTo>
                    <a:pt x="15587" y="1374"/>
                    <a:pt x="27640" y="6038"/>
                    <a:pt x="37910" y="13526"/>
                  </a:cubicBezTo>
                  <a:cubicBezTo>
                    <a:pt x="46284" y="19456"/>
                    <a:pt x="53351" y="27042"/>
                    <a:pt x="58674" y="35814"/>
                  </a:cubicBezTo>
                  <a:cubicBezTo>
                    <a:pt x="62281" y="41715"/>
                    <a:pt x="64949" y="48142"/>
                    <a:pt x="66580" y="54864"/>
                  </a:cubicBezTo>
                  <a:cubicBezTo>
                    <a:pt x="67366" y="57290"/>
                    <a:pt x="67658" y="59848"/>
                    <a:pt x="67437" y="62389"/>
                  </a:cubicBezTo>
                  <a:close/>
                </a:path>
              </a:pathLst>
            </a:custGeom>
            <a:solidFill>
              <a:srgbClr val="FAFAF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D47497-E780-4608-8AD0-3BD33FDFBB1F}"/>
                </a:ext>
              </a:extLst>
            </p:cNvPr>
            <p:cNvSpPr/>
            <p:nvPr/>
          </p:nvSpPr>
          <p:spPr>
            <a:xfrm>
              <a:off x="8020979" y="5165108"/>
              <a:ext cx="91842" cy="107727"/>
            </a:xfrm>
            <a:custGeom>
              <a:avLst/>
              <a:gdLst>
                <a:gd name="connsiteX0" fmla="*/ 23 w 91842"/>
                <a:gd name="connsiteY0" fmla="*/ 107728 h 107727"/>
                <a:gd name="connsiteX1" fmla="*/ 37170 w 91842"/>
                <a:gd name="connsiteY1" fmla="*/ 85820 h 107727"/>
                <a:gd name="connsiteX2" fmla="*/ 71175 w 91842"/>
                <a:gd name="connsiteY2" fmla="*/ 54864 h 107727"/>
                <a:gd name="connsiteX3" fmla="*/ 86319 w 91842"/>
                <a:gd name="connsiteY3" fmla="*/ 2858 h 107727"/>
                <a:gd name="connsiteX4" fmla="*/ 88986 w 91842"/>
                <a:gd name="connsiteY4" fmla="*/ 4953 h 107727"/>
                <a:gd name="connsiteX5" fmla="*/ 87272 w 91842"/>
                <a:gd name="connsiteY5" fmla="*/ 4953 h 107727"/>
                <a:gd name="connsiteX6" fmla="*/ 85367 w 91842"/>
                <a:gd name="connsiteY6" fmla="*/ 4953 h 107727"/>
                <a:gd name="connsiteX7" fmla="*/ 81747 w 91842"/>
                <a:gd name="connsiteY7" fmla="*/ 5525 h 107727"/>
                <a:gd name="connsiteX8" fmla="*/ 74604 w 91842"/>
                <a:gd name="connsiteY8" fmla="*/ 7239 h 107727"/>
                <a:gd name="connsiteX9" fmla="*/ 61173 w 91842"/>
                <a:gd name="connsiteY9" fmla="*/ 11906 h 107727"/>
                <a:gd name="connsiteX10" fmla="*/ 38028 w 91842"/>
                <a:gd name="connsiteY10" fmla="*/ 25908 h 107727"/>
                <a:gd name="connsiteX11" fmla="*/ 10405 w 91842"/>
                <a:gd name="connsiteY11" fmla="*/ 62103 h 107727"/>
                <a:gd name="connsiteX12" fmla="*/ 880 w 91842"/>
                <a:gd name="connsiteY12" fmla="*/ 103632 h 107727"/>
                <a:gd name="connsiteX13" fmla="*/ 213 w 91842"/>
                <a:gd name="connsiteY13" fmla="*/ 91916 h 107727"/>
                <a:gd name="connsiteX14" fmla="*/ 7262 w 91842"/>
                <a:gd name="connsiteY14" fmla="*/ 60769 h 107727"/>
                <a:gd name="connsiteX15" fmla="*/ 59173 w 91842"/>
                <a:gd name="connsiteY15" fmla="*/ 7525 h 107727"/>
                <a:gd name="connsiteX16" fmla="*/ 73365 w 91842"/>
                <a:gd name="connsiteY16" fmla="*/ 2476 h 107727"/>
                <a:gd name="connsiteX17" fmla="*/ 80795 w 91842"/>
                <a:gd name="connsiteY17" fmla="*/ 667 h 107727"/>
                <a:gd name="connsiteX18" fmla="*/ 84605 w 91842"/>
                <a:gd name="connsiteY18" fmla="*/ 0 h 107727"/>
                <a:gd name="connsiteX19" fmla="*/ 86605 w 91842"/>
                <a:gd name="connsiteY19" fmla="*/ 0 h 107727"/>
                <a:gd name="connsiteX20" fmla="*/ 88415 w 91842"/>
                <a:gd name="connsiteY20" fmla="*/ 0 h 107727"/>
                <a:gd name="connsiteX21" fmla="*/ 91177 w 91842"/>
                <a:gd name="connsiteY21" fmla="*/ 2096 h 107727"/>
                <a:gd name="connsiteX22" fmla="*/ 74794 w 91842"/>
                <a:gd name="connsiteY22" fmla="*/ 57626 h 107727"/>
                <a:gd name="connsiteX23" fmla="*/ 38980 w 91842"/>
                <a:gd name="connsiteY23" fmla="*/ 88773 h 107727"/>
                <a:gd name="connsiteX24" fmla="*/ 10881 w 91842"/>
                <a:gd name="connsiteY24" fmla="*/ 103441 h 107727"/>
                <a:gd name="connsiteX25" fmla="*/ 23 w 91842"/>
                <a:gd name="connsiteY25" fmla="*/ 107728 h 1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842" h="107727">
                  <a:moveTo>
                    <a:pt x="23" y="107728"/>
                  </a:moveTo>
                  <a:cubicBezTo>
                    <a:pt x="23" y="106871"/>
                    <a:pt x="14691" y="99917"/>
                    <a:pt x="37170" y="85820"/>
                  </a:cubicBezTo>
                  <a:cubicBezTo>
                    <a:pt x="50254" y="77604"/>
                    <a:pt x="61769" y="67121"/>
                    <a:pt x="71175" y="54864"/>
                  </a:cubicBezTo>
                  <a:cubicBezTo>
                    <a:pt x="82745" y="40132"/>
                    <a:pt x="88172" y="21498"/>
                    <a:pt x="86319" y="2858"/>
                  </a:cubicBezTo>
                  <a:cubicBezTo>
                    <a:pt x="83843" y="953"/>
                    <a:pt x="89653" y="5334"/>
                    <a:pt x="88986" y="4953"/>
                  </a:cubicBezTo>
                  <a:lnTo>
                    <a:pt x="87272" y="4953"/>
                  </a:lnTo>
                  <a:lnTo>
                    <a:pt x="85367" y="4953"/>
                  </a:lnTo>
                  <a:cubicBezTo>
                    <a:pt x="84129" y="4953"/>
                    <a:pt x="82986" y="4953"/>
                    <a:pt x="81747" y="5525"/>
                  </a:cubicBezTo>
                  <a:cubicBezTo>
                    <a:pt x="80509" y="6096"/>
                    <a:pt x="76985" y="6572"/>
                    <a:pt x="74604" y="7239"/>
                  </a:cubicBezTo>
                  <a:cubicBezTo>
                    <a:pt x="70010" y="8436"/>
                    <a:pt x="65519" y="9997"/>
                    <a:pt x="61173" y="11906"/>
                  </a:cubicBezTo>
                  <a:cubicBezTo>
                    <a:pt x="52858" y="15502"/>
                    <a:pt x="45072" y="20212"/>
                    <a:pt x="38028" y="25908"/>
                  </a:cubicBezTo>
                  <a:cubicBezTo>
                    <a:pt x="26122" y="35652"/>
                    <a:pt x="16662" y="48048"/>
                    <a:pt x="10405" y="62103"/>
                  </a:cubicBezTo>
                  <a:cubicBezTo>
                    <a:pt x="5025" y="75346"/>
                    <a:pt x="1809" y="89368"/>
                    <a:pt x="880" y="103632"/>
                  </a:cubicBezTo>
                  <a:cubicBezTo>
                    <a:pt x="7" y="99791"/>
                    <a:pt x="-219" y="95831"/>
                    <a:pt x="213" y="91916"/>
                  </a:cubicBezTo>
                  <a:cubicBezTo>
                    <a:pt x="793" y="81211"/>
                    <a:pt x="3176" y="70681"/>
                    <a:pt x="7262" y="60769"/>
                  </a:cubicBezTo>
                  <a:cubicBezTo>
                    <a:pt x="16926" y="36908"/>
                    <a:pt x="35565" y="17790"/>
                    <a:pt x="59173" y="7525"/>
                  </a:cubicBezTo>
                  <a:cubicBezTo>
                    <a:pt x="63748" y="5432"/>
                    <a:pt x="68497" y="3743"/>
                    <a:pt x="73365" y="2476"/>
                  </a:cubicBezTo>
                  <a:cubicBezTo>
                    <a:pt x="75747" y="1810"/>
                    <a:pt x="78319" y="1143"/>
                    <a:pt x="80795" y="667"/>
                  </a:cubicBezTo>
                  <a:lnTo>
                    <a:pt x="84605" y="0"/>
                  </a:lnTo>
                  <a:lnTo>
                    <a:pt x="86605" y="0"/>
                  </a:lnTo>
                  <a:lnTo>
                    <a:pt x="88415" y="0"/>
                  </a:lnTo>
                  <a:cubicBezTo>
                    <a:pt x="88415" y="0"/>
                    <a:pt x="93654" y="4001"/>
                    <a:pt x="91177" y="2096"/>
                  </a:cubicBezTo>
                  <a:cubicBezTo>
                    <a:pt x="93235" y="22040"/>
                    <a:pt x="87348" y="41992"/>
                    <a:pt x="74794" y="57626"/>
                  </a:cubicBezTo>
                  <a:cubicBezTo>
                    <a:pt x="64962" y="70207"/>
                    <a:pt x="52804" y="80781"/>
                    <a:pt x="38980" y="88773"/>
                  </a:cubicBezTo>
                  <a:cubicBezTo>
                    <a:pt x="29899" y="94189"/>
                    <a:pt x="20517" y="99087"/>
                    <a:pt x="10881" y="103441"/>
                  </a:cubicBezTo>
                  <a:cubicBezTo>
                    <a:pt x="7420" y="105241"/>
                    <a:pt x="3781" y="106677"/>
                    <a:pt x="23" y="107728"/>
                  </a:cubicBezTo>
                  <a:close/>
                </a:path>
              </a:pathLst>
            </a:custGeom>
            <a:solidFill>
              <a:srgbClr val="FAFAFA"/>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2483ED1-1A67-4AEA-9961-6ED0FB53F12F}"/>
                </a:ext>
              </a:extLst>
            </p:cNvPr>
            <p:cNvSpPr/>
            <p:nvPr/>
          </p:nvSpPr>
          <p:spPr>
            <a:xfrm>
              <a:off x="7553965" y="5975841"/>
              <a:ext cx="91806" cy="107762"/>
            </a:xfrm>
            <a:custGeom>
              <a:avLst/>
              <a:gdLst>
                <a:gd name="connsiteX0" fmla="*/ 27 w 91806"/>
                <a:gd name="connsiteY0" fmla="*/ 107763 h 107762"/>
                <a:gd name="connsiteX1" fmla="*/ 37174 w 91806"/>
                <a:gd name="connsiteY1" fmla="*/ 85760 h 107762"/>
                <a:gd name="connsiteX2" fmla="*/ 71178 w 91806"/>
                <a:gd name="connsiteY2" fmla="*/ 54899 h 107762"/>
                <a:gd name="connsiteX3" fmla="*/ 86323 w 91806"/>
                <a:gd name="connsiteY3" fmla="*/ 2797 h 107762"/>
                <a:gd name="connsiteX4" fmla="*/ 88990 w 91806"/>
                <a:gd name="connsiteY4" fmla="*/ 4893 h 107762"/>
                <a:gd name="connsiteX5" fmla="*/ 88133 w 91806"/>
                <a:gd name="connsiteY5" fmla="*/ 4893 h 107762"/>
                <a:gd name="connsiteX6" fmla="*/ 87276 w 91806"/>
                <a:gd name="connsiteY6" fmla="*/ 4893 h 107762"/>
                <a:gd name="connsiteX7" fmla="*/ 85371 w 91806"/>
                <a:gd name="connsiteY7" fmla="*/ 4893 h 107762"/>
                <a:gd name="connsiteX8" fmla="*/ 81751 w 91806"/>
                <a:gd name="connsiteY8" fmla="*/ 5560 h 107762"/>
                <a:gd name="connsiteX9" fmla="*/ 74607 w 91806"/>
                <a:gd name="connsiteY9" fmla="*/ 7179 h 107762"/>
                <a:gd name="connsiteX10" fmla="*/ 61177 w 91806"/>
                <a:gd name="connsiteY10" fmla="*/ 11941 h 107762"/>
                <a:gd name="connsiteX11" fmla="*/ 38031 w 91806"/>
                <a:gd name="connsiteY11" fmla="*/ 25943 h 107762"/>
                <a:gd name="connsiteX12" fmla="*/ 10409 w 91806"/>
                <a:gd name="connsiteY12" fmla="*/ 62138 h 107762"/>
                <a:gd name="connsiteX13" fmla="*/ 884 w 91806"/>
                <a:gd name="connsiteY13" fmla="*/ 103572 h 107762"/>
                <a:gd name="connsiteX14" fmla="*/ 217 w 91806"/>
                <a:gd name="connsiteY14" fmla="*/ 91951 h 107762"/>
                <a:gd name="connsiteX15" fmla="*/ 35174 w 91806"/>
                <a:gd name="connsiteY15" fmla="*/ 22419 h 107762"/>
                <a:gd name="connsiteX16" fmla="*/ 59177 w 91806"/>
                <a:gd name="connsiteY16" fmla="*/ 7464 h 107762"/>
                <a:gd name="connsiteX17" fmla="*/ 73369 w 91806"/>
                <a:gd name="connsiteY17" fmla="*/ 2416 h 107762"/>
                <a:gd name="connsiteX18" fmla="*/ 80799 w 91806"/>
                <a:gd name="connsiteY18" fmla="*/ 702 h 107762"/>
                <a:gd name="connsiteX19" fmla="*/ 84609 w 91806"/>
                <a:gd name="connsiteY19" fmla="*/ 35 h 107762"/>
                <a:gd name="connsiteX20" fmla="*/ 86609 w 91806"/>
                <a:gd name="connsiteY20" fmla="*/ 35 h 107762"/>
                <a:gd name="connsiteX21" fmla="*/ 88514 w 91806"/>
                <a:gd name="connsiteY21" fmla="*/ 35 h 107762"/>
                <a:gd name="connsiteX22" fmla="*/ 91181 w 91806"/>
                <a:gd name="connsiteY22" fmla="*/ 2226 h 107762"/>
                <a:gd name="connsiteX23" fmla="*/ 74798 w 91806"/>
                <a:gd name="connsiteY23" fmla="*/ 57756 h 107762"/>
                <a:gd name="connsiteX24" fmla="*/ 39079 w 91806"/>
                <a:gd name="connsiteY24" fmla="*/ 88808 h 107762"/>
                <a:gd name="connsiteX25" fmla="*/ 10504 w 91806"/>
                <a:gd name="connsiteY25" fmla="*/ 103572 h 107762"/>
                <a:gd name="connsiteX26" fmla="*/ 27 w 91806"/>
                <a:gd name="connsiteY26" fmla="*/ 107763 h 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806" h="107762">
                  <a:moveTo>
                    <a:pt x="27" y="107763"/>
                  </a:moveTo>
                  <a:cubicBezTo>
                    <a:pt x="27" y="106906"/>
                    <a:pt x="14695" y="99952"/>
                    <a:pt x="37174" y="85760"/>
                  </a:cubicBezTo>
                  <a:cubicBezTo>
                    <a:pt x="50279" y="77610"/>
                    <a:pt x="61799" y="67154"/>
                    <a:pt x="71178" y="54899"/>
                  </a:cubicBezTo>
                  <a:cubicBezTo>
                    <a:pt x="82763" y="40138"/>
                    <a:pt x="88190" y="21469"/>
                    <a:pt x="86323" y="2797"/>
                  </a:cubicBezTo>
                  <a:lnTo>
                    <a:pt x="88990" y="4893"/>
                  </a:lnTo>
                  <a:lnTo>
                    <a:pt x="88133" y="4893"/>
                  </a:lnTo>
                  <a:lnTo>
                    <a:pt x="87276" y="4893"/>
                  </a:lnTo>
                  <a:lnTo>
                    <a:pt x="85371" y="4893"/>
                  </a:lnTo>
                  <a:lnTo>
                    <a:pt x="81751" y="5560"/>
                  </a:lnTo>
                  <a:cubicBezTo>
                    <a:pt x="79370" y="5560"/>
                    <a:pt x="76989" y="6607"/>
                    <a:pt x="74607" y="7179"/>
                  </a:cubicBezTo>
                  <a:cubicBezTo>
                    <a:pt x="70011" y="8408"/>
                    <a:pt x="65520" y="10000"/>
                    <a:pt x="61177" y="11941"/>
                  </a:cubicBezTo>
                  <a:cubicBezTo>
                    <a:pt x="52844" y="15501"/>
                    <a:pt x="45052" y="20214"/>
                    <a:pt x="38031" y="25943"/>
                  </a:cubicBezTo>
                  <a:cubicBezTo>
                    <a:pt x="26105" y="35667"/>
                    <a:pt x="16641" y="48068"/>
                    <a:pt x="10409" y="62138"/>
                  </a:cubicBezTo>
                  <a:cubicBezTo>
                    <a:pt x="5039" y="75351"/>
                    <a:pt x="1823" y="89340"/>
                    <a:pt x="884" y="103572"/>
                  </a:cubicBezTo>
                  <a:cubicBezTo>
                    <a:pt x="5" y="99764"/>
                    <a:pt x="-221" y="95834"/>
                    <a:pt x="217" y="91951"/>
                  </a:cubicBezTo>
                  <a:cubicBezTo>
                    <a:pt x="1785" y="64946"/>
                    <a:pt x="14434" y="39786"/>
                    <a:pt x="35174" y="22419"/>
                  </a:cubicBezTo>
                  <a:cubicBezTo>
                    <a:pt x="42451" y="16357"/>
                    <a:pt x="50528" y="11325"/>
                    <a:pt x="59177" y="7464"/>
                  </a:cubicBezTo>
                  <a:cubicBezTo>
                    <a:pt x="63768" y="5413"/>
                    <a:pt x="68513" y="3725"/>
                    <a:pt x="73369" y="2416"/>
                  </a:cubicBezTo>
                  <a:cubicBezTo>
                    <a:pt x="75750" y="1750"/>
                    <a:pt x="78322" y="1178"/>
                    <a:pt x="80799" y="702"/>
                  </a:cubicBezTo>
                  <a:cubicBezTo>
                    <a:pt x="83275" y="226"/>
                    <a:pt x="83370" y="130"/>
                    <a:pt x="84609" y="35"/>
                  </a:cubicBezTo>
                  <a:lnTo>
                    <a:pt x="86609" y="35"/>
                  </a:lnTo>
                  <a:lnTo>
                    <a:pt x="88514" y="35"/>
                  </a:lnTo>
                  <a:cubicBezTo>
                    <a:pt x="87942" y="-441"/>
                    <a:pt x="93657" y="4131"/>
                    <a:pt x="91181" y="2226"/>
                  </a:cubicBezTo>
                  <a:cubicBezTo>
                    <a:pt x="93238" y="22171"/>
                    <a:pt x="87352" y="42123"/>
                    <a:pt x="74798" y="57756"/>
                  </a:cubicBezTo>
                  <a:cubicBezTo>
                    <a:pt x="64950" y="70260"/>
                    <a:pt x="52832" y="80795"/>
                    <a:pt x="39079" y="88808"/>
                  </a:cubicBezTo>
                  <a:cubicBezTo>
                    <a:pt x="29851" y="94284"/>
                    <a:pt x="20310" y="99214"/>
                    <a:pt x="10504" y="103572"/>
                  </a:cubicBezTo>
                  <a:cubicBezTo>
                    <a:pt x="7160" y="105314"/>
                    <a:pt x="3650" y="106718"/>
                    <a:pt x="27" y="107763"/>
                  </a:cubicBezTo>
                  <a:close/>
                </a:path>
              </a:pathLst>
            </a:custGeom>
            <a:solidFill>
              <a:srgbClr val="FAFAFA"/>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56102FC-7954-4D03-85EB-82CA25434F38}"/>
                </a:ext>
              </a:extLst>
            </p:cNvPr>
            <p:cNvSpPr/>
            <p:nvPr/>
          </p:nvSpPr>
          <p:spPr>
            <a:xfrm>
              <a:off x="7062764" y="4983562"/>
              <a:ext cx="91579" cy="107441"/>
            </a:xfrm>
            <a:custGeom>
              <a:avLst/>
              <a:gdLst>
                <a:gd name="connsiteX0" fmla="*/ 23 w 91579"/>
                <a:gd name="connsiteY0" fmla="*/ 107442 h 107441"/>
                <a:gd name="connsiteX1" fmla="*/ 37170 w 91579"/>
                <a:gd name="connsiteY1" fmla="*/ 85535 h 107441"/>
                <a:gd name="connsiteX2" fmla="*/ 71175 w 91579"/>
                <a:gd name="connsiteY2" fmla="*/ 54578 h 107441"/>
                <a:gd name="connsiteX3" fmla="*/ 86319 w 91579"/>
                <a:gd name="connsiteY3" fmla="*/ 2572 h 107441"/>
                <a:gd name="connsiteX4" fmla="*/ 88986 w 91579"/>
                <a:gd name="connsiteY4" fmla="*/ 4667 h 107441"/>
                <a:gd name="connsiteX5" fmla="*/ 87177 w 91579"/>
                <a:gd name="connsiteY5" fmla="*/ 4667 h 107441"/>
                <a:gd name="connsiteX6" fmla="*/ 85367 w 91579"/>
                <a:gd name="connsiteY6" fmla="*/ 4667 h 107441"/>
                <a:gd name="connsiteX7" fmla="*/ 81747 w 91579"/>
                <a:gd name="connsiteY7" fmla="*/ 5239 h 107441"/>
                <a:gd name="connsiteX8" fmla="*/ 74604 w 91579"/>
                <a:gd name="connsiteY8" fmla="*/ 6953 h 107441"/>
                <a:gd name="connsiteX9" fmla="*/ 61078 w 91579"/>
                <a:gd name="connsiteY9" fmla="*/ 11621 h 107441"/>
                <a:gd name="connsiteX10" fmla="*/ 38028 w 91579"/>
                <a:gd name="connsiteY10" fmla="*/ 25622 h 107441"/>
                <a:gd name="connsiteX11" fmla="*/ 10405 w 91579"/>
                <a:gd name="connsiteY11" fmla="*/ 61817 h 107441"/>
                <a:gd name="connsiteX12" fmla="*/ 880 w 91579"/>
                <a:gd name="connsiteY12" fmla="*/ 103346 h 107441"/>
                <a:gd name="connsiteX13" fmla="*/ 213 w 91579"/>
                <a:gd name="connsiteY13" fmla="*/ 91630 h 107441"/>
                <a:gd name="connsiteX14" fmla="*/ 7167 w 91579"/>
                <a:gd name="connsiteY14" fmla="*/ 60484 h 107441"/>
                <a:gd name="connsiteX15" fmla="*/ 35170 w 91579"/>
                <a:gd name="connsiteY15" fmla="*/ 22384 h 107441"/>
                <a:gd name="connsiteX16" fmla="*/ 59173 w 91579"/>
                <a:gd name="connsiteY16" fmla="*/ 7525 h 107441"/>
                <a:gd name="connsiteX17" fmla="*/ 73270 w 91579"/>
                <a:gd name="connsiteY17" fmla="*/ 2476 h 107441"/>
                <a:gd name="connsiteX18" fmla="*/ 80795 w 91579"/>
                <a:gd name="connsiteY18" fmla="*/ 667 h 107441"/>
                <a:gd name="connsiteX19" fmla="*/ 84605 w 91579"/>
                <a:gd name="connsiteY19" fmla="*/ 0 h 107441"/>
                <a:gd name="connsiteX20" fmla="*/ 86510 w 91579"/>
                <a:gd name="connsiteY20" fmla="*/ 0 h 107441"/>
                <a:gd name="connsiteX21" fmla="*/ 88415 w 91579"/>
                <a:gd name="connsiteY21" fmla="*/ 0 h 107441"/>
                <a:gd name="connsiteX22" fmla="*/ 91177 w 91579"/>
                <a:gd name="connsiteY22" fmla="*/ 2096 h 107441"/>
                <a:gd name="connsiteX23" fmla="*/ 74794 w 91579"/>
                <a:gd name="connsiteY23" fmla="*/ 57626 h 107441"/>
                <a:gd name="connsiteX24" fmla="*/ 38980 w 91579"/>
                <a:gd name="connsiteY24" fmla="*/ 88773 h 107441"/>
                <a:gd name="connsiteX25" fmla="*/ 10405 w 91579"/>
                <a:gd name="connsiteY25" fmla="*/ 103441 h 107441"/>
                <a:gd name="connsiteX26" fmla="*/ 23 w 91579"/>
                <a:gd name="connsiteY26"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79" h="107441">
                  <a:moveTo>
                    <a:pt x="23" y="107442"/>
                  </a:moveTo>
                  <a:cubicBezTo>
                    <a:pt x="23" y="106585"/>
                    <a:pt x="14691" y="99631"/>
                    <a:pt x="37170" y="85535"/>
                  </a:cubicBezTo>
                  <a:cubicBezTo>
                    <a:pt x="50254" y="77318"/>
                    <a:pt x="61769" y="66835"/>
                    <a:pt x="71175" y="54578"/>
                  </a:cubicBezTo>
                  <a:cubicBezTo>
                    <a:pt x="82665" y="39806"/>
                    <a:pt x="88082" y="21204"/>
                    <a:pt x="86319" y="2572"/>
                  </a:cubicBezTo>
                  <a:cubicBezTo>
                    <a:pt x="83843" y="667"/>
                    <a:pt x="89653" y="5048"/>
                    <a:pt x="88986" y="4667"/>
                  </a:cubicBezTo>
                  <a:lnTo>
                    <a:pt x="87177" y="4667"/>
                  </a:lnTo>
                  <a:lnTo>
                    <a:pt x="85367" y="4667"/>
                  </a:lnTo>
                  <a:cubicBezTo>
                    <a:pt x="84129" y="4667"/>
                    <a:pt x="82890" y="4667"/>
                    <a:pt x="81747" y="5239"/>
                  </a:cubicBezTo>
                  <a:cubicBezTo>
                    <a:pt x="80604" y="5810"/>
                    <a:pt x="76985" y="6287"/>
                    <a:pt x="74604" y="6953"/>
                  </a:cubicBezTo>
                  <a:cubicBezTo>
                    <a:pt x="69984" y="8165"/>
                    <a:pt x="65462" y="9725"/>
                    <a:pt x="61078" y="11621"/>
                  </a:cubicBezTo>
                  <a:cubicBezTo>
                    <a:pt x="52793" y="15217"/>
                    <a:pt x="45038" y="19928"/>
                    <a:pt x="38028" y="25622"/>
                  </a:cubicBezTo>
                  <a:cubicBezTo>
                    <a:pt x="26096" y="35342"/>
                    <a:pt x="16631" y="47744"/>
                    <a:pt x="10405" y="61817"/>
                  </a:cubicBezTo>
                  <a:cubicBezTo>
                    <a:pt x="4973" y="75044"/>
                    <a:pt x="1755" y="89074"/>
                    <a:pt x="880" y="103346"/>
                  </a:cubicBezTo>
                  <a:cubicBezTo>
                    <a:pt x="7" y="99505"/>
                    <a:pt x="-219" y="95545"/>
                    <a:pt x="213" y="91630"/>
                  </a:cubicBezTo>
                  <a:cubicBezTo>
                    <a:pt x="763" y="80931"/>
                    <a:pt x="3114" y="70401"/>
                    <a:pt x="7167" y="60484"/>
                  </a:cubicBezTo>
                  <a:cubicBezTo>
                    <a:pt x="13235" y="45679"/>
                    <a:pt x="22852" y="32595"/>
                    <a:pt x="35170" y="22384"/>
                  </a:cubicBezTo>
                  <a:cubicBezTo>
                    <a:pt x="42398" y="16278"/>
                    <a:pt x="50486" y="11271"/>
                    <a:pt x="59173" y="7525"/>
                  </a:cubicBezTo>
                  <a:cubicBezTo>
                    <a:pt x="63721" y="5446"/>
                    <a:pt x="68437" y="3758"/>
                    <a:pt x="73270" y="2476"/>
                  </a:cubicBezTo>
                  <a:cubicBezTo>
                    <a:pt x="75747" y="1810"/>
                    <a:pt x="78223" y="1143"/>
                    <a:pt x="80795" y="667"/>
                  </a:cubicBezTo>
                  <a:lnTo>
                    <a:pt x="84605" y="0"/>
                  </a:lnTo>
                  <a:lnTo>
                    <a:pt x="86510" y="0"/>
                  </a:lnTo>
                  <a:lnTo>
                    <a:pt x="88415" y="0"/>
                  </a:lnTo>
                  <a:lnTo>
                    <a:pt x="91177" y="2096"/>
                  </a:lnTo>
                  <a:cubicBezTo>
                    <a:pt x="93235" y="22040"/>
                    <a:pt x="87348" y="41992"/>
                    <a:pt x="74794" y="57626"/>
                  </a:cubicBezTo>
                  <a:cubicBezTo>
                    <a:pt x="64940" y="70186"/>
                    <a:pt x="52786" y="80757"/>
                    <a:pt x="38980" y="88773"/>
                  </a:cubicBezTo>
                  <a:cubicBezTo>
                    <a:pt x="29755" y="94226"/>
                    <a:pt x="20213" y="99124"/>
                    <a:pt x="10405" y="103441"/>
                  </a:cubicBezTo>
                  <a:cubicBezTo>
                    <a:pt x="7089" y="105124"/>
                    <a:pt x="3610" y="106464"/>
                    <a:pt x="23" y="107442"/>
                  </a:cubicBez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0A1098-5A94-4657-8EC8-EBAE39CDE758}"/>
                </a:ext>
              </a:extLst>
            </p:cNvPr>
            <p:cNvSpPr/>
            <p:nvPr/>
          </p:nvSpPr>
          <p:spPr>
            <a:xfrm>
              <a:off x="6854530" y="3685132"/>
              <a:ext cx="591640" cy="1103929"/>
            </a:xfrm>
            <a:custGeom>
              <a:avLst/>
              <a:gdLst>
                <a:gd name="connsiteX0" fmla="*/ 568397 w 591640"/>
                <a:gd name="connsiteY0" fmla="*/ 182577 h 1103929"/>
                <a:gd name="connsiteX1" fmla="*/ 252548 w 591640"/>
                <a:gd name="connsiteY1" fmla="*/ 11127 h 1103929"/>
                <a:gd name="connsiteX2" fmla="*/ 51095 w 591640"/>
                <a:gd name="connsiteY2" fmla="*/ 76373 h 1103929"/>
                <a:gd name="connsiteX3" fmla="*/ 231 w 591640"/>
                <a:gd name="connsiteY3" fmla="*/ 142476 h 1103929"/>
                <a:gd name="connsiteX4" fmla="*/ 75002 w 591640"/>
                <a:gd name="connsiteY4" fmla="*/ 934575 h 1103929"/>
                <a:gd name="connsiteX5" fmla="*/ 261216 w 591640"/>
                <a:gd name="connsiteY5" fmla="*/ 1103930 h 1103929"/>
                <a:gd name="connsiteX6" fmla="*/ 261216 w 591640"/>
                <a:gd name="connsiteY6" fmla="*/ 1103930 h 1103929"/>
                <a:gd name="connsiteX7" fmla="*/ 448098 w 591640"/>
                <a:gd name="connsiteY7" fmla="*/ 916861 h 1103929"/>
                <a:gd name="connsiteX8" fmla="*/ 447906 w 591640"/>
                <a:gd name="connsiteY8" fmla="*/ 908477 h 1103929"/>
                <a:gd name="connsiteX9" fmla="*/ 440477 w 591640"/>
                <a:gd name="connsiteY9" fmla="*/ 737027 h 1103929"/>
                <a:gd name="connsiteX10" fmla="*/ 589162 w 591640"/>
                <a:gd name="connsiteY10" fmla="*/ 528906 h 1103929"/>
                <a:gd name="connsiteX11" fmla="*/ 568397 w 591640"/>
                <a:gd name="connsiteY11" fmla="*/ 182577 h 110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40" h="1103929">
                  <a:moveTo>
                    <a:pt x="568397" y="182577"/>
                  </a:moveTo>
                  <a:cubicBezTo>
                    <a:pt x="554681" y="77802"/>
                    <a:pt x="457526" y="-36498"/>
                    <a:pt x="252548" y="11127"/>
                  </a:cubicBezTo>
                  <a:lnTo>
                    <a:pt x="51095" y="76373"/>
                  </a:lnTo>
                  <a:cubicBezTo>
                    <a:pt x="19565" y="81886"/>
                    <a:pt x="-2519" y="110587"/>
                    <a:pt x="231" y="142476"/>
                  </a:cubicBezTo>
                  <a:lnTo>
                    <a:pt x="75002" y="934575"/>
                  </a:lnTo>
                  <a:cubicBezTo>
                    <a:pt x="84136" y="1030589"/>
                    <a:pt x="164769" y="1103921"/>
                    <a:pt x="261216" y="1103930"/>
                  </a:cubicBezTo>
                  <a:lnTo>
                    <a:pt x="261216" y="1103930"/>
                  </a:lnTo>
                  <a:cubicBezTo>
                    <a:pt x="364480" y="1103878"/>
                    <a:pt x="448150" y="1020124"/>
                    <a:pt x="448098" y="916861"/>
                  </a:cubicBezTo>
                  <a:cubicBezTo>
                    <a:pt x="448097" y="914065"/>
                    <a:pt x="448033" y="911270"/>
                    <a:pt x="447906" y="908477"/>
                  </a:cubicBezTo>
                  <a:cubicBezTo>
                    <a:pt x="443620" y="813227"/>
                    <a:pt x="440381" y="737027"/>
                    <a:pt x="440477" y="737027"/>
                  </a:cubicBezTo>
                  <a:cubicBezTo>
                    <a:pt x="440572" y="737027"/>
                    <a:pt x="573160" y="705785"/>
                    <a:pt x="589162" y="528906"/>
                  </a:cubicBezTo>
                  <a:cubicBezTo>
                    <a:pt x="597449" y="441180"/>
                    <a:pt x="583542" y="298686"/>
                    <a:pt x="568397" y="182577"/>
                  </a:cubicBezTo>
                  <a:close/>
                </a:path>
              </a:pathLst>
            </a:custGeom>
            <a:solidFill>
              <a:srgbClr val="FFBE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29F522-15F6-4DD7-BF31-8891E2A3C0E5}"/>
                </a:ext>
              </a:extLst>
            </p:cNvPr>
            <p:cNvSpPr/>
            <p:nvPr/>
          </p:nvSpPr>
          <p:spPr>
            <a:xfrm>
              <a:off x="7326085" y="3969008"/>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9ED1FB5-4A20-4AEB-A783-901F62858F74}"/>
                </a:ext>
              </a:extLst>
            </p:cNvPr>
            <p:cNvSpPr/>
            <p:nvPr/>
          </p:nvSpPr>
          <p:spPr>
            <a:xfrm>
              <a:off x="7312146" y="3937084"/>
              <a:ext cx="89056" cy="26728"/>
            </a:xfrm>
            <a:custGeom>
              <a:avLst/>
              <a:gdLst>
                <a:gd name="connsiteX0" fmla="*/ 88778 w 89056"/>
                <a:gd name="connsiteY0" fmla="*/ 20826 h 26728"/>
                <a:gd name="connsiteX1" fmla="*/ 44201 w 89056"/>
                <a:gd name="connsiteY1" fmla="*/ 14159 h 26728"/>
                <a:gd name="connsiteX2" fmla="*/ 386 w 89056"/>
                <a:gd name="connsiteY2" fmla="*/ 26351 h 26728"/>
                <a:gd name="connsiteX3" fmla="*/ 8768 w 89056"/>
                <a:gd name="connsiteY3" fmla="*/ 13492 h 26728"/>
                <a:gd name="connsiteX4" fmla="*/ 43630 w 89056"/>
                <a:gd name="connsiteY4" fmla="*/ 157 h 26728"/>
                <a:gd name="connsiteX5" fmla="*/ 79444 w 89056"/>
                <a:gd name="connsiteY5" fmla="*/ 9110 h 26728"/>
                <a:gd name="connsiteX6" fmla="*/ 88778 w 89056"/>
                <a:gd name="connsiteY6" fmla="*/ 20826 h 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28">
                  <a:moveTo>
                    <a:pt x="88778" y="20826"/>
                  </a:moveTo>
                  <a:cubicBezTo>
                    <a:pt x="86207" y="23874"/>
                    <a:pt x="68395" y="12444"/>
                    <a:pt x="44201" y="14159"/>
                  </a:cubicBezTo>
                  <a:cubicBezTo>
                    <a:pt x="20008" y="15873"/>
                    <a:pt x="3149" y="29113"/>
                    <a:pt x="386" y="26351"/>
                  </a:cubicBezTo>
                  <a:cubicBezTo>
                    <a:pt x="-1042" y="25112"/>
                    <a:pt x="1434" y="19588"/>
                    <a:pt x="8768" y="13492"/>
                  </a:cubicBezTo>
                  <a:cubicBezTo>
                    <a:pt x="18741" y="5566"/>
                    <a:pt x="30914" y="910"/>
                    <a:pt x="43630" y="157"/>
                  </a:cubicBezTo>
                  <a:cubicBezTo>
                    <a:pt x="56218" y="-762"/>
                    <a:pt x="68770" y="2375"/>
                    <a:pt x="79444" y="9110"/>
                  </a:cubicBezTo>
                  <a:cubicBezTo>
                    <a:pt x="87159" y="14254"/>
                    <a:pt x="90017" y="19874"/>
                    <a:pt x="88778" y="20826"/>
                  </a:cubicBezTo>
                  <a:close/>
                </a:path>
              </a:pathLst>
            </a:custGeom>
            <a:solidFill>
              <a:srgbClr val="263238"/>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D70762-E19B-499C-88ED-50E614F3F07B}"/>
                </a:ext>
              </a:extLst>
            </p:cNvPr>
            <p:cNvSpPr/>
            <p:nvPr/>
          </p:nvSpPr>
          <p:spPr>
            <a:xfrm>
              <a:off x="7094913" y="3981009"/>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BD8843-DF61-4413-BEC1-5CD699C48176}"/>
                </a:ext>
              </a:extLst>
            </p:cNvPr>
            <p:cNvSpPr/>
            <p:nvPr/>
          </p:nvSpPr>
          <p:spPr>
            <a:xfrm>
              <a:off x="7072783" y="3950052"/>
              <a:ext cx="89056" cy="26712"/>
            </a:xfrm>
            <a:custGeom>
              <a:avLst/>
              <a:gdLst>
                <a:gd name="connsiteX0" fmla="*/ 88778 w 89056"/>
                <a:gd name="connsiteY0" fmla="*/ 20812 h 26712"/>
                <a:gd name="connsiteX1" fmla="*/ 44201 w 89056"/>
                <a:gd name="connsiteY1" fmla="*/ 14145 h 26712"/>
                <a:gd name="connsiteX2" fmla="*/ 386 w 89056"/>
                <a:gd name="connsiteY2" fmla="*/ 26337 h 26712"/>
                <a:gd name="connsiteX3" fmla="*/ 8768 w 89056"/>
                <a:gd name="connsiteY3" fmla="*/ 13478 h 26712"/>
                <a:gd name="connsiteX4" fmla="*/ 43630 w 89056"/>
                <a:gd name="connsiteY4" fmla="*/ 143 h 26712"/>
                <a:gd name="connsiteX5" fmla="*/ 79444 w 89056"/>
                <a:gd name="connsiteY5" fmla="*/ 9097 h 26712"/>
                <a:gd name="connsiteX6" fmla="*/ 88778 w 89056"/>
                <a:gd name="connsiteY6" fmla="*/ 20812 h 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12">
                  <a:moveTo>
                    <a:pt x="88778" y="20812"/>
                  </a:moveTo>
                  <a:cubicBezTo>
                    <a:pt x="86207" y="23955"/>
                    <a:pt x="68300" y="12525"/>
                    <a:pt x="44201" y="14145"/>
                  </a:cubicBezTo>
                  <a:cubicBezTo>
                    <a:pt x="20103" y="15764"/>
                    <a:pt x="3149" y="29099"/>
                    <a:pt x="386" y="26337"/>
                  </a:cubicBezTo>
                  <a:cubicBezTo>
                    <a:pt x="-1042" y="25099"/>
                    <a:pt x="1434" y="19669"/>
                    <a:pt x="8768" y="13478"/>
                  </a:cubicBezTo>
                  <a:cubicBezTo>
                    <a:pt x="18740" y="5553"/>
                    <a:pt x="30914" y="896"/>
                    <a:pt x="43630" y="143"/>
                  </a:cubicBezTo>
                  <a:cubicBezTo>
                    <a:pt x="56214" y="-730"/>
                    <a:pt x="68751" y="2405"/>
                    <a:pt x="79444" y="9097"/>
                  </a:cubicBezTo>
                  <a:cubicBezTo>
                    <a:pt x="87159" y="14335"/>
                    <a:pt x="90017" y="19384"/>
                    <a:pt x="88778" y="20812"/>
                  </a:cubicBezTo>
                  <a:close/>
                </a:path>
              </a:pathLst>
            </a:custGeom>
            <a:solidFill>
              <a:srgbClr val="263238"/>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07676B-89E1-489C-B3C6-64C0963913FD}"/>
                </a:ext>
              </a:extLst>
            </p:cNvPr>
            <p:cNvSpPr/>
            <p:nvPr/>
          </p:nvSpPr>
          <p:spPr>
            <a:xfrm>
              <a:off x="7234686" y="3937505"/>
              <a:ext cx="84840" cy="200868"/>
            </a:xfrm>
            <a:custGeom>
              <a:avLst/>
              <a:gdLst>
                <a:gd name="connsiteX0" fmla="*/ 24793 w 84840"/>
                <a:gd name="connsiteY0" fmla="*/ 200428 h 200868"/>
                <a:gd name="connsiteX1" fmla="*/ 63559 w 84840"/>
                <a:gd name="connsiteY1" fmla="*/ 190903 h 200868"/>
                <a:gd name="connsiteX2" fmla="*/ 76132 w 84840"/>
                <a:gd name="connsiteY2" fmla="*/ 183949 h 200868"/>
                <a:gd name="connsiteX3" fmla="*/ 70798 w 84840"/>
                <a:gd name="connsiteY3" fmla="*/ 165947 h 200868"/>
                <a:gd name="connsiteX4" fmla="*/ 49462 w 84840"/>
                <a:gd name="connsiteY4" fmla="*/ 120132 h 200868"/>
                <a:gd name="connsiteX5" fmla="*/ 218 w 84840"/>
                <a:gd name="connsiteY5" fmla="*/ 22 h 200868"/>
                <a:gd name="connsiteX6" fmla="*/ 58987 w 84840"/>
                <a:gd name="connsiteY6" fmla="*/ 115941 h 200868"/>
                <a:gd name="connsiteX7" fmla="*/ 79657 w 84840"/>
                <a:gd name="connsiteY7" fmla="*/ 162042 h 200868"/>
                <a:gd name="connsiteX8" fmla="*/ 84419 w 84840"/>
                <a:gd name="connsiteY8" fmla="*/ 186045 h 200868"/>
                <a:gd name="connsiteX9" fmla="*/ 74894 w 84840"/>
                <a:gd name="connsiteY9" fmla="*/ 195570 h 200868"/>
                <a:gd name="connsiteX10" fmla="*/ 64512 w 84840"/>
                <a:gd name="connsiteY10" fmla="*/ 197761 h 200868"/>
                <a:gd name="connsiteX11" fmla="*/ 24793 w 84840"/>
                <a:gd name="connsiteY11" fmla="*/ 200428 h 20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0" h="200868">
                  <a:moveTo>
                    <a:pt x="24793" y="200428"/>
                  </a:moveTo>
                  <a:cubicBezTo>
                    <a:pt x="24793" y="198999"/>
                    <a:pt x="39366" y="195475"/>
                    <a:pt x="63559" y="190903"/>
                  </a:cubicBezTo>
                  <a:cubicBezTo>
                    <a:pt x="69655" y="189855"/>
                    <a:pt x="75370" y="188236"/>
                    <a:pt x="76132" y="183949"/>
                  </a:cubicBezTo>
                  <a:cubicBezTo>
                    <a:pt x="76255" y="177542"/>
                    <a:pt x="74392" y="171254"/>
                    <a:pt x="70798" y="165947"/>
                  </a:cubicBezTo>
                  <a:lnTo>
                    <a:pt x="49462" y="120132"/>
                  </a:lnTo>
                  <a:cubicBezTo>
                    <a:pt x="19649" y="54981"/>
                    <a:pt x="-2449" y="1260"/>
                    <a:pt x="218" y="22"/>
                  </a:cubicBezTo>
                  <a:cubicBezTo>
                    <a:pt x="2885" y="-1217"/>
                    <a:pt x="28793" y="50790"/>
                    <a:pt x="58987" y="115941"/>
                  </a:cubicBezTo>
                  <a:cubicBezTo>
                    <a:pt x="66131" y="132038"/>
                    <a:pt x="73084" y="147373"/>
                    <a:pt x="79657" y="162042"/>
                  </a:cubicBezTo>
                  <a:cubicBezTo>
                    <a:pt x="84021" y="169233"/>
                    <a:pt x="85707" y="177733"/>
                    <a:pt x="84419" y="186045"/>
                  </a:cubicBezTo>
                  <a:cubicBezTo>
                    <a:pt x="82909" y="190535"/>
                    <a:pt x="79384" y="194059"/>
                    <a:pt x="74894" y="195570"/>
                  </a:cubicBezTo>
                  <a:cubicBezTo>
                    <a:pt x="71547" y="196760"/>
                    <a:pt x="68055" y="197497"/>
                    <a:pt x="64512" y="197761"/>
                  </a:cubicBezTo>
                  <a:cubicBezTo>
                    <a:pt x="40128" y="200428"/>
                    <a:pt x="24888" y="201571"/>
                    <a:pt x="24793" y="200428"/>
                  </a:cubicBezTo>
                  <a:close/>
                </a:path>
              </a:pathLst>
            </a:custGeom>
            <a:solidFill>
              <a:srgbClr val="263238"/>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7546538-F820-4C72-A8E8-7B8E91C41341}"/>
                </a:ext>
              </a:extLst>
            </p:cNvPr>
            <p:cNvSpPr/>
            <p:nvPr/>
          </p:nvSpPr>
          <p:spPr>
            <a:xfrm>
              <a:off x="7057167" y="4375676"/>
              <a:ext cx="241458" cy="95717"/>
            </a:xfrm>
            <a:custGeom>
              <a:avLst/>
              <a:gdLst>
                <a:gd name="connsiteX0" fmla="*/ 238125 w 241458"/>
                <a:gd name="connsiteY0" fmla="*/ 46768 h 95717"/>
                <a:gd name="connsiteX1" fmla="*/ 0 w 241458"/>
                <a:gd name="connsiteY1" fmla="*/ 0 h 95717"/>
                <a:gd name="connsiteX2" fmla="*/ 241459 w 241458"/>
                <a:gd name="connsiteY2" fmla="*/ 91440 h 95717"/>
              </a:gdLst>
              <a:ahLst/>
              <a:cxnLst>
                <a:cxn ang="0">
                  <a:pos x="connsiteX0" y="connsiteY0"/>
                </a:cxn>
                <a:cxn ang="0">
                  <a:pos x="connsiteX1" y="connsiteY1"/>
                </a:cxn>
                <a:cxn ang="0">
                  <a:pos x="connsiteX2" y="connsiteY2"/>
                </a:cxn>
              </a:cxnLst>
              <a:rect l="l" t="t" r="r" b="b"/>
              <a:pathLst>
                <a:path w="241458" h="95717">
                  <a:moveTo>
                    <a:pt x="238125" y="46768"/>
                  </a:moveTo>
                  <a:cubicBezTo>
                    <a:pt x="155953" y="53485"/>
                    <a:pt x="73528" y="37296"/>
                    <a:pt x="0" y="0"/>
                  </a:cubicBezTo>
                  <a:cubicBezTo>
                    <a:pt x="0" y="0"/>
                    <a:pt x="67437" y="119539"/>
                    <a:pt x="241459" y="91440"/>
                  </a:cubicBezTo>
                  <a:close/>
                </a:path>
              </a:pathLst>
            </a:custGeom>
            <a:solidFill>
              <a:srgbClr val="EB996E"/>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36D5DA2-AF15-43B1-A52B-39241EBDF6AB}"/>
                </a:ext>
              </a:extLst>
            </p:cNvPr>
            <p:cNvSpPr/>
            <p:nvPr/>
          </p:nvSpPr>
          <p:spPr>
            <a:xfrm>
              <a:off x="7182084" y="4182367"/>
              <a:ext cx="73887" cy="54240"/>
            </a:xfrm>
            <a:custGeom>
              <a:avLst/>
              <a:gdLst>
                <a:gd name="connsiteX0" fmla="*/ 71013 w 73887"/>
                <a:gd name="connsiteY0" fmla="*/ 14240 h 54240"/>
                <a:gd name="connsiteX1" fmla="*/ 30912 w 73887"/>
                <a:gd name="connsiteY1" fmla="*/ 714 h 54240"/>
                <a:gd name="connsiteX2" fmla="*/ 4433 w 73887"/>
                <a:gd name="connsiteY2" fmla="*/ 17288 h 54240"/>
                <a:gd name="connsiteX3" fmla="*/ 4433 w 73887"/>
                <a:gd name="connsiteY3" fmla="*/ 45863 h 54240"/>
                <a:gd name="connsiteX4" fmla="*/ 36627 w 73887"/>
                <a:gd name="connsiteY4" fmla="*/ 51768 h 54240"/>
                <a:gd name="connsiteX5" fmla="*/ 66441 w 73887"/>
                <a:gd name="connsiteY5" fmla="*/ 31766 h 54240"/>
                <a:gd name="connsiteX6" fmla="*/ 72822 w 73887"/>
                <a:gd name="connsiteY6" fmla="*/ 24146 h 54240"/>
                <a:gd name="connsiteX7" fmla="*/ 72251 w 73887"/>
                <a:gd name="connsiteY7" fmla="*/ 15192 h 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7" h="54240">
                  <a:moveTo>
                    <a:pt x="71013" y="14240"/>
                  </a:moveTo>
                  <a:cubicBezTo>
                    <a:pt x="60874" y="3116"/>
                    <a:pt x="45717" y="-1997"/>
                    <a:pt x="30912" y="714"/>
                  </a:cubicBezTo>
                  <a:cubicBezTo>
                    <a:pt x="20201" y="2411"/>
                    <a:pt x="10641" y="8395"/>
                    <a:pt x="4433" y="17288"/>
                  </a:cubicBezTo>
                  <a:cubicBezTo>
                    <a:pt x="-1478" y="25896"/>
                    <a:pt x="-1478" y="37255"/>
                    <a:pt x="4433" y="45863"/>
                  </a:cubicBezTo>
                  <a:cubicBezTo>
                    <a:pt x="12942" y="54240"/>
                    <a:pt x="25699" y="56580"/>
                    <a:pt x="36627" y="51768"/>
                  </a:cubicBezTo>
                  <a:cubicBezTo>
                    <a:pt x="47795" y="47148"/>
                    <a:pt x="57930" y="40348"/>
                    <a:pt x="66441" y="31766"/>
                  </a:cubicBezTo>
                  <a:cubicBezTo>
                    <a:pt x="69022" y="29643"/>
                    <a:pt x="71186" y="27059"/>
                    <a:pt x="72822" y="24146"/>
                  </a:cubicBezTo>
                  <a:cubicBezTo>
                    <a:pt x="74428" y="21313"/>
                    <a:pt x="74204" y="17798"/>
                    <a:pt x="72251" y="15192"/>
                  </a:cubicBezTo>
                </a:path>
              </a:pathLst>
            </a:custGeom>
            <a:solidFill>
              <a:srgbClr val="EB996E"/>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CBF28B-1831-4FFC-8F67-70FCB4D5343E}"/>
                </a:ext>
              </a:extLst>
            </p:cNvPr>
            <p:cNvSpPr/>
            <p:nvPr/>
          </p:nvSpPr>
          <p:spPr>
            <a:xfrm>
              <a:off x="7186320" y="4159173"/>
              <a:ext cx="84397" cy="65669"/>
            </a:xfrm>
            <a:custGeom>
              <a:avLst/>
              <a:gdLst>
                <a:gd name="connsiteX0" fmla="*/ 3149 w 84397"/>
                <a:gd name="connsiteY0" fmla="*/ 0 h 65669"/>
                <a:gd name="connsiteX1" fmla="*/ 32581 w 84397"/>
                <a:gd name="connsiteY1" fmla="*/ 42863 h 65669"/>
                <a:gd name="connsiteX2" fmla="*/ 84397 w 84397"/>
                <a:gd name="connsiteY2" fmla="*/ 58865 h 65669"/>
                <a:gd name="connsiteX3" fmla="*/ 66776 w 84397"/>
                <a:gd name="connsiteY3" fmla="*/ 65437 h 65669"/>
                <a:gd name="connsiteX4" fmla="*/ 23533 w 84397"/>
                <a:gd name="connsiteY4" fmla="*/ 53626 h 65669"/>
                <a:gd name="connsiteX5" fmla="*/ 577 w 84397"/>
                <a:gd name="connsiteY5" fmla="*/ 17526 h 65669"/>
                <a:gd name="connsiteX6" fmla="*/ 3149 w 84397"/>
                <a:gd name="connsiteY6" fmla="*/ 0 h 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97" h="65669">
                  <a:moveTo>
                    <a:pt x="3149" y="0"/>
                  </a:moveTo>
                  <a:cubicBezTo>
                    <a:pt x="7054" y="0"/>
                    <a:pt x="8864" y="25717"/>
                    <a:pt x="32581" y="42863"/>
                  </a:cubicBezTo>
                  <a:cubicBezTo>
                    <a:pt x="56299" y="60008"/>
                    <a:pt x="83921" y="55245"/>
                    <a:pt x="84397" y="58865"/>
                  </a:cubicBezTo>
                  <a:cubicBezTo>
                    <a:pt x="84397" y="60484"/>
                    <a:pt x="78492" y="64389"/>
                    <a:pt x="66776" y="65437"/>
                  </a:cubicBezTo>
                  <a:cubicBezTo>
                    <a:pt x="51418" y="66739"/>
                    <a:pt x="36096" y="62554"/>
                    <a:pt x="23533" y="53626"/>
                  </a:cubicBezTo>
                  <a:cubicBezTo>
                    <a:pt x="11496" y="45018"/>
                    <a:pt x="3267" y="32077"/>
                    <a:pt x="577" y="17526"/>
                  </a:cubicBezTo>
                  <a:cubicBezTo>
                    <a:pt x="-1137" y="6667"/>
                    <a:pt x="1339" y="0"/>
                    <a:pt x="3149" y="0"/>
                  </a:cubicBezTo>
                  <a:close/>
                </a:path>
              </a:pathLst>
            </a:custGeom>
            <a:solidFill>
              <a:srgbClr val="263238"/>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CBC7C-F65F-4B01-8602-9BD044606CE0}"/>
                </a:ext>
              </a:extLst>
            </p:cNvPr>
            <p:cNvSpPr/>
            <p:nvPr/>
          </p:nvSpPr>
          <p:spPr>
            <a:xfrm>
              <a:off x="7052284" y="3888494"/>
              <a:ext cx="109588" cy="36451"/>
            </a:xfrm>
            <a:custGeom>
              <a:avLst/>
              <a:gdLst>
                <a:gd name="connsiteX0" fmla="*/ 109468 w 109588"/>
                <a:gd name="connsiteY0" fmla="*/ 15219 h 36451"/>
                <a:gd name="connsiteX1" fmla="*/ 55175 w 109588"/>
                <a:gd name="connsiteY1" fmla="*/ 25792 h 36451"/>
                <a:gd name="connsiteX2" fmla="*/ 502 w 109588"/>
                <a:gd name="connsiteY2" fmla="*/ 34650 h 36451"/>
                <a:gd name="connsiteX3" fmla="*/ 10979 w 109588"/>
                <a:gd name="connsiteY3" fmla="*/ 18553 h 36451"/>
                <a:gd name="connsiteX4" fmla="*/ 94037 w 109588"/>
                <a:gd name="connsiteY4" fmla="*/ 3694 h 36451"/>
                <a:gd name="connsiteX5" fmla="*/ 109468 w 109588"/>
                <a:gd name="connsiteY5" fmla="*/ 15219 h 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88" h="36451">
                  <a:moveTo>
                    <a:pt x="109468" y="15219"/>
                  </a:moveTo>
                  <a:cubicBezTo>
                    <a:pt x="107563" y="21887"/>
                    <a:pt x="83274" y="20458"/>
                    <a:pt x="55175" y="25792"/>
                  </a:cubicBezTo>
                  <a:cubicBezTo>
                    <a:pt x="27077" y="31126"/>
                    <a:pt x="4598" y="40365"/>
                    <a:pt x="502" y="34650"/>
                  </a:cubicBezTo>
                  <a:cubicBezTo>
                    <a:pt x="-1403" y="31983"/>
                    <a:pt x="2121" y="25125"/>
                    <a:pt x="10979" y="18553"/>
                  </a:cubicBezTo>
                  <a:cubicBezTo>
                    <a:pt x="34883" y="1034"/>
                    <a:pt x="65543" y="-4451"/>
                    <a:pt x="94037" y="3694"/>
                  </a:cubicBezTo>
                  <a:cubicBezTo>
                    <a:pt x="104705" y="7218"/>
                    <a:pt x="110516" y="11981"/>
                    <a:pt x="109468" y="15219"/>
                  </a:cubicBezTo>
                  <a:close/>
                </a:path>
              </a:pathLst>
            </a:custGeom>
            <a:solidFill>
              <a:srgbClr val="26323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1A5BFDF-9037-41DD-A70F-4DF78698174E}"/>
                </a:ext>
              </a:extLst>
            </p:cNvPr>
            <p:cNvSpPr/>
            <p:nvPr/>
          </p:nvSpPr>
          <p:spPr>
            <a:xfrm>
              <a:off x="7306890" y="3878980"/>
              <a:ext cx="83176" cy="27847"/>
            </a:xfrm>
            <a:custGeom>
              <a:avLst/>
              <a:gdLst>
                <a:gd name="connsiteX0" fmla="*/ 82605 w 83176"/>
                <a:gd name="connsiteY0" fmla="*/ 22446 h 27847"/>
                <a:gd name="connsiteX1" fmla="*/ 41647 w 83176"/>
                <a:gd name="connsiteY1" fmla="*/ 24637 h 27847"/>
                <a:gd name="connsiteX2" fmla="*/ 690 w 83176"/>
                <a:gd name="connsiteY2" fmla="*/ 25399 h 27847"/>
                <a:gd name="connsiteX3" fmla="*/ 8119 w 83176"/>
                <a:gd name="connsiteY3" fmla="*/ 11302 h 27847"/>
                <a:gd name="connsiteX4" fmla="*/ 40790 w 83176"/>
                <a:gd name="connsiteY4" fmla="*/ 63 h 27847"/>
                <a:gd name="connsiteX5" fmla="*/ 74127 w 83176"/>
                <a:gd name="connsiteY5" fmla="*/ 8921 h 27847"/>
                <a:gd name="connsiteX6" fmla="*/ 82605 w 83176"/>
                <a:gd name="connsiteY6" fmla="*/ 22446 h 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6" h="27847">
                  <a:moveTo>
                    <a:pt x="82605" y="22446"/>
                  </a:moveTo>
                  <a:cubicBezTo>
                    <a:pt x="78699" y="28161"/>
                    <a:pt x="61745" y="23589"/>
                    <a:pt x="41647" y="24637"/>
                  </a:cubicBezTo>
                  <a:cubicBezTo>
                    <a:pt x="21549" y="25685"/>
                    <a:pt x="4976" y="30828"/>
                    <a:pt x="690" y="25399"/>
                  </a:cubicBezTo>
                  <a:cubicBezTo>
                    <a:pt x="-1215" y="22732"/>
                    <a:pt x="690" y="17017"/>
                    <a:pt x="8119" y="11302"/>
                  </a:cubicBezTo>
                  <a:cubicBezTo>
                    <a:pt x="17589" y="4275"/>
                    <a:pt x="29001" y="349"/>
                    <a:pt x="40790" y="63"/>
                  </a:cubicBezTo>
                  <a:cubicBezTo>
                    <a:pt x="52550" y="-489"/>
                    <a:pt x="64193" y="2605"/>
                    <a:pt x="74127" y="8921"/>
                  </a:cubicBezTo>
                  <a:cubicBezTo>
                    <a:pt x="81652" y="14064"/>
                    <a:pt x="84510" y="19589"/>
                    <a:pt x="82605" y="22446"/>
                  </a:cubicBezTo>
                  <a:close/>
                </a:path>
              </a:pathLst>
            </a:custGeom>
            <a:solidFill>
              <a:srgbClr val="2632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49A692-1BE0-4C52-94E5-566D9C7700B8}"/>
                </a:ext>
              </a:extLst>
            </p:cNvPr>
            <p:cNvSpPr/>
            <p:nvPr/>
          </p:nvSpPr>
          <p:spPr>
            <a:xfrm>
              <a:off x="7060977" y="3626108"/>
              <a:ext cx="406274" cy="265698"/>
            </a:xfrm>
            <a:custGeom>
              <a:avLst/>
              <a:gdLst>
                <a:gd name="connsiteX0" fmla="*/ 0 w 406274"/>
                <a:gd name="connsiteY0" fmla="*/ 83200 h 265698"/>
                <a:gd name="connsiteX1" fmla="*/ 185261 w 406274"/>
                <a:gd name="connsiteY1" fmla="*/ 132634 h 265698"/>
                <a:gd name="connsiteX2" fmla="*/ 229743 w 406274"/>
                <a:gd name="connsiteY2" fmla="*/ 135396 h 265698"/>
                <a:gd name="connsiteX3" fmla="*/ 269272 w 406274"/>
                <a:gd name="connsiteY3" fmla="*/ 154446 h 265698"/>
                <a:gd name="connsiteX4" fmla="*/ 292322 w 406274"/>
                <a:gd name="connsiteY4" fmla="*/ 207025 h 265698"/>
                <a:gd name="connsiteX5" fmla="*/ 377190 w 406274"/>
                <a:gd name="connsiteY5" fmla="*/ 265699 h 265698"/>
                <a:gd name="connsiteX6" fmla="*/ 404241 w 406274"/>
                <a:gd name="connsiteY6" fmla="*/ 254459 h 265698"/>
                <a:gd name="connsiteX7" fmla="*/ 404908 w 406274"/>
                <a:gd name="connsiteY7" fmla="*/ 233980 h 265698"/>
                <a:gd name="connsiteX8" fmla="*/ 362331 w 406274"/>
                <a:gd name="connsiteY8" fmla="*/ 101392 h 265698"/>
                <a:gd name="connsiteX9" fmla="*/ 238506 w 406274"/>
                <a:gd name="connsiteY9" fmla="*/ 7000 h 265698"/>
                <a:gd name="connsiteX10" fmla="*/ 16764 w 406274"/>
                <a:gd name="connsiteY10" fmla="*/ 26050 h 2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74" h="265698">
                  <a:moveTo>
                    <a:pt x="0" y="83200"/>
                  </a:moveTo>
                  <a:cubicBezTo>
                    <a:pt x="32861" y="135968"/>
                    <a:pt x="123254" y="128158"/>
                    <a:pt x="185261" y="132634"/>
                  </a:cubicBezTo>
                  <a:cubicBezTo>
                    <a:pt x="200120" y="133777"/>
                    <a:pt x="215075" y="133206"/>
                    <a:pt x="229743" y="135396"/>
                  </a:cubicBezTo>
                  <a:cubicBezTo>
                    <a:pt x="244691" y="137105"/>
                    <a:pt x="258622" y="143819"/>
                    <a:pt x="269272" y="154446"/>
                  </a:cubicBezTo>
                  <a:cubicBezTo>
                    <a:pt x="282797" y="168925"/>
                    <a:pt x="284702" y="189308"/>
                    <a:pt x="292322" y="207025"/>
                  </a:cubicBezTo>
                  <a:cubicBezTo>
                    <a:pt x="307213" y="241080"/>
                    <a:pt x="340070" y="263796"/>
                    <a:pt x="377190" y="265699"/>
                  </a:cubicBezTo>
                  <a:cubicBezTo>
                    <a:pt x="387572" y="265699"/>
                    <a:pt x="399574" y="263698"/>
                    <a:pt x="404241" y="254459"/>
                  </a:cubicBezTo>
                  <a:cubicBezTo>
                    <a:pt x="406701" y="247890"/>
                    <a:pt x="406936" y="240695"/>
                    <a:pt x="404908" y="233980"/>
                  </a:cubicBezTo>
                  <a:cubicBezTo>
                    <a:pt x="396050" y="188165"/>
                    <a:pt x="385858" y="141492"/>
                    <a:pt x="362331" y="101392"/>
                  </a:cubicBezTo>
                  <a:cubicBezTo>
                    <a:pt x="334550" y="55337"/>
                    <a:pt x="290276" y="21587"/>
                    <a:pt x="238506" y="7000"/>
                  </a:cubicBezTo>
                  <a:cubicBezTo>
                    <a:pt x="187547" y="-7002"/>
                    <a:pt x="63722" y="332"/>
                    <a:pt x="16764" y="26050"/>
                  </a:cubicBezTo>
                </a:path>
              </a:pathLst>
            </a:custGeom>
            <a:solidFill>
              <a:srgbClr val="26323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C8B2A-85DD-4D45-B6F6-D8410AFD76EE}"/>
                </a:ext>
              </a:extLst>
            </p:cNvPr>
            <p:cNvSpPr/>
            <p:nvPr/>
          </p:nvSpPr>
          <p:spPr>
            <a:xfrm>
              <a:off x="6556334" y="3628389"/>
              <a:ext cx="604768" cy="1312881"/>
            </a:xfrm>
            <a:custGeom>
              <a:avLst/>
              <a:gdLst>
                <a:gd name="connsiteX0" fmla="*/ 497500 w 604768"/>
                <a:gd name="connsiteY0" fmla="*/ 13196 h 1312881"/>
                <a:gd name="connsiteX1" fmla="*/ 491785 w 604768"/>
                <a:gd name="connsiteY1" fmla="*/ 285325 h 1312881"/>
                <a:gd name="connsiteX2" fmla="*/ 397392 w 604768"/>
                <a:gd name="connsiteY2" fmla="*/ 418675 h 1312881"/>
                <a:gd name="connsiteX3" fmla="*/ 480545 w 604768"/>
                <a:gd name="connsiteY3" fmla="*/ 582410 h 1312881"/>
                <a:gd name="connsiteX4" fmla="*/ 408536 w 604768"/>
                <a:gd name="connsiteY4" fmla="*/ 757193 h 1312881"/>
                <a:gd name="connsiteX5" fmla="*/ 474544 w 604768"/>
                <a:gd name="connsiteY5" fmla="*/ 890543 h 1312881"/>
                <a:gd name="connsiteX6" fmla="*/ 582844 w 604768"/>
                <a:gd name="connsiteY6" fmla="*/ 999795 h 1312881"/>
                <a:gd name="connsiteX7" fmla="*/ 592369 w 604768"/>
                <a:gd name="connsiteY7" fmla="*/ 1165244 h 1312881"/>
                <a:gd name="connsiteX8" fmla="*/ 508644 w 604768"/>
                <a:gd name="connsiteY8" fmla="*/ 1312882 h 1312881"/>
                <a:gd name="connsiteX9" fmla="*/ 346719 w 604768"/>
                <a:gd name="connsiteY9" fmla="*/ 1292594 h 1312881"/>
                <a:gd name="connsiteX10" fmla="*/ 351100 w 604768"/>
                <a:gd name="connsiteY10" fmla="*/ 1230300 h 1312881"/>
                <a:gd name="connsiteX11" fmla="*/ 314620 w 604768"/>
                <a:gd name="connsiteY11" fmla="*/ 1286212 h 1312881"/>
                <a:gd name="connsiteX12" fmla="*/ 243944 w 604768"/>
                <a:gd name="connsiteY12" fmla="*/ 1293737 h 1312881"/>
                <a:gd name="connsiteX13" fmla="*/ 26965 w 604768"/>
                <a:gd name="connsiteY13" fmla="*/ 1259351 h 1312881"/>
                <a:gd name="connsiteX14" fmla="*/ 95259 w 604768"/>
                <a:gd name="connsiteY14" fmla="*/ 1155338 h 1312881"/>
                <a:gd name="connsiteX15" fmla="*/ 85734 w 604768"/>
                <a:gd name="connsiteY15" fmla="*/ 1035704 h 1312881"/>
                <a:gd name="connsiteX16" fmla="*/ 14773 w 604768"/>
                <a:gd name="connsiteY16" fmla="*/ 964934 h 1312881"/>
                <a:gd name="connsiteX17" fmla="*/ 30870 w 604768"/>
                <a:gd name="connsiteY17" fmla="*/ 824249 h 1312881"/>
                <a:gd name="connsiteX18" fmla="*/ 139550 w 604768"/>
                <a:gd name="connsiteY18" fmla="*/ 720332 h 1312881"/>
                <a:gd name="connsiteX19" fmla="*/ 206892 w 604768"/>
                <a:gd name="connsiteY19" fmla="*/ 590506 h 1312881"/>
                <a:gd name="connsiteX20" fmla="*/ 147265 w 604768"/>
                <a:gd name="connsiteY20" fmla="*/ 406007 h 1312881"/>
                <a:gd name="connsiteX21" fmla="*/ 245373 w 604768"/>
                <a:gd name="connsiteY21" fmla="*/ 209315 h 1312881"/>
                <a:gd name="connsiteX22" fmla="*/ 285187 w 604768"/>
                <a:gd name="connsiteY22" fmla="*/ 61202 h 1312881"/>
                <a:gd name="connsiteX23" fmla="*/ 387391 w 604768"/>
                <a:gd name="connsiteY23" fmla="*/ 1765 h 1312881"/>
                <a:gd name="connsiteX24" fmla="*/ 497690 w 604768"/>
                <a:gd name="connsiteY24" fmla="*/ 13196 h 131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768" h="1312881">
                  <a:moveTo>
                    <a:pt x="497500" y="13196"/>
                  </a:moveTo>
                  <a:cubicBezTo>
                    <a:pt x="559984" y="89396"/>
                    <a:pt x="557412" y="211601"/>
                    <a:pt x="491785" y="285325"/>
                  </a:cubicBezTo>
                  <a:cubicBezTo>
                    <a:pt x="454447" y="327330"/>
                    <a:pt x="396535" y="362858"/>
                    <a:pt x="397392" y="418675"/>
                  </a:cubicBezTo>
                  <a:cubicBezTo>
                    <a:pt x="398630" y="480873"/>
                    <a:pt x="474640" y="520402"/>
                    <a:pt x="480545" y="582410"/>
                  </a:cubicBezTo>
                  <a:cubicBezTo>
                    <a:pt x="486736" y="646132"/>
                    <a:pt x="417013" y="693662"/>
                    <a:pt x="408536" y="757193"/>
                  </a:cubicBezTo>
                  <a:cubicBezTo>
                    <a:pt x="401773" y="808247"/>
                    <a:pt x="436349" y="855586"/>
                    <a:pt x="474544" y="890543"/>
                  </a:cubicBezTo>
                  <a:cubicBezTo>
                    <a:pt x="512740" y="925500"/>
                    <a:pt x="557602" y="954837"/>
                    <a:pt x="582844" y="999795"/>
                  </a:cubicBezTo>
                  <a:cubicBezTo>
                    <a:pt x="610657" y="1049325"/>
                    <a:pt x="609895" y="1111142"/>
                    <a:pt x="592369" y="1165244"/>
                  </a:cubicBezTo>
                  <a:cubicBezTo>
                    <a:pt x="574843" y="1219346"/>
                    <a:pt x="542553" y="1267257"/>
                    <a:pt x="508644" y="1312882"/>
                  </a:cubicBezTo>
                  <a:cubicBezTo>
                    <a:pt x="455736" y="1299341"/>
                    <a:pt x="401332" y="1292525"/>
                    <a:pt x="346719" y="1292594"/>
                  </a:cubicBezTo>
                  <a:cubicBezTo>
                    <a:pt x="348179" y="1271829"/>
                    <a:pt x="349640" y="1251065"/>
                    <a:pt x="351100" y="1230300"/>
                  </a:cubicBezTo>
                  <a:cubicBezTo>
                    <a:pt x="354529" y="1253922"/>
                    <a:pt x="336527" y="1276592"/>
                    <a:pt x="314620" y="1286212"/>
                  </a:cubicBezTo>
                  <a:cubicBezTo>
                    <a:pt x="292712" y="1295832"/>
                    <a:pt x="267757" y="1295261"/>
                    <a:pt x="243944" y="1293737"/>
                  </a:cubicBezTo>
                  <a:cubicBezTo>
                    <a:pt x="170687" y="1289214"/>
                    <a:pt x="98030" y="1277700"/>
                    <a:pt x="26965" y="1259351"/>
                  </a:cubicBezTo>
                  <a:cubicBezTo>
                    <a:pt x="53539" y="1227157"/>
                    <a:pt x="80495" y="1194296"/>
                    <a:pt x="95259" y="1155338"/>
                  </a:cubicBezTo>
                  <a:cubicBezTo>
                    <a:pt x="110023" y="1116381"/>
                    <a:pt x="110499" y="1069613"/>
                    <a:pt x="85734" y="1035704"/>
                  </a:cubicBezTo>
                  <a:cubicBezTo>
                    <a:pt x="66112" y="1008558"/>
                    <a:pt x="33156" y="992937"/>
                    <a:pt x="14773" y="964934"/>
                  </a:cubicBezTo>
                  <a:cubicBezTo>
                    <a:pt x="-12659" y="922928"/>
                    <a:pt x="1247" y="864826"/>
                    <a:pt x="30870" y="824249"/>
                  </a:cubicBezTo>
                  <a:cubicBezTo>
                    <a:pt x="60493" y="783673"/>
                    <a:pt x="103069" y="754812"/>
                    <a:pt x="139550" y="720332"/>
                  </a:cubicBezTo>
                  <a:cubicBezTo>
                    <a:pt x="176031" y="685851"/>
                    <a:pt x="208416" y="640703"/>
                    <a:pt x="206892" y="590506"/>
                  </a:cubicBezTo>
                  <a:cubicBezTo>
                    <a:pt x="204891" y="525355"/>
                    <a:pt x="146884" y="471253"/>
                    <a:pt x="147265" y="406007"/>
                  </a:cubicBezTo>
                  <a:cubicBezTo>
                    <a:pt x="147265" y="331807"/>
                    <a:pt x="221179" y="279515"/>
                    <a:pt x="245373" y="209315"/>
                  </a:cubicBezTo>
                  <a:cubicBezTo>
                    <a:pt x="262804" y="158452"/>
                    <a:pt x="254898" y="105779"/>
                    <a:pt x="285187" y="61202"/>
                  </a:cubicBezTo>
                  <a:cubicBezTo>
                    <a:pt x="308324" y="26750"/>
                    <a:pt x="346005" y="4837"/>
                    <a:pt x="387391" y="1765"/>
                  </a:cubicBezTo>
                  <a:cubicBezTo>
                    <a:pt x="427110" y="51"/>
                    <a:pt x="461971" y="-4330"/>
                    <a:pt x="497690" y="13196"/>
                  </a:cubicBezTo>
                </a:path>
              </a:pathLst>
            </a:custGeom>
            <a:solidFill>
              <a:srgbClr val="26323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46083FB-9DA8-4B36-B50A-BAF5C2B888C6}"/>
                </a:ext>
              </a:extLst>
            </p:cNvPr>
            <p:cNvSpPr/>
            <p:nvPr/>
          </p:nvSpPr>
          <p:spPr>
            <a:xfrm>
              <a:off x="6730745" y="3731882"/>
              <a:ext cx="358709" cy="398061"/>
            </a:xfrm>
            <a:custGeom>
              <a:avLst/>
              <a:gdLst>
                <a:gd name="connsiteX0" fmla="*/ 358521 w 358709"/>
                <a:gd name="connsiteY0" fmla="*/ 0 h 398061"/>
                <a:gd name="connsiteX1" fmla="*/ 358521 w 358709"/>
                <a:gd name="connsiteY1" fmla="*/ 5905 h 398061"/>
                <a:gd name="connsiteX2" fmla="*/ 356235 w 358709"/>
                <a:gd name="connsiteY2" fmla="*/ 22574 h 398061"/>
                <a:gd name="connsiteX3" fmla="*/ 335852 w 358709"/>
                <a:gd name="connsiteY3" fmla="*/ 81058 h 398061"/>
                <a:gd name="connsiteX4" fmla="*/ 277654 w 358709"/>
                <a:gd name="connsiteY4" fmla="*/ 152114 h 398061"/>
                <a:gd name="connsiteX5" fmla="*/ 231267 w 358709"/>
                <a:gd name="connsiteY5" fmla="*/ 180689 h 398061"/>
                <a:gd name="connsiteX6" fmla="*/ 175641 w 358709"/>
                <a:gd name="connsiteY6" fmla="*/ 198692 h 398061"/>
                <a:gd name="connsiteX7" fmla="*/ 122206 w 358709"/>
                <a:gd name="connsiteY7" fmla="*/ 219075 h 398061"/>
                <a:gd name="connsiteX8" fmla="*/ 88106 w 358709"/>
                <a:gd name="connsiteY8" fmla="*/ 258223 h 398061"/>
                <a:gd name="connsiteX9" fmla="*/ 61531 w 358709"/>
                <a:gd name="connsiteY9" fmla="*/ 345662 h 398061"/>
                <a:gd name="connsiteX10" fmla="*/ 43148 w 358709"/>
                <a:gd name="connsiteY10" fmla="*/ 376047 h 398061"/>
                <a:gd name="connsiteX11" fmla="*/ 22193 w 358709"/>
                <a:gd name="connsiteY11" fmla="*/ 392906 h 398061"/>
                <a:gd name="connsiteX12" fmla="*/ 5906 w 358709"/>
                <a:gd name="connsiteY12" fmla="*/ 397859 h 398061"/>
                <a:gd name="connsiteX13" fmla="*/ 0 w 358709"/>
                <a:gd name="connsiteY13" fmla="*/ 397859 h 398061"/>
                <a:gd name="connsiteX14" fmla="*/ 21241 w 358709"/>
                <a:gd name="connsiteY14" fmla="*/ 391097 h 398061"/>
                <a:gd name="connsiteX15" fmla="*/ 40958 w 358709"/>
                <a:gd name="connsiteY15" fmla="*/ 374142 h 398061"/>
                <a:gd name="connsiteX16" fmla="*/ 58293 w 358709"/>
                <a:gd name="connsiteY16" fmla="*/ 344234 h 398061"/>
                <a:gd name="connsiteX17" fmla="*/ 83915 w 358709"/>
                <a:gd name="connsiteY17" fmla="*/ 256223 h 398061"/>
                <a:gd name="connsiteX18" fmla="*/ 119348 w 358709"/>
                <a:gd name="connsiteY18" fmla="*/ 215551 h 398061"/>
                <a:gd name="connsiteX19" fmla="*/ 174117 w 358709"/>
                <a:gd name="connsiteY19" fmla="*/ 194500 h 398061"/>
                <a:gd name="connsiteX20" fmla="*/ 228981 w 358709"/>
                <a:gd name="connsiteY20" fmla="*/ 176784 h 398061"/>
                <a:gd name="connsiteX21" fmla="*/ 274511 w 358709"/>
                <a:gd name="connsiteY21" fmla="*/ 148876 h 398061"/>
                <a:gd name="connsiteX22" fmla="*/ 332423 w 358709"/>
                <a:gd name="connsiteY22" fmla="*/ 79724 h 398061"/>
                <a:gd name="connsiteX23" fmla="*/ 354044 w 358709"/>
                <a:gd name="connsiteY23" fmla="*/ 22574 h 398061"/>
                <a:gd name="connsiteX24" fmla="*/ 358521 w 358709"/>
                <a:gd name="connsiteY24" fmla="*/ 0 h 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09" h="398061">
                  <a:moveTo>
                    <a:pt x="358521" y="0"/>
                  </a:moveTo>
                  <a:cubicBezTo>
                    <a:pt x="358772" y="1960"/>
                    <a:pt x="358772" y="3945"/>
                    <a:pt x="358521" y="5905"/>
                  </a:cubicBezTo>
                  <a:cubicBezTo>
                    <a:pt x="358153" y="11509"/>
                    <a:pt x="357389" y="17079"/>
                    <a:pt x="356235" y="22574"/>
                  </a:cubicBezTo>
                  <a:cubicBezTo>
                    <a:pt x="352450" y="42991"/>
                    <a:pt x="345577" y="62712"/>
                    <a:pt x="335852" y="81058"/>
                  </a:cubicBezTo>
                  <a:cubicBezTo>
                    <a:pt x="321533" y="108486"/>
                    <a:pt x="301723" y="132673"/>
                    <a:pt x="277654" y="152114"/>
                  </a:cubicBezTo>
                  <a:cubicBezTo>
                    <a:pt x="263525" y="163652"/>
                    <a:pt x="247927" y="173261"/>
                    <a:pt x="231267" y="180689"/>
                  </a:cubicBezTo>
                  <a:cubicBezTo>
                    <a:pt x="213262" y="188238"/>
                    <a:pt x="194655" y="194260"/>
                    <a:pt x="175641" y="198692"/>
                  </a:cubicBezTo>
                  <a:cubicBezTo>
                    <a:pt x="156955" y="202925"/>
                    <a:pt x="138964" y="209788"/>
                    <a:pt x="122206" y="219075"/>
                  </a:cubicBezTo>
                  <a:cubicBezTo>
                    <a:pt x="107066" y="228286"/>
                    <a:pt x="95153" y="241963"/>
                    <a:pt x="88106" y="258223"/>
                  </a:cubicBezTo>
                  <a:cubicBezTo>
                    <a:pt x="74390" y="289370"/>
                    <a:pt x="72295" y="321278"/>
                    <a:pt x="61531" y="345662"/>
                  </a:cubicBezTo>
                  <a:cubicBezTo>
                    <a:pt x="56942" y="356645"/>
                    <a:pt x="50747" y="366885"/>
                    <a:pt x="43148" y="376047"/>
                  </a:cubicBezTo>
                  <a:cubicBezTo>
                    <a:pt x="37300" y="382950"/>
                    <a:pt x="30188" y="388672"/>
                    <a:pt x="22193" y="392906"/>
                  </a:cubicBezTo>
                  <a:cubicBezTo>
                    <a:pt x="17088" y="395478"/>
                    <a:pt x="11578" y="397153"/>
                    <a:pt x="5906" y="397859"/>
                  </a:cubicBezTo>
                  <a:cubicBezTo>
                    <a:pt x="3946" y="398129"/>
                    <a:pt x="1959" y="398129"/>
                    <a:pt x="0" y="397859"/>
                  </a:cubicBezTo>
                  <a:cubicBezTo>
                    <a:pt x="7418" y="396850"/>
                    <a:pt x="14605" y="394562"/>
                    <a:pt x="21241" y="391097"/>
                  </a:cubicBezTo>
                  <a:cubicBezTo>
                    <a:pt x="28806" y="386715"/>
                    <a:pt x="35492" y="380966"/>
                    <a:pt x="40958" y="374142"/>
                  </a:cubicBezTo>
                  <a:cubicBezTo>
                    <a:pt x="48183" y="365085"/>
                    <a:pt x="54025" y="355006"/>
                    <a:pt x="58293" y="344234"/>
                  </a:cubicBezTo>
                  <a:cubicBezTo>
                    <a:pt x="68390" y="320421"/>
                    <a:pt x="70009" y="288608"/>
                    <a:pt x="83915" y="256223"/>
                  </a:cubicBezTo>
                  <a:cubicBezTo>
                    <a:pt x="91317" y="239378"/>
                    <a:pt x="103677" y="225191"/>
                    <a:pt x="119348" y="215551"/>
                  </a:cubicBezTo>
                  <a:cubicBezTo>
                    <a:pt x="136485" y="205910"/>
                    <a:pt x="154935" y="198819"/>
                    <a:pt x="174117" y="194500"/>
                  </a:cubicBezTo>
                  <a:cubicBezTo>
                    <a:pt x="192846" y="190060"/>
                    <a:pt x="211192" y="184136"/>
                    <a:pt x="228981" y="176784"/>
                  </a:cubicBezTo>
                  <a:cubicBezTo>
                    <a:pt x="245311" y="169508"/>
                    <a:pt x="260617" y="160126"/>
                    <a:pt x="274511" y="148876"/>
                  </a:cubicBezTo>
                  <a:cubicBezTo>
                    <a:pt x="298248" y="129933"/>
                    <a:pt x="317941" y="106418"/>
                    <a:pt x="332423" y="79724"/>
                  </a:cubicBezTo>
                  <a:cubicBezTo>
                    <a:pt x="342305" y="61797"/>
                    <a:pt x="349585" y="42554"/>
                    <a:pt x="354044" y="22574"/>
                  </a:cubicBezTo>
                  <a:cubicBezTo>
                    <a:pt x="357283" y="8096"/>
                    <a:pt x="357950" y="0"/>
                    <a:pt x="358521" y="0"/>
                  </a:cubicBezTo>
                  <a:close/>
                </a:path>
              </a:pathLst>
            </a:custGeom>
            <a:solidFill>
              <a:srgbClr val="455A64"/>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295CB39-4399-405B-97EC-B0F75BBBB7D3}"/>
                </a:ext>
              </a:extLst>
            </p:cNvPr>
            <p:cNvSpPr/>
            <p:nvPr/>
          </p:nvSpPr>
          <p:spPr>
            <a:xfrm>
              <a:off x="7330344" y="3783222"/>
              <a:ext cx="220810" cy="129825"/>
            </a:xfrm>
            <a:custGeom>
              <a:avLst/>
              <a:gdLst>
                <a:gd name="connsiteX0" fmla="*/ 220790 w 220810"/>
                <a:gd name="connsiteY0" fmla="*/ 129826 h 129825"/>
                <a:gd name="connsiteX1" fmla="*/ 213265 w 220810"/>
                <a:gd name="connsiteY1" fmla="*/ 122206 h 129825"/>
                <a:gd name="connsiteX2" fmla="*/ 185642 w 220810"/>
                <a:gd name="connsiteY2" fmla="*/ 115252 h 129825"/>
                <a:gd name="connsiteX3" fmla="*/ 165259 w 220810"/>
                <a:gd name="connsiteY3" fmla="*/ 116872 h 129825"/>
                <a:gd name="connsiteX4" fmla="*/ 141351 w 220810"/>
                <a:gd name="connsiteY4" fmla="*/ 116872 h 129825"/>
                <a:gd name="connsiteX5" fmla="*/ 88297 w 220810"/>
                <a:gd name="connsiteY5" fmla="*/ 103441 h 129825"/>
                <a:gd name="connsiteX6" fmla="*/ 15050 w 220810"/>
                <a:gd name="connsiteY6" fmla="*/ 38005 h 129825"/>
                <a:gd name="connsiteX7" fmla="*/ 2667 w 220810"/>
                <a:gd name="connsiteY7" fmla="*/ 10668 h 129825"/>
                <a:gd name="connsiteX8" fmla="*/ 0 w 220810"/>
                <a:gd name="connsiteY8" fmla="*/ 0 h 129825"/>
                <a:gd name="connsiteX9" fmla="*/ 18097 w 220810"/>
                <a:gd name="connsiteY9" fmla="*/ 36195 h 129825"/>
                <a:gd name="connsiteX10" fmla="*/ 90297 w 220810"/>
                <a:gd name="connsiteY10" fmla="*/ 98965 h 129825"/>
                <a:gd name="connsiteX11" fmla="*/ 141732 w 220810"/>
                <a:gd name="connsiteY11" fmla="*/ 112300 h 129825"/>
                <a:gd name="connsiteX12" fmla="*/ 164973 w 220810"/>
                <a:gd name="connsiteY12" fmla="*/ 112871 h 129825"/>
                <a:gd name="connsiteX13" fmla="*/ 185642 w 220810"/>
                <a:gd name="connsiteY13" fmla="*/ 111823 h 129825"/>
                <a:gd name="connsiteX14" fmla="*/ 214217 w 220810"/>
                <a:gd name="connsiteY14" fmla="*/ 120777 h 129825"/>
                <a:gd name="connsiteX15" fmla="*/ 219551 w 220810"/>
                <a:gd name="connsiteY15" fmla="*/ 127159 h 129825"/>
                <a:gd name="connsiteX16" fmla="*/ 220790 w 220810"/>
                <a:gd name="connsiteY16" fmla="*/ 129826 h 1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810" h="129825">
                  <a:moveTo>
                    <a:pt x="220790" y="129826"/>
                  </a:moveTo>
                  <a:cubicBezTo>
                    <a:pt x="218550" y="127034"/>
                    <a:pt x="216029" y="124480"/>
                    <a:pt x="213265" y="122206"/>
                  </a:cubicBezTo>
                  <a:cubicBezTo>
                    <a:pt x="205086" y="116883"/>
                    <a:pt x="195367" y="114436"/>
                    <a:pt x="185642" y="115252"/>
                  </a:cubicBezTo>
                  <a:cubicBezTo>
                    <a:pt x="179546" y="115252"/>
                    <a:pt x="172688" y="116300"/>
                    <a:pt x="165259" y="116872"/>
                  </a:cubicBezTo>
                  <a:cubicBezTo>
                    <a:pt x="157300" y="117442"/>
                    <a:pt x="149310" y="117442"/>
                    <a:pt x="141351" y="116872"/>
                  </a:cubicBezTo>
                  <a:cubicBezTo>
                    <a:pt x="123038" y="115405"/>
                    <a:pt x="105102" y="110865"/>
                    <a:pt x="88297" y="103441"/>
                  </a:cubicBezTo>
                  <a:cubicBezTo>
                    <a:pt x="57632" y="89836"/>
                    <a:pt x="32012" y="66948"/>
                    <a:pt x="15050" y="38005"/>
                  </a:cubicBezTo>
                  <a:cubicBezTo>
                    <a:pt x="10004" y="29337"/>
                    <a:pt x="5855" y="20177"/>
                    <a:pt x="2667" y="10668"/>
                  </a:cubicBezTo>
                  <a:cubicBezTo>
                    <a:pt x="1218" y="7276"/>
                    <a:pt x="317" y="3675"/>
                    <a:pt x="0" y="0"/>
                  </a:cubicBezTo>
                  <a:cubicBezTo>
                    <a:pt x="5304" y="12416"/>
                    <a:pt x="11347" y="24502"/>
                    <a:pt x="18097" y="36195"/>
                  </a:cubicBezTo>
                  <a:cubicBezTo>
                    <a:pt x="35396" y="63824"/>
                    <a:pt x="60531" y="85676"/>
                    <a:pt x="90297" y="98965"/>
                  </a:cubicBezTo>
                  <a:cubicBezTo>
                    <a:pt x="106621" y="106125"/>
                    <a:pt x="123985" y="110627"/>
                    <a:pt x="141732" y="112300"/>
                  </a:cubicBezTo>
                  <a:cubicBezTo>
                    <a:pt x="149458" y="113004"/>
                    <a:pt x="157222" y="113194"/>
                    <a:pt x="164973" y="112871"/>
                  </a:cubicBezTo>
                  <a:cubicBezTo>
                    <a:pt x="172307" y="112871"/>
                    <a:pt x="179261" y="111823"/>
                    <a:pt x="185642" y="111823"/>
                  </a:cubicBezTo>
                  <a:cubicBezTo>
                    <a:pt x="195922" y="111368"/>
                    <a:pt x="206036" y="114536"/>
                    <a:pt x="214217" y="120777"/>
                  </a:cubicBezTo>
                  <a:cubicBezTo>
                    <a:pt x="216365" y="122566"/>
                    <a:pt x="218172" y="124728"/>
                    <a:pt x="219551" y="127159"/>
                  </a:cubicBezTo>
                  <a:cubicBezTo>
                    <a:pt x="220694" y="128778"/>
                    <a:pt x="220885" y="129730"/>
                    <a:pt x="220790" y="129826"/>
                  </a:cubicBezTo>
                  <a:close/>
                </a:path>
              </a:pathLst>
            </a:custGeom>
            <a:solidFill>
              <a:srgbClr val="455A6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8DEA38-2135-4AE0-8B66-97C4B570E1F4}"/>
                </a:ext>
              </a:extLst>
            </p:cNvPr>
            <p:cNvSpPr/>
            <p:nvPr/>
          </p:nvSpPr>
          <p:spPr>
            <a:xfrm>
              <a:off x="7074789" y="3602006"/>
              <a:ext cx="446818" cy="179402"/>
            </a:xfrm>
            <a:custGeom>
              <a:avLst/>
              <a:gdLst>
                <a:gd name="connsiteX0" fmla="*/ 446818 w 446818"/>
                <a:gd name="connsiteY0" fmla="*/ 179215 h 179402"/>
                <a:gd name="connsiteX1" fmla="*/ 441293 w 446818"/>
                <a:gd name="connsiteY1" fmla="*/ 179215 h 179402"/>
                <a:gd name="connsiteX2" fmla="*/ 425577 w 446818"/>
                <a:gd name="connsiteY2" fmla="*/ 176834 h 179402"/>
                <a:gd name="connsiteX3" fmla="*/ 374332 w 446818"/>
                <a:gd name="connsiteY3" fmla="*/ 149211 h 179402"/>
                <a:gd name="connsiteX4" fmla="*/ 349948 w 446818"/>
                <a:gd name="connsiteY4" fmla="*/ 116826 h 179402"/>
                <a:gd name="connsiteX5" fmla="*/ 330898 w 446818"/>
                <a:gd name="connsiteY5" fmla="*/ 74821 h 179402"/>
                <a:gd name="connsiteX6" fmla="*/ 302323 w 446818"/>
                <a:gd name="connsiteY6" fmla="*/ 34244 h 179402"/>
                <a:gd name="connsiteX7" fmla="*/ 255270 w 446818"/>
                <a:gd name="connsiteY7" fmla="*/ 9765 h 179402"/>
                <a:gd name="connsiteX8" fmla="*/ 152686 w 446818"/>
                <a:gd name="connsiteY8" fmla="*/ 16623 h 179402"/>
                <a:gd name="connsiteX9" fmla="*/ 73723 w 446818"/>
                <a:gd name="connsiteY9" fmla="*/ 50151 h 179402"/>
                <a:gd name="connsiteX10" fmla="*/ 20383 w 446818"/>
                <a:gd name="connsiteY10" fmla="*/ 73678 h 179402"/>
                <a:gd name="connsiteX11" fmla="*/ 5334 w 446818"/>
                <a:gd name="connsiteY11" fmla="*/ 78726 h 179402"/>
                <a:gd name="connsiteX12" fmla="*/ 0 w 446818"/>
                <a:gd name="connsiteY12" fmla="*/ 80060 h 179402"/>
                <a:gd name="connsiteX13" fmla="*/ 5048 w 446818"/>
                <a:gd name="connsiteY13" fmla="*/ 77774 h 179402"/>
                <a:gd name="connsiteX14" fmla="*/ 19717 w 446818"/>
                <a:gd name="connsiteY14" fmla="*/ 71868 h 179402"/>
                <a:gd name="connsiteX15" fmla="*/ 72104 w 446818"/>
                <a:gd name="connsiteY15" fmla="*/ 47008 h 179402"/>
                <a:gd name="connsiteX16" fmla="*/ 151162 w 446818"/>
                <a:gd name="connsiteY16" fmla="*/ 11861 h 179402"/>
                <a:gd name="connsiteX17" fmla="*/ 256413 w 446818"/>
                <a:gd name="connsiteY17" fmla="*/ 4526 h 179402"/>
                <a:gd name="connsiteX18" fmla="*/ 305467 w 446818"/>
                <a:gd name="connsiteY18" fmla="*/ 30053 h 179402"/>
                <a:gd name="connsiteX19" fmla="*/ 334804 w 446818"/>
                <a:gd name="connsiteY19" fmla="*/ 72439 h 179402"/>
                <a:gd name="connsiteX20" fmla="*/ 353854 w 446818"/>
                <a:gd name="connsiteY20" fmla="*/ 114445 h 179402"/>
                <a:gd name="connsiteX21" fmla="*/ 376904 w 446818"/>
                <a:gd name="connsiteY21" fmla="*/ 146258 h 179402"/>
                <a:gd name="connsiteX22" fmla="*/ 426244 w 446818"/>
                <a:gd name="connsiteY22" fmla="*/ 174833 h 179402"/>
                <a:gd name="connsiteX23" fmla="*/ 446818 w 446818"/>
                <a:gd name="connsiteY23" fmla="*/ 179215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818" h="179402">
                  <a:moveTo>
                    <a:pt x="446818" y="179215"/>
                  </a:moveTo>
                  <a:cubicBezTo>
                    <a:pt x="444985" y="179466"/>
                    <a:pt x="443126" y="179466"/>
                    <a:pt x="441293" y="179215"/>
                  </a:cubicBezTo>
                  <a:cubicBezTo>
                    <a:pt x="436004" y="178804"/>
                    <a:pt x="430751" y="178008"/>
                    <a:pt x="425577" y="176834"/>
                  </a:cubicBezTo>
                  <a:cubicBezTo>
                    <a:pt x="406398" y="172203"/>
                    <a:pt x="388744" y="162687"/>
                    <a:pt x="374332" y="149211"/>
                  </a:cubicBezTo>
                  <a:cubicBezTo>
                    <a:pt x="364404" y="139897"/>
                    <a:pt x="356156" y="128942"/>
                    <a:pt x="349948" y="116826"/>
                  </a:cubicBezTo>
                  <a:cubicBezTo>
                    <a:pt x="343090" y="103872"/>
                    <a:pt x="337566" y="89394"/>
                    <a:pt x="330898" y="74821"/>
                  </a:cubicBezTo>
                  <a:cubicBezTo>
                    <a:pt x="324292" y="59459"/>
                    <a:pt x="314561" y="45640"/>
                    <a:pt x="302323" y="34244"/>
                  </a:cubicBezTo>
                  <a:cubicBezTo>
                    <a:pt x="288775" y="22508"/>
                    <a:pt x="272657" y="14122"/>
                    <a:pt x="255270" y="9765"/>
                  </a:cubicBezTo>
                  <a:cubicBezTo>
                    <a:pt x="221127" y="2135"/>
                    <a:pt x="185509" y="4516"/>
                    <a:pt x="152686" y="16623"/>
                  </a:cubicBezTo>
                  <a:cubicBezTo>
                    <a:pt x="125676" y="26101"/>
                    <a:pt x="99301" y="37300"/>
                    <a:pt x="73723" y="50151"/>
                  </a:cubicBezTo>
                  <a:cubicBezTo>
                    <a:pt x="51530" y="60819"/>
                    <a:pt x="33338" y="69201"/>
                    <a:pt x="20383" y="73678"/>
                  </a:cubicBezTo>
                  <a:cubicBezTo>
                    <a:pt x="13906" y="76059"/>
                    <a:pt x="8858" y="77678"/>
                    <a:pt x="5334" y="78726"/>
                  </a:cubicBezTo>
                  <a:cubicBezTo>
                    <a:pt x="3623" y="79406"/>
                    <a:pt x="1829" y="79855"/>
                    <a:pt x="0" y="80060"/>
                  </a:cubicBezTo>
                  <a:cubicBezTo>
                    <a:pt x="1575" y="79078"/>
                    <a:pt x="3272" y="78310"/>
                    <a:pt x="5048" y="77774"/>
                  </a:cubicBezTo>
                  <a:lnTo>
                    <a:pt x="19717" y="71868"/>
                  </a:lnTo>
                  <a:cubicBezTo>
                    <a:pt x="32290" y="66534"/>
                    <a:pt x="50197" y="58152"/>
                    <a:pt x="72104" y="47008"/>
                  </a:cubicBezTo>
                  <a:cubicBezTo>
                    <a:pt x="97603" y="33459"/>
                    <a:pt x="124020" y="21714"/>
                    <a:pt x="151162" y="11861"/>
                  </a:cubicBezTo>
                  <a:cubicBezTo>
                    <a:pt x="184764" y="-866"/>
                    <a:pt x="221370" y="-3416"/>
                    <a:pt x="256413" y="4526"/>
                  </a:cubicBezTo>
                  <a:cubicBezTo>
                    <a:pt x="274539" y="9074"/>
                    <a:pt x="291341" y="17818"/>
                    <a:pt x="305467" y="30053"/>
                  </a:cubicBezTo>
                  <a:cubicBezTo>
                    <a:pt x="318083" y="41991"/>
                    <a:pt x="328074" y="56427"/>
                    <a:pt x="334804" y="72439"/>
                  </a:cubicBezTo>
                  <a:cubicBezTo>
                    <a:pt x="341662" y="87299"/>
                    <a:pt x="347091" y="101681"/>
                    <a:pt x="353854" y="114445"/>
                  </a:cubicBezTo>
                  <a:cubicBezTo>
                    <a:pt x="359655" y="126293"/>
                    <a:pt x="367452" y="137055"/>
                    <a:pt x="376904" y="146258"/>
                  </a:cubicBezTo>
                  <a:cubicBezTo>
                    <a:pt x="390732" y="159720"/>
                    <a:pt x="407686" y="169539"/>
                    <a:pt x="426244" y="174833"/>
                  </a:cubicBezTo>
                  <a:cubicBezTo>
                    <a:pt x="439198" y="178643"/>
                    <a:pt x="446913" y="178643"/>
                    <a:pt x="446818" y="179215"/>
                  </a:cubicBezTo>
                  <a:close/>
                </a:path>
              </a:pathLst>
            </a:custGeom>
            <a:solidFill>
              <a:srgbClr val="455A6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707E35-4EA6-471A-BDCD-E823C4FCE705}"/>
                </a:ext>
              </a:extLst>
            </p:cNvPr>
            <p:cNvSpPr/>
            <p:nvPr/>
          </p:nvSpPr>
          <p:spPr>
            <a:xfrm>
              <a:off x="6843998" y="3650496"/>
              <a:ext cx="215169" cy="95672"/>
            </a:xfrm>
            <a:custGeom>
              <a:avLst/>
              <a:gdLst>
                <a:gd name="connsiteX0" fmla="*/ 0 w 215169"/>
                <a:gd name="connsiteY0" fmla="*/ 95673 h 95672"/>
                <a:gd name="connsiteX1" fmla="*/ 2381 w 215169"/>
                <a:gd name="connsiteY1" fmla="*/ 85386 h 95672"/>
                <a:gd name="connsiteX2" fmla="*/ 15050 w 215169"/>
                <a:gd name="connsiteY2" fmla="*/ 59287 h 95672"/>
                <a:gd name="connsiteX3" fmla="*/ 184595 w 215169"/>
                <a:gd name="connsiteY3" fmla="*/ 16520 h 95672"/>
                <a:gd name="connsiteX4" fmla="*/ 208121 w 215169"/>
                <a:gd name="connsiteY4" fmla="*/ 33475 h 95672"/>
                <a:gd name="connsiteX5" fmla="*/ 215170 w 215169"/>
                <a:gd name="connsiteY5" fmla="*/ 41475 h 95672"/>
                <a:gd name="connsiteX6" fmla="*/ 182975 w 215169"/>
                <a:gd name="connsiteY6" fmla="*/ 19663 h 95672"/>
                <a:gd name="connsiteX7" fmla="*/ 17907 w 215169"/>
                <a:gd name="connsiteY7" fmla="*/ 61287 h 95672"/>
                <a:gd name="connsiteX8" fmla="*/ 0 w 215169"/>
                <a:gd name="connsiteY8" fmla="*/ 95673 h 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69" h="95672">
                  <a:moveTo>
                    <a:pt x="0" y="95673"/>
                  </a:moveTo>
                  <a:cubicBezTo>
                    <a:pt x="302" y="92148"/>
                    <a:pt x="1104" y="88685"/>
                    <a:pt x="2381" y="85386"/>
                  </a:cubicBezTo>
                  <a:cubicBezTo>
                    <a:pt x="5523" y="76202"/>
                    <a:pt x="9777" y="67437"/>
                    <a:pt x="15050" y="59287"/>
                  </a:cubicBezTo>
                  <a:cubicBezTo>
                    <a:pt x="50997" y="1934"/>
                    <a:pt x="125745" y="-16921"/>
                    <a:pt x="184595" y="16520"/>
                  </a:cubicBezTo>
                  <a:cubicBezTo>
                    <a:pt x="193119" y="21159"/>
                    <a:pt x="201023" y="26856"/>
                    <a:pt x="208121" y="33475"/>
                  </a:cubicBezTo>
                  <a:cubicBezTo>
                    <a:pt x="210865" y="35767"/>
                    <a:pt x="213242" y="38465"/>
                    <a:pt x="215170" y="41475"/>
                  </a:cubicBezTo>
                  <a:cubicBezTo>
                    <a:pt x="205154" y="33201"/>
                    <a:pt x="194374" y="25897"/>
                    <a:pt x="182975" y="19663"/>
                  </a:cubicBezTo>
                  <a:cubicBezTo>
                    <a:pt x="125422" y="-10866"/>
                    <a:pt x="54102" y="7118"/>
                    <a:pt x="17907" y="61287"/>
                  </a:cubicBezTo>
                  <a:cubicBezTo>
                    <a:pt x="10900" y="72178"/>
                    <a:pt x="4906" y="83688"/>
                    <a:pt x="0" y="95673"/>
                  </a:cubicBezTo>
                  <a:close/>
                </a:path>
              </a:pathLst>
            </a:custGeom>
            <a:solidFill>
              <a:srgbClr val="455A6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A9FDF28-AFD5-46FC-BD51-E659BECAA754}"/>
                </a:ext>
              </a:extLst>
            </p:cNvPr>
            <p:cNvSpPr/>
            <p:nvPr/>
          </p:nvSpPr>
          <p:spPr>
            <a:xfrm>
              <a:off x="6676452" y="3922763"/>
              <a:ext cx="249651" cy="972559"/>
            </a:xfrm>
            <a:custGeom>
              <a:avLst/>
              <a:gdLst>
                <a:gd name="connsiteX0" fmla="*/ 40578 w 249651"/>
                <a:gd name="connsiteY0" fmla="*/ 972407 h 972559"/>
                <a:gd name="connsiteX1" fmla="*/ 52103 w 249651"/>
                <a:gd name="connsiteY1" fmla="*/ 970407 h 972559"/>
                <a:gd name="connsiteX2" fmla="*/ 81726 w 249651"/>
                <a:gd name="connsiteY2" fmla="*/ 956120 h 972559"/>
                <a:gd name="connsiteX3" fmla="*/ 112301 w 249651"/>
                <a:gd name="connsiteY3" fmla="*/ 914114 h 972559"/>
                <a:gd name="connsiteX4" fmla="*/ 119635 w 249651"/>
                <a:gd name="connsiteY4" fmla="*/ 881920 h 972559"/>
                <a:gd name="connsiteX5" fmla="*/ 116873 w 249651"/>
                <a:gd name="connsiteY5" fmla="*/ 845439 h 972559"/>
                <a:gd name="connsiteX6" fmla="*/ 83440 w 249651"/>
                <a:gd name="connsiteY6" fmla="*/ 768001 h 972559"/>
                <a:gd name="connsiteX7" fmla="*/ 30291 w 249651"/>
                <a:gd name="connsiteY7" fmla="*/ 685705 h 972559"/>
                <a:gd name="connsiteX8" fmla="*/ 8288 w 249651"/>
                <a:gd name="connsiteY8" fmla="*/ 637032 h 972559"/>
                <a:gd name="connsiteX9" fmla="*/ 1 w 249651"/>
                <a:gd name="connsiteY9" fmla="*/ 581882 h 972559"/>
                <a:gd name="connsiteX10" fmla="*/ 34387 w 249651"/>
                <a:gd name="connsiteY10" fmla="*/ 471107 h 972559"/>
                <a:gd name="connsiteX11" fmla="*/ 74773 w 249651"/>
                <a:gd name="connsiteY11" fmla="*/ 427387 h 972559"/>
                <a:gd name="connsiteX12" fmla="*/ 124398 w 249651"/>
                <a:gd name="connsiteY12" fmla="*/ 398050 h 972559"/>
                <a:gd name="connsiteX13" fmla="*/ 170880 w 249651"/>
                <a:gd name="connsiteY13" fmla="*/ 369475 h 972559"/>
                <a:gd name="connsiteX14" fmla="*/ 200598 w 249651"/>
                <a:gd name="connsiteY14" fmla="*/ 327660 h 972559"/>
                <a:gd name="connsiteX15" fmla="*/ 206218 w 249651"/>
                <a:gd name="connsiteY15" fmla="*/ 232410 h 972559"/>
                <a:gd name="connsiteX16" fmla="*/ 192025 w 249651"/>
                <a:gd name="connsiteY16" fmla="*/ 148209 h 972559"/>
                <a:gd name="connsiteX17" fmla="*/ 195454 w 249651"/>
                <a:gd name="connsiteY17" fmla="*/ 77629 h 972559"/>
                <a:gd name="connsiteX18" fmla="*/ 214504 w 249651"/>
                <a:gd name="connsiteY18" fmla="*/ 28004 h 972559"/>
                <a:gd name="connsiteX19" fmla="*/ 238698 w 249651"/>
                <a:gd name="connsiteY19" fmla="*/ 4286 h 972559"/>
                <a:gd name="connsiteX20" fmla="*/ 246699 w 249651"/>
                <a:gd name="connsiteY20" fmla="*/ 857 h 972559"/>
                <a:gd name="connsiteX21" fmla="*/ 249652 w 249651"/>
                <a:gd name="connsiteY21" fmla="*/ 0 h 972559"/>
                <a:gd name="connsiteX22" fmla="*/ 239174 w 249651"/>
                <a:gd name="connsiteY22" fmla="*/ 5144 h 972559"/>
                <a:gd name="connsiteX23" fmla="*/ 216124 w 249651"/>
                <a:gd name="connsiteY23" fmla="*/ 28670 h 972559"/>
                <a:gd name="connsiteX24" fmla="*/ 197836 w 249651"/>
                <a:gd name="connsiteY24" fmla="*/ 77819 h 972559"/>
                <a:gd name="connsiteX25" fmla="*/ 195264 w 249651"/>
                <a:gd name="connsiteY25" fmla="*/ 147447 h 972559"/>
                <a:gd name="connsiteX26" fmla="*/ 210028 w 249651"/>
                <a:gd name="connsiteY26" fmla="*/ 231362 h 972559"/>
                <a:gd name="connsiteX27" fmla="*/ 204694 w 249651"/>
                <a:gd name="connsiteY27" fmla="*/ 329470 h 972559"/>
                <a:gd name="connsiteX28" fmla="*/ 173642 w 249651"/>
                <a:gd name="connsiteY28" fmla="*/ 373094 h 972559"/>
                <a:gd name="connsiteX29" fmla="*/ 126017 w 249651"/>
                <a:gd name="connsiteY29" fmla="*/ 402622 h 972559"/>
                <a:gd name="connsiteX30" fmla="*/ 77440 w 249651"/>
                <a:gd name="connsiteY30" fmla="*/ 431864 h 972559"/>
                <a:gd name="connsiteX31" fmla="*/ 38673 w 249651"/>
                <a:gd name="connsiteY31" fmla="*/ 474250 h 972559"/>
                <a:gd name="connsiteX32" fmla="*/ 5050 w 249651"/>
                <a:gd name="connsiteY32" fmla="*/ 582263 h 972559"/>
                <a:gd name="connsiteX33" fmla="*/ 12955 w 249651"/>
                <a:gd name="connsiteY33" fmla="*/ 635985 h 972559"/>
                <a:gd name="connsiteX34" fmla="*/ 34482 w 249651"/>
                <a:gd name="connsiteY34" fmla="*/ 683610 h 972559"/>
                <a:gd name="connsiteX35" fmla="*/ 87155 w 249651"/>
                <a:gd name="connsiteY35" fmla="*/ 766096 h 972559"/>
                <a:gd name="connsiteX36" fmla="*/ 120493 w 249651"/>
                <a:gd name="connsiteY36" fmla="*/ 844868 h 972559"/>
                <a:gd name="connsiteX37" fmla="*/ 122969 w 249651"/>
                <a:gd name="connsiteY37" fmla="*/ 882396 h 972559"/>
                <a:gd name="connsiteX38" fmla="*/ 115063 w 249651"/>
                <a:gd name="connsiteY38" fmla="*/ 914972 h 972559"/>
                <a:gd name="connsiteX39" fmla="*/ 82964 w 249651"/>
                <a:gd name="connsiteY39" fmla="*/ 958120 h 972559"/>
                <a:gd name="connsiteX40" fmla="*/ 52294 w 249651"/>
                <a:gd name="connsiteY40" fmla="*/ 971931 h 972559"/>
                <a:gd name="connsiteX41" fmla="*/ 40578 w 249651"/>
                <a:gd name="connsiteY41" fmla="*/ 972407 h 9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9651" h="972559">
                  <a:moveTo>
                    <a:pt x="40578" y="972407"/>
                  </a:moveTo>
                  <a:cubicBezTo>
                    <a:pt x="40578" y="972407"/>
                    <a:pt x="44674" y="972407"/>
                    <a:pt x="52103" y="970407"/>
                  </a:cubicBezTo>
                  <a:cubicBezTo>
                    <a:pt x="62947" y="967994"/>
                    <a:pt x="73086" y="963104"/>
                    <a:pt x="81726" y="956120"/>
                  </a:cubicBezTo>
                  <a:cubicBezTo>
                    <a:pt x="95437" y="945053"/>
                    <a:pt x="105984" y="930563"/>
                    <a:pt x="112301" y="914114"/>
                  </a:cubicBezTo>
                  <a:cubicBezTo>
                    <a:pt x="116402" y="903829"/>
                    <a:pt x="118876" y="892967"/>
                    <a:pt x="119635" y="881920"/>
                  </a:cubicBezTo>
                  <a:cubicBezTo>
                    <a:pt x="120338" y="869691"/>
                    <a:pt x="119409" y="857423"/>
                    <a:pt x="116873" y="845439"/>
                  </a:cubicBezTo>
                  <a:cubicBezTo>
                    <a:pt x="110191" y="817921"/>
                    <a:pt x="98886" y="791736"/>
                    <a:pt x="83440" y="768001"/>
                  </a:cubicBezTo>
                  <a:cubicBezTo>
                    <a:pt x="67534" y="741902"/>
                    <a:pt x="47626" y="715804"/>
                    <a:pt x="30291" y="685705"/>
                  </a:cubicBezTo>
                  <a:cubicBezTo>
                    <a:pt x="21265" y="670300"/>
                    <a:pt x="13890" y="653985"/>
                    <a:pt x="8288" y="637032"/>
                  </a:cubicBezTo>
                  <a:cubicBezTo>
                    <a:pt x="2721" y="619181"/>
                    <a:pt x="-73" y="600581"/>
                    <a:pt x="1" y="581882"/>
                  </a:cubicBezTo>
                  <a:cubicBezTo>
                    <a:pt x="417" y="542394"/>
                    <a:pt x="12369" y="503889"/>
                    <a:pt x="34387" y="471107"/>
                  </a:cubicBezTo>
                  <a:cubicBezTo>
                    <a:pt x="45495" y="454523"/>
                    <a:pt x="59120" y="439772"/>
                    <a:pt x="74773" y="427387"/>
                  </a:cubicBezTo>
                  <a:cubicBezTo>
                    <a:pt x="90394" y="416128"/>
                    <a:pt x="107004" y="406309"/>
                    <a:pt x="124398" y="398050"/>
                  </a:cubicBezTo>
                  <a:cubicBezTo>
                    <a:pt x="140878" y="390230"/>
                    <a:pt x="156463" y="380650"/>
                    <a:pt x="170880" y="369475"/>
                  </a:cubicBezTo>
                  <a:cubicBezTo>
                    <a:pt x="184202" y="358310"/>
                    <a:pt x="194434" y="343912"/>
                    <a:pt x="200598" y="327660"/>
                  </a:cubicBezTo>
                  <a:cubicBezTo>
                    <a:pt x="210484" y="296894"/>
                    <a:pt x="212417" y="264125"/>
                    <a:pt x="206218" y="232410"/>
                  </a:cubicBezTo>
                  <a:cubicBezTo>
                    <a:pt x="201550" y="202216"/>
                    <a:pt x="194692" y="174308"/>
                    <a:pt x="192025" y="148209"/>
                  </a:cubicBezTo>
                  <a:cubicBezTo>
                    <a:pt x="189301" y="124653"/>
                    <a:pt x="190459" y="100810"/>
                    <a:pt x="195454" y="77629"/>
                  </a:cubicBezTo>
                  <a:cubicBezTo>
                    <a:pt x="198754" y="60072"/>
                    <a:pt x="205208" y="43258"/>
                    <a:pt x="214504" y="28004"/>
                  </a:cubicBezTo>
                  <a:cubicBezTo>
                    <a:pt x="220459" y="18199"/>
                    <a:pt x="228777" y="10044"/>
                    <a:pt x="238698" y="4286"/>
                  </a:cubicBezTo>
                  <a:cubicBezTo>
                    <a:pt x="241210" y="2811"/>
                    <a:pt x="243898" y="1659"/>
                    <a:pt x="246699" y="857"/>
                  </a:cubicBezTo>
                  <a:cubicBezTo>
                    <a:pt x="247637" y="432"/>
                    <a:pt x="248631" y="143"/>
                    <a:pt x="249652" y="0"/>
                  </a:cubicBezTo>
                  <a:cubicBezTo>
                    <a:pt x="249652" y="0"/>
                    <a:pt x="245746" y="1238"/>
                    <a:pt x="239174" y="5144"/>
                  </a:cubicBezTo>
                  <a:cubicBezTo>
                    <a:pt x="229729" y="11041"/>
                    <a:pt x="221827" y="19107"/>
                    <a:pt x="216124" y="28670"/>
                  </a:cubicBezTo>
                  <a:cubicBezTo>
                    <a:pt x="207197" y="43856"/>
                    <a:pt x="201007" y="60492"/>
                    <a:pt x="197836" y="77819"/>
                  </a:cubicBezTo>
                  <a:cubicBezTo>
                    <a:pt x="193253" y="100741"/>
                    <a:pt x="192385" y="124250"/>
                    <a:pt x="195264" y="147447"/>
                  </a:cubicBezTo>
                  <a:cubicBezTo>
                    <a:pt x="198026" y="173260"/>
                    <a:pt x="204789" y="200978"/>
                    <a:pt x="210028" y="231362"/>
                  </a:cubicBezTo>
                  <a:cubicBezTo>
                    <a:pt x="216637" y="263985"/>
                    <a:pt x="214801" y="297756"/>
                    <a:pt x="204694" y="329470"/>
                  </a:cubicBezTo>
                  <a:cubicBezTo>
                    <a:pt x="198239" y="346425"/>
                    <a:pt x="187549" y="361444"/>
                    <a:pt x="173642" y="373094"/>
                  </a:cubicBezTo>
                  <a:cubicBezTo>
                    <a:pt x="158874" y="384619"/>
                    <a:pt x="142907" y="394518"/>
                    <a:pt x="126017" y="402622"/>
                  </a:cubicBezTo>
                  <a:cubicBezTo>
                    <a:pt x="108931" y="410801"/>
                    <a:pt x="92664" y="420592"/>
                    <a:pt x="77440" y="431864"/>
                  </a:cubicBezTo>
                  <a:cubicBezTo>
                    <a:pt x="62405" y="443905"/>
                    <a:pt x="49328" y="458203"/>
                    <a:pt x="38673" y="474250"/>
                  </a:cubicBezTo>
                  <a:cubicBezTo>
                    <a:pt x="17196" y="506217"/>
                    <a:pt x="5511" y="543755"/>
                    <a:pt x="5050" y="582263"/>
                  </a:cubicBezTo>
                  <a:cubicBezTo>
                    <a:pt x="4949" y="600468"/>
                    <a:pt x="7615" y="618581"/>
                    <a:pt x="12955" y="635985"/>
                  </a:cubicBezTo>
                  <a:cubicBezTo>
                    <a:pt x="18424" y="652577"/>
                    <a:pt x="25640" y="668542"/>
                    <a:pt x="34482" y="683610"/>
                  </a:cubicBezTo>
                  <a:cubicBezTo>
                    <a:pt x="51436" y="713423"/>
                    <a:pt x="71248" y="739616"/>
                    <a:pt x="87155" y="766096"/>
                  </a:cubicBezTo>
                  <a:cubicBezTo>
                    <a:pt x="102688" y="790255"/>
                    <a:pt x="113964" y="816898"/>
                    <a:pt x="120493" y="844868"/>
                  </a:cubicBezTo>
                  <a:cubicBezTo>
                    <a:pt x="122941" y="857217"/>
                    <a:pt x="123773" y="869832"/>
                    <a:pt x="122969" y="882396"/>
                  </a:cubicBezTo>
                  <a:cubicBezTo>
                    <a:pt x="122042" y="893599"/>
                    <a:pt x="119375" y="904590"/>
                    <a:pt x="115063" y="914972"/>
                  </a:cubicBezTo>
                  <a:cubicBezTo>
                    <a:pt x="108453" y="931987"/>
                    <a:pt x="97361" y="946897"/>
                    <a:pt x="82964" y="958120"/>
                  </a:cubicBezTo>
                  <a:cubicBezTo>
                    <a:pt x="73999" y="965121"/>
                    <a:pt x="63479" y="969859"/>
                    <a:pt x="52294" y="971931"/>
                  </a:cubicBezTo>
                  <a:cubicBezTo>
                    <a:pt x="48421" y="972555"/>
                    <a:pt x="44488" y="972715"/>
                    <a:pt x="40578" y="972407"/>
                  </a:cubicBezTo>
                  <a:close/>
                </a:path>
              </a:pathLst>
            </a:custGeom>
            <a:solidFill>
              <a:srgbClr val="455A64"/>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02F8AE4-265B-480C-82A9-880B4C228C77}"/>
                </a:ext>
              </a:extLst>
            </p:cNvPr>
            <p:cNvSpPr/>
            <p:nvPr/>
          </p:nvSpPr>
          <p:spPr>
            <a:xfrm>
              <a:off x="7463028" y="3909237"/>
              <a:ext cx="121702" cy="697706"/>
            </a:xfrm>
            <a:custGeom>
              <a:avLst/>
              <a:gdLst>
                <a:gd name="connsiteX0" fmla="*/ 16669 w 121702"/>
                <a:gd name="connsiteY0" fmla="*/ 697706 h 697706"/>
                <a:gd name="connsiteX1" fmla="*/ 32861 w 121702"/>
                <a:gd name="connsiteY1" fmla="*/ 672560 h 697706"/>
                <a:gd name="connsiteX2" fmla="*/ 26289 w 121702"/>
                <a:gd name="connsiteY2" fmla="*/ 592455 h 697706"/>
                <a:gd name="connsiteX3" fmla="*/ 5905 w 121702"/>
                <a:gd name="connsiteY3" fmla="*/ 538829 h 697706"/>
                <a:gd name="connsiteX4" fmla="*/ 0 w 121702"/>
                <a:gd name="connsiteY4" fmla="*/ 507111 h 697706"/>
                <a:gd name="connsiteX5" fmla="*/ 0 w 121702"/>
                <a:gd name="connsiteY5" fmla="*/ 490061 h 697706"/>
                <a:gd name="connsiteX6" fmla="*/ 3048 w 121702"/>
                <a:gd name="connsiteY6" fmla="*/ 472916 h 697706"/>
                <a:gd name="connsiteX7" fmla="*/ 34861 w 121702"/>
                <a:gd name="connsiteY7" fmla="*/ 407194 h 697706"/>
                <a:gd name="connsiteX8" fmla="*/ 80486 w 121702"/>
                <a:gd name="connsiteY8" fmla="*/ 343852 h 697706"/>
                <a:gd name="connsiteX9" fmla="*/ 114205 w 121702"/>
                <a:gd name="connsiteY9" fmla="*/ 275082 h 697706"/>
                <a:gd name="connsiteX10" fmla="*/ 106680 w 121702"/>
                <a:gd name="connsiteY10" fmla="*/ 205740 h 697706"/>
                <a:gd name="connsiteX11" fmla="*/ 70485 w 121702"/>
                <a:gd name="connsiteY11" fmla="*/ 151733 h 697706"/>
                <a:gd name="connsiteX12" fmla="*/ 34671 w 121702"/>
                <a:gd name="connsiteY12" fmla="*/ 106966 h 697706"/>
                <a:gd name="connsiteX13" fmla="*/ 12287 w 121702"/>
                <a:gd name="connsiteY13" fmla="*/ 65056 h 697706"/>
                <a:gd name="connsiteX14" fmla="*/ 5334 w 121702"/>
                <a:gd name="connsiteY14" fmla="*/ 29813 h 697706"/>
                <a:gd name="connsiteX15" fmla="*/ 8382 w 121702"/>
                <a:gd name="connsiteY15" fmla="*/ 7334 h 697706"/>
                <a:gd name="connsiteX16" fmla="*/ 11240 w 121702"/>
                <a:gd name="connsiteY16" fmla="*/ 0 h 697706"/>
                <a:gd name="connsiteX17" fmla="*/ 7334 w 121702"/>
                <a:gd name="connsiteY17" fmla="*/ 29813 h 697706"/>
                <a:gd name="connsiteX18" fmla="*/ 14859 w 121702"/>
                <a:gd name="connsiteY18" fmla="*/ 64103 h 697706"/>
                <a:gd name="connsiteX19" fmla="*/ 37529 w 121702"/>
                <a:gd name="connsiteY19" fmla="*/ 104966 h 697706"/>
                <a:gd name="connsiteX20" fmla="*/ 73628 w 121702"/>
                <a:gd name="connsiteY20" fmla="*/ 149161 h 697706"/>
                <a:gd name="connsiteX21" fmla="*/ 110871 w 121702"/>
                <a:gd name="connsiteY21" fmla="*/ 203835 h 697706"/>
                <a:gd name="connsiteX22" fmla="*/ 118872 w 121702"/>
                <a:gd name="connsiteY22" fmla="*/ 276130 h 697706"/>
                <a:gd name="connsiteX23" fmla="*/ 84487 w 121702"/>
                <a:gd name="connsiteY23" fmla="*/ 346710 h 697706"/>
                <a:gd name="connsiteX24" fmla="*/ 38957 w 121702"/>
                <a:gd name="connsiteY24" fmla="*/ 409861 h 697706"/>
                <a:gd name="connsiteX25" fmla="*/ 7525 w 121702"/>
                <a:gd name="connsiteY25" fmla="*/ 473964 h 697706"/>
                <a:gd name="connsiteX26" fmla="*/ 4477 w 121702"/>
                <a:gd name="connsiteY26" fmla="*/ 490537 h 697706"/>
                <a:gd name="connsiteX27" fmla="*/ 3905 w 121702"/>
                <a:gd name="connsiteY27" fmla="*/ 506825 h 697706"/>
                <a:gd name="connsiteX28" fmla="*/ 9430 w 121702"/>
                <a:gd name="connsiteY28" fmla="*/ 537686 h 697706"/>
                <a:gd name="connsiteX29" fmla="*/ 29146 w 121702"/>
                <a:gd name="connsiteY29" fmla="*/ 591312 h 697706"/>
                <a:gd name="connsiteX30" fmla="*/ 34195 w 121702"/>
                <a:gd name="connsiteY30" fmla="*/ 673227 h 697706"/>
                <a:gd name="connsiteX31" fmla="*/ 22193 w 121702"/>
                <a:gd name="connsiteY31" fmla="*/ 692277 h 697706"/>
                <a:gd name="connsiteX32" fmla="*/ 17907 w 121702"/>
                <a:gd name="connsiteY32" fmla="*/ 696278 h 697706"/>
                <a:gd name="connsiteX33" fmla="*/ 16669 w 121702"/>
                <a:gd name="connsiteY33" fmla="*/ 697706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702" h="697706">
                  <a:moveTo>
                    <a:pt x="16669" y="697706"/>
                  </a:moveTo>
                  <a:cubicBezTo>
                    <a:pt x="23843" y="690612"/>
                    <a:pt x="29371" y="682027"/>
                    <a:pt x="32861" y="672560"/>
                  </a:cubicBezTo>
                  <a:cubicBezTo>
                    <a:pt x="40102" y="645911"/>
                    <a:pt x="37777" y="617567"/>
                    <a:pt x="26289" y="592455"/>
                  </a:cubicBezTo>
                  <a:cubicBezTo>
                    <a:pt x="20288" y="576167"/>
                    <a:pt x="12001" y="558736"/>
                    <a:pt x="5905" y="538829"/>
                  </a:cubicBezTo>
                  <a:cubicBezTo>
                    <a:pt x="2727" y="528518"/>
                    <a:pt x="746" y="517875"/>
                    <a:pt x="0" y="507111"/>
                  </a:cubicBezTo>
                  <a:cubicBezTo>
                    <a:pt x="0" y="501491"/>
                    <a:pt x="0" y="495776"/>
                    <a:pt x="0" y="490061"/>
                  </a:cubicBezTo>
                  <a:cubicBezTo>
                    <a:pt x="0" y="484346"/>
                    <a:pt x="2096" y="478726"/>
                    <a:pt x="3048" y="472916"/>
                  </a:cubicBezTo>
                  <a:cubicBezTo>
                    <a:pt x="9724" y="449316"/>
                    <a:pt x="20492" y="427071"/>
                    <a:pt x="34861" y="407194"/>
                  </a:cubicBezTo>
                  <a:cubicBezTo>
                    <a:pt x="49054" y="386143"/>
                    <a:pt x="65342" y="365760"/>
                    <a:pt x="80486" y="343852"/>
                  </a:cubicBezTo>
                  <a:cubicBezTo>
                    <a:pt x="95855" y="323195"/>
                    <a:pt x="107286" y="299882"/>
                    <a:pt x="114205" y="275082"/>
                  </a:cubicBezTo>
                  <a:cubicBezTo>
                    <a:pt x="119635" y="251784"/>
                    <a:pt x="116982" y="227331"/>
                    <a:pt x="106680" y="205740"/>
                  </a:cubicBezTo>
                  <a:cubicBezTo>
                    <a:pt x="96972" y="186265"/>
                    <a:pt x="84808" y="168115"/>
                    <a:pt x="70485" y="151733"/>
                  </a:cubicBezTo>
                  <a:cubicBezTo>
                    <a:pt x="57531" y="135922"/>
                    <a:pt x="44577" y="121539"/>
                    <a:pt x="34671" y="106966"/>
                  </a:cubicBezTo>
                  <a:cubicBezTo>
                    <a:pt x="25473" y="93995"/>
                    <a:pt x="17952" y="79913"/>
                    <a:pt x="12287" y="65056"/>
                  </a:cubicBezTo>
                  <a:cubicBezTo>
                    <a:pt x="7996" y="53785"/>
                    <a:pt x="5645" y="41869"/>
                    <a:pt x="5334" y="29813"/>
                  </a:cubicBezTo>
                  <a:cubicBezTo>
                    <a:pt x="5240" y="22211"/>
                    <a:pt x="6267" y="14637"/>
                    <a:pt x="8382" y="7334"/>
                  </a:cubicBezTo>
                  <a:cubicBezTo>
                    <a:pt x="9100" y="4805"/>
                    <a:pt x="10057" y="2349"/>
                    <a:pt x="11240" y="0"/>
                  </a:cubicBezTo>
                  <a:cubicBezTo>
                    <a:pt x="8382" y="9671"/>
                    <a:pt x="7064" y="19732"/>
                    <a:pt x="7334" y="29813"/>
                  </a:cubicBezTo>
                  <a:cubicBezTo>
                    <a:pt x="7969" y="41575"/>
                    <a:pt x="10511" y="53156"/>
                    <a:pt x="14859" y="64103"/>
                  </a:cubicBezTo>
                  <a:cubicBezTo>
                    <a:pt x="20756" y="78581"/>
                    <a:pt x="28367" y="92299"/>
                    <a:pt x="37529" y="104966"/>
                  </a:cubicBezTo>
                  <a:cubicBezTo>
                    <a:pt x="47054" y="119158"/>
                    <a:pt x="60484" y="133540"/>
                    <a:pt x="73628" y="149161"/>
                  </a:cubicBezTo>
                  <a:cubicBezTo>
                    <a:pt x="88404" y="165660"/>
                    <a:pt x="100927" y="184045"/>
                    <a:pt x="110871" y="203835"/>
                  </a:cubicBezTo>
                  <a:cubicBezTo>
                    <a:pt x="121680" y="226323"/>
                    <a:pt x="124502" y="251823"/>
                    <a:pt x="118872" y="276130"/>
                  </a:cubicBezTo>
                  <a:cubicBezTo>
                    <a:pt x="111942" y="301606"/>
                    <a:pt x="100277" y="325550"/>
                    <a:pt x="84487" y="346710"/>
                  </a:cubicBezTo>
                  <a:cubicBezTo>
                    <a:pt x="69342" y="368713"/>
                    <a:pt x="52959" y="389096"/>
                    <a:pt x="38957" y="409861"/>
                  </a:cubicBezTo>
                  <a:cubicBezTo>
                    <a:pt x="24856" y="429252"/>
                    <a:pt x="14221" y="450941"/>
                    <a:pt x="7525" y="473964"/>
                  </a:cubicBezTo>
                  <a:cubicBezTo>
                    <a:pt x="6477" y="479584"/>
                    <a:pt x="5048" y="485013"/>
                    <a:pt x="4477" y="490537"/>
                  </a:cubicBezTo>
                  <a:cubicBezTo>
                    <a:pt x="3905" y="496062"/>
                    <a:pt x="4477" y="501491"/>
                    <a:pt x="3905" y="506825"/>
                  </a:cubicBezTo>
                  <a:cubicBezTo>
                    <a:pt x="4550" y="517291"/>
                    <a:pt x="6404" y="527647"/>
                    <a:pt x="9430" y="537686"/>
                  </a:cubicBezTo>
                  <a:cubicBezTo>
                    <a:pt x="15240" y="557212"/>
                    <a:pt x="23241" y="574738"/>
                    <a:pt x="29146" y="591312"/>
                  </a:cubicBezTo>
                  <a:cubicBezTo>
                    <a:pt x="40534" y="617144"/>
                    <a:pt x="42324" y="646192"/>
                    <a:pt x="34195" y="673227"/>
                  </a:cubicBezTo>
                  <a:cubicBezTo>
                    <a:pt x="31542" y="680332"/>
                    <a:pt x="27457" y="686817"/>
                    <a:pt x="22193" y="692277"/>
                  </a:cubicBezTo>
                  <a:cubicBezTo>
                    <a:pt x="20878" y="693727"/>
                    <a:pt x="19444" y="695065"/>
                    <a:pt x="17907" y="696278"/>
                  </a:cubicBezTo>
                  <a:cubicBezTo>
                    <a:pt x="17548" y="696798"/>
                    <a:pt x="17132" y="697277"/>
                    <a:pt x="16669" y="697706"/>
                  </a:cubicBezTo>
                  <a:close/>
                </a:path>
              </a:pathLst>
            </a:custGeom>
            <a:solidFill>
              <a:srgbClr val="455A6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F5E1B4-6723-4CF0-91E7-711C60988F2E}"/>
                </a:ext>
              </a:extLst>
            </p:cNvPr>
            <p:cNvSpPr/>
            <p:nvPr/>
          </p:nvSpPr>
          <p:spPr>
            <a:xfrm>
              <a:off x="6494030" y="4037730"/>
              <a:ext cx="316437" cy="742092"/>
            </a:xfrm>
            <a:custGeom>
              <a:avLst/>
              <a:gdLst>
                <a:gd name="connsiteX0" fmla="*/ 6020 w 316437"/>
                <a:gd name="connsiteY0" fmla="*/ 742093 h 742092"/>
                <a:gd name="connsiteX1" fmla="*/ 2305 w 316437"/>
                <a:gd name="connsiteY1" fmla="*/ 734282 h 742092"/>
                <a:gd name="connsiteX2" fmla="*/ 877 w 316437"/>
                <a:gd name="connsiteY2" fmla="*/ 709231 h 742092"/>
                <a:gd name="connsiteX3" fmla="*/ 16212 w 316437"/>
                <a:gd name="connsiteY3" fmla="*/ 672751 h 742092"/>
                <a:gd name="connsiteX4" fmla="*/ 46216 w 316437"/>
                <a:gd name="connsiteY4" fmla="*/ 630174 h 742092"/>
                <a:gd name="connsiteX5" fmla="*/ 61646 w 316437"/>
                <a:gd name="connsiteY5" fmla="*/ 570547 h 742092"/>
                <a:gd name="connsiteX6" fmla="*/ 56312 w 316437"/>
                <a:gd name="connsiteY6" fmla="*/ 498538 h 742092"/>
                <a:gd name="connsiteX7" fmla="*/ 59551 w 316437"/>
                <a:gd name="connsiteY7" fmla="*/ 417957 h 742092"/>
                <a:gd name="connsiteX8" fmla="*/ 104794 w 316437"/>
                <a:gd name="connsiteY8" fmla="*/ 344424 h 742092"/>
                <a:gd name="connsiteX9" fmla="*/ 170422 w 316437"/>
                <a:gd name="connsiteY9" fmla="*/ 288227 h 742092"/>
                <a:gd name="connsiteX10" fmla="*/ 230620 w 316437"/>
                <a:gd name="connsiteY10" fmla="*/ 235172 h 742092"/>
                <a:gd name="connsiteX11" fmla="*/ 303772 w 316437"/>
                <a:gd name="connsiteY11" fmla="*/ 123158 h 742092"/>
                <a:gd name="connsiteX12" fmla="*/ 313297 w 316437"/>
                <a:gd name="connsiteY12" fmla="*/ 72390 h 742092"/>
                <a:gd name="connsiteX13" fmla="*/ 312535 w 316437"/>
                <a:gd name="connsiteY13" fmla="*/ 33242 h 742092"/>
                <a:gd name="connsiteX14" fmla="*/ 311011 w 316437"/>
                <a:gd name="connsiteY14" fmla="*/ 19050 h 742092"/>
                <a:gd name="connsiteX15" fmla="*/ 309391 w 316437"/>
                <a:gd name="connsiteY15" fmla="*/ 8668 h 742092"/>
                <a:gd name="connsiteX16" fmla="*/ 308439 w 316437"/>
                <a:gd name="connsiteY16" fmla="*/ 2191 h 742092"/>
                <a:gd name="connsiteX17" fmla="*/ 308439 w 316437"/>
                <a:gd name="connsiteY17" fmla="*/ 0 h 742092"/>
                <a:gd name="connsiteX18" fmla="*/ 309106 w 316437"/>
                <a:gd name="connsiteY18" fmla="*/ 2096 h 742092"/>
                <a:gd name="connsiteX19" fmla="*/ 310534 w 316437"/>
                <a:gd name="connsiteY19" fmla="*/ 8477 h 742092"/>
                <a:gd name="connsiteX20" fmla="*/ 312630 w 316437"/>
                <a:gd name="connsiteY20" fmla="*/ 18764 h 742092"/>
                <a:gd name="connsiteX21" fmla="*/ 314630 w 316437"/>
                <a:gd name="connsiteY21" fmla="*/ 33052 h 742092"/>
                <a:gd name="connsiteX22" fmla="*/ 316249 w 316437"/>
                <a:gd name="connsiteY22" fmla="*/ 72580 h 742092"/>
                <a:gd name="connsiteX23" fmla="*/ 307296 w 316437"/>
                <a:gd name="connsiteY23" fmla="*/ 124206 h 742092"/>
                <a:gd name="connsiteX24" fmla="*/ 234144 w 316437"/>
                <a:gd name="connsiteY24" fmla="*/ 238506 h 742092"/>
                <a:gd name="connsiteX25" fmla="*/ 174136 w 316437"/>
                <a:gd name="connsiteY25" fmla="*/ 292132 h 742092"/>
                <a:gd name="connsiteX26" fmla="*/ 108414 w 316437"/>
                <a:gd name="connsiteY26" fmla="*/ 347853 h 742092"/>
                <a:gd name="connsiteX27" fmla="*/ 64218 w 316437"/>
                <a:gd name="connsiteY27" fmla="*/ 419290 h 742092"/>
                <a:gd name="connsiteX28" fmla="*/ 60884 w 316437"/>
                <a:gd name="connsiteY28" fmla="*/ 498062 h 742092"/>
                <a:gd name="connsiteX29" fmla="*/ 65837 w 316437"/>
                <a:gd name="connsiteY29" fmla="*/ 570738 h 742092"/>
                <a:gd name="connsiteX30" fmla="*/ 49645 w 316437"/>
                <a:gd name="connsiteY30" fmla="*/ 631984 h 742092"/>
                <a:gd name="connsiteX31" fmla="*/ 18879 w 316437"/>
                <a:gd name="connsiteY31" fmla="*/ 674370 h 742092"/>
                <a:gd name="connsiteX32" fmla="*/ 3163 w 316437"/>
                <a:gd name="connsiteY32" fmla="*/ 709613 h 742092"/>
                <a:gd name="connsiteX33" fmla="*/ 3639 w 316437"/>
                <a:gd name="connsiteY33" fmla="*/ 733997 h 742092"/>
                <a:gd name="connsiteX34" fmla="*/ 6020 w 316437"/>
                <a:gd name="connsiteY34" fmla="*/ 742093 h 7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437" h="742092">
                  <a:moveTo>
                    <a:pt x="6020" y="742093"/>
                  </a:moveTo>
                  <a:cubicBezTo>
                    <a:pt x="4374" y="739704"/>
                    <a:pt x="3120" y="737067"/>
                    <a:pt x="2305" y="734282"/>
                  </a:cubicBezTo>
                  <a:cubicBezTo>
                    <a:pt x="-171" y="726167"/>
                    <a:pt x="-661" y="717576"/>
                    <a:pt x="877" y="709231"/>
                  </a:cubicBezTo>
                  <a:cubicBezTo>
                    <a:pt x="3331" y="696117"/>
                    <a:pt x="8559" y="683680"/>
                    <a:pt x="16212" y="672751"/>
                  </a:cubicBezTo>
                  <a:cubicBezTo>
                    <a:pt x="24594" y="659797"/>
                    <a:pt x="36405" y="646652"/>
                    <a:pt x="46216" y="630174"/>
                  </a:cubicBezTo>
                  <a:cubicBezTo>
                    <a:pt x="56397" y="611955"/>
                    <a:pt x="61712" y="591419"/>
                    <a:pt x="61646" y="570547"/>
                  </a:cubicBezTo>
                  <a:cubicBezTo>
                    <a:pt x="61468" y="546453"/>
                    <a:pt x="59686" y="522397"/>
                    <a:pt x="56312" y="498538"/>
                  </a:cubicBezTo>
                  <a:cubicBezTo>
                    <a:pt x="52287" y="471715"/>
                    <a:pt x="53386" y="444371"/>
                    <a:pt x="59551" y="417957"/>
                  </a:cubicBezTo>
                  <a:cubicBezTo>
                    <a:pt x="68065" y="389967"/>
                    <a:pt x="83647" y="364642"/>
                    <a:pt x="104794" y="344424"/>
                  </a:cubicBezTo>
                  <a:cubicBezTo>
                    <a:pt x="125479" y="324344"/>
                    <a:pt x="147397" y="305575"/>
                    <a:pt x="170422" y="288227"/>
                  </a:cubicBezTo>
                  <a:cubicBezTo>
                    <a:pt x="191701" y="271968"/>
                    <a:pt x="211816" y="254240"/>
                    <a:pt x="230620" y="235172"/>
                  </a:cubicBezTo>
                  <a:cubicBezTo>
                    <a:pt x="266338" y="198977"/>
                    <a:pt x="292437" y="160020"/>
                    <a:pt x="303772" y="123158"/>
                  </a:cubicBezTo>
                  <a:cubicBezTo>
                    <a:pt x="308920" y="106666"/>
                    <a:pt x="312117" y="89627"/>
                    <a:pt x="313297" y="72390"/>
                  </a:cubicBezTo>
                  <a:cubicBezTo>
                    <a:pt x="314046" y="59340"/>
                    <a:pt x="313791" y="46253"/>
                    <a:pt x="312535" y="33242"/>
                  </a:cubicBezTo>
                  <a:cubicBezTo>
                    <a:pt x="311963" y="27908"/>
                    <a:pt x="311487" y="23241"/>
                    <a:pt x="311011" y="19050"/>
                  </a:cubicBezTo>
                  <a:cubicBezTo>
                    <a:pt x="310534" y="14859"/>
                    <a:pt x="309868" y="11525"/>
                    <a:pt x="309391" y="8668"/>
                  </a:cubicBezTo>
                  <a:lnTo>
                    <a:pt x="308439" y="2191"/>
                  </a:lnTo>
                  <a:cubicBezTo>
                    <a:pt x="308333" y="1464"/>
                    <a:pt x="308333" y="726"/>
                    <a:pt x="308439" y="0"/>
                  </a:cubicBezTo>
                  <a:cubicBezTo>
                    <a:pt x="308761" y="663"/>
                    <a:pt x="308986" y="1368"/>
                    <a:pt x="309106" y="2096"/>
                  </a:cubicBezTo>
                  <a:lnTo>
                    <a:pt x="310534" y="8477"/>
                  </a:lnTo>
                  <a:cubicBezTo>
                    <a:pt x="311106" y="11335"/>
                    <a:pt x="311868" y="14764"/>
                    <a:pt x="312630" y="18764"/>
                  </a:cubicBezTo>
                  <a:cubicBezTo>
                    <a:pt x="313392" y="22765"/>
                    <a:pt x="313963" y="27718"/>
                    <a:pt x="314630" y="33052"/>
                  </a:cubicBezTo>
                  <a:cubicBezTo>
                    <a:pt x="316223" y="46164"/>
                    <a:pt x="316765" y="59382"/>
                    <a:pt x="316249" y="72580"/>
                  </a:cubicBezTo>
                  <a:cubicBezTo>
                    <a:pt x="315321" y="90083"/>
                    <a:pt x="312315" y="107413"/>
                    <a:pt x="307296" y="124206"/>
                  </a:cubicBezTo>
                  <a:cubicBezTo>
                    <a:pt x="296247" y="161830"/>
                    <a:pt x="269958" y="201644"/>
                    <a:pt x="234144" y="238506"/>
                  </a:cubicBezTo>
                  <a:cubicBezTo>
                    <a:pt x="215453" y="257797"/>
                    <a:pt x="195399" y="275719"/>
                    <a:pt x="174136" y="292132"/>
                  </a:cubicBezTo>
                  <a:cubicBezTo>
                    <a:pt x="151137" y="309377"/>
                    <a:pt x="129190" y="327985"/>
                    <a:pt x="108414" y="347853"/>
                  </a:cubicBezTo>
                  <a:cubicBezTo>
                    <a:pt x="87821" y="367499"/>
                    <a:pt x="72606" y="392094"/>
                    <a:pt x="64218" y="419290"/>
                  </a:cubicBezTo>
                  <a:cubicBezTo>
                    <a:pt x="58196" y="445109"/>
                    <a:pt x="57065" y="471827"/>
                    <a:pt x="60884" y="498062"/>
                  </a:cubicBezTo>
                  <a:cubicBezTo>
                    <a:pt x="64116" y="522154"/>
                    <a:pt x="65771" y="546431"/>
                    <a:pt x="65837" y="570738"/>
                  </a:cubicBezTo>
                  <a:cubicBezTo>
                    <a:pt x="65735" y="592198"/>
                    <a:pt x="60161" y="613277"/>
                    <a:pt x="49645" y="631984"/>
                  </a:cubicBezTo>
                  <a:cubicBezTo>
                    <a:pt x="39358" y="648748"/>
                    <a:pt x="27356" y="661606"/>
                    <a:pt x="18879" y="674370"/>
                  </a:cubicBezTo>
                  <a:cubicBezTo>
                    <a:pt x="11269" y="684910"/>
                    <a:pt x="5919" y="696908"/>
                    <a:pt x="3163" y="709613"/>
                  </a:cubicBezTo>
                  <a:cubicBezTo>
                    <a:pt x="1419" y="717667"/>
                    <a:pt x="1582" y="726017"/>
                    <a:pt x="3639" y="733997"/>
                  </a:cubicBezTo>
                  <a:cubicBezTo>
                    <a:pt x="4782" y="739426"/>
                    <a:pt x="6306" y="741997"/>
                    <a:pt x="6020" y="742093"/>
                  </a:cubicBezTo>
                  <a:close/>
                </a:path>
              </a:pathLst>
            </a:custGeom>
            <a:solidFill>
              <a:srgbClr val="455A64"/>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F4B043-5007-4183-9E82-AE059BC4681F}"/>
                </a:ext>
              </a:extLst>
            </p:cNvPr>
            <p:cNvSpPr/>
            <p:nvPr/>
          </p:nvSpPr>
          <p:spPr>
            <a:xfrm>
              <a:off x="6861714" y="3939812"/>
              <a:ext cx="171772" cy="995648"/>
            </a:xfrm>
            <a:custGeom>
              <a:avLst/>
              <a:gdLst>
                <a:gd name="connsiteX0" fmla="*/ 129635 w 171772"/>
                <a:gd name="connsiteY0" fmla="*/ 995648 h 995648"/>
                <a:gd name="connsiteX1" fmla="*/ 152019 w 171772"/>
                <a:gd name="connsiteY1" fmla="*/ 958501 h 995648"/>
                <a:gd name="connsiteX2" fmla="*/ 166783 w 171772"/>
                <a:gd name="connsiteY2" fmla="*/ 910114 h 995648"/>
                <a:gd name="connsiteX3" fmla="*/ 132207 w 171772"/>
                <a:gd name="connsiteY3" fmla="*/ 769620 h 995648"/>
                <a:gd name="connsiteX4" fmla="*/ 70485 w 171772"/>
                <a:gd name="connsiteY4" fmla="*/ 698945 h 995648"/>
                <a:gd name="connsiteX5" fmla="*/ 11240 w 171772"/>
                <a:gd name="connsiteY5" fmla="*/ 613220 h 995648"/>
                <a:gd name="connsiteX6" fmla="*/ 0 w 171772"/>
                <a:gd name="connsiteY6" fmla="*/ 558737 h 995648"/>
                <a:gd name="connsiteX7" fmla="*/ 15050 w 171772"/>
                <a:gd name="connsiteY7" fmla="*/ 503492 h 995648"/>
                <a:gd name="connsiteX8" fmla="*/ 81725 w 171772"/>
                <a:gd name="connsiteY8" fmla="*/ 413957 h 995648"/>
                <a:gd name="connsiteX9" fmla="*/ 102108 w 171772"/>
                <a:gd name="connsiteY9" fmla="*/ 366332 h 995648"/>
                <a:gd name="connsiteX10" fmla="*/ 102679 w 171772"/>
                <a:gd name="connsiteY10" fmla="*/ 316421 h 995648"/>
                <a:gd name="connsiteX11" fmla="*/ 74104 w 171772"/>
                <a:gd name="connsiteY11" fmla="*/ 227838 h 995648"/>
                <a:gd name="connsiteX12" fmla="*/ 42196 w 171772"/>
                <a:gd name="connsiteY12" fmla="*/ 151638 h 995648"/>
                <a:gd name="connsiteX13" fmla="*/ 42196 w 171772"/>
                <a:gd name="connsiteY13" fmla="*/ 34481 h 995648"/>
                <a:gd name="connsiteX14" fmla="*/ 59627 w 171772"/>
                <a:gd name="connsiteY14" fmla="*/ 7620 h 995648"/>
                <a:gd name="connsiteX15" fmla="*/ 68008 w 171772"/>
                <a:gd name="connsiteY15" fmla="*/ 0 h 995648"/>
                <a:gd name="connsiteX16" fmla="*/ 60389 w 171772"/>
                <a:gd name="connsiteY16" fmla="*/ 8287 h 995648"/>
                <a:gd name="connsiteX17" fmla="*/ 43910 w 171772"/>
                <a:gd name="connsiteY17" fmla="*/ 35624 h 995648"/>
                <a:gd name="connsiteX18" fmla="*/ 45720 w 171772"/>
                <a:gd name="connsiteY18" fmla="*/ 150876 h 995648"/>
                <a:gd name="connsiteX19" fmla="*/ 78010 w 171772"/>
                <a:gd name="connsiteY19" fmla="*/ 226123 h 995648"/>
                <a:gd name="connsiteX20" fmla="*/ 107823 w 171772"/>
                <a:gd name="connsiteY20" fmla="*/ 315754 h 995648"/>
                <a:gd name="connsiteX21" fmla="*/ 107252 w 171772"/>
                <a:gd name="connsiteY21" fmla="*/ 367284 h 995648"/>
                <a:gd name="connsiteX22" fmla="*/ 86297 w 171772"/>
                <a:gd name="connsiteY22" fmla="*/ 416719 h 995648"/>
                <a:gd name="connsiteX23" fmla="*/ 19621 w 171772"/>
                <a:gd name="connsiteY23" fmla="*/ 505968 h 995648"/>
                <a:gd name="connsiteX24" fmla="*/ 5048 w 171772"/>
                <a:gd name="connsiteY24" fmla="*/ 558927 h 995648"/>
                <a:gd name="connsiteX25" fmla="*/ 15335 w 171772"/>
                <a:gd name="connsiteY25" fmla="*/ 611505 h 995648"/>
                <a:gd name="connsiteX26" fmla="*/ 73438 w 171772"/>
                <a:gd name="connsiteY26" fmla="*/ 696182 h 995648"/>
                <a:gd name="connsiteX27" fmla="*/ 135160 w 171772"/>
                <a:gd name="connsiteY27" fmla="*/ 767525 h 995648"/>
                <a:gd name="connsiteX28" fmla="*/ 168497 w 171772"/>
                <a:gd name="connsiteY28" fmla="*/ 842677 h 995648"/>
                <a:gd name="connsiteX29" fmla="*/ 153162 w 171772"/>
                <a:gd name="connsiteY29" fmla="*/ 959358 h 995648"/>
                <a:gd name="connsiteX30" fmla="*/ 136303 w 171772"/>
                <a:gd name="connsiteY30" fmla="*/ 986981 h 995648"/>
                <a:gd name="connsiteX31" fmla="*/ 130969 w 171772"/>
                <a:gd name="connsiteY31" fmla="*/ 993553 h 9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772" h="995648">
                  <a:moveTo>
                    <a:pt x="129635" y="995648"/>
                  </a:moveTo>
                  <a:cubicBezTo>
                    <a:pt x="138257" y="984003"/>
                    <a:pt x="145752" y="971565"/>
                    <a:pt x="152019" y="958501"/>
                  </a:cubicBezTo>
                  <a:cubicBezTo>
                    <a:pt x="159070" y="943100"/>
                    <a:pt x="164035" y="926828"/>
                    <a:pt x="166783" y="910114"/>
                  </a:cubicBezTo>
                  <a:cubicBezTo>
                    <a:pt x="175176" y="860517"/>
                    <a:pt x="162660" y="809658"/>
                    <a:pt x="132207" y="769620"/>
                  </a:cubicBezTo>
                  <a:cubicBezTo>
                    <a:pt x="113051" y="744861"/>
                    <a:pt x="92440" y="721261"/>
                    <a:pt x="70485" y="698945"/>
                  </a:cubicBezTo>
                  <a:cubicBezTo>
                    <a:pt x="45770" y="674142"/>
                    <a:pt x="25703" y="645107"/>
                    <a:pt x="11240" y="613220"/>
                  </a:cubicBezTo>
                  <a:cubicBezTo>
                    <a:pt x="3834" y="596010"/>
                    <a:pt x="10" y="577472"/>
                    <a:pt x="0" y="558737"/>
                  </a:cubicBezTo>
                  <a:cubicBezTo>
                    <a:pt x="326" y="539354"/>
                    <a:pt x="5500" y="520362"/>
                    <a:pt x="15050" y="503492"/>
                  </a:cubicBezTo>
                  <a:cubicBezTo>
                    <a:pt x="34100" y="469487"/>
                    <a:pt x="62675" y="443960"/>
                    <a:pt x="81725" y="413957"/>
                  </a:cubicBezTo>
                  <a:cubicBezTo>
                    <a:pt x="91582" y="399575"/>
                    <a:pt x="98509" y="383392"/>
                    <a:pt x="102108" y="366332"/>
                  </a:cubicBezTo>
                  <a:cubicBezTo>
                    <a:pt x="105056" y="349841"/>
                    <a:pt x="105249" y="332975"/>
                    <a:pt x="102679" y="316421"/>
                  </a:cubicBezTo>
                  <a:cubicBezTo>
                    <a:pt x="97371" y="285695"/>
                    <a:pt x="87751" y="255874"/>
                    <a:pt x="74104" y="227838"/>
                  </a:cubicBezTo>
                  <a:cubicBezTo>
                    <a:pt x="62111" y="203028"/>
                    <a:pt x="51459" y="177591"/>
                    <a:pt x="42196" y="151638"/>
                  </a:cubicBezTo>
                  <a:cubicBezTo>
                    <a:pt x="25337" y="104013"/>
                    <a:pt x="30099" y="60008"/>
                    <a:pt x="42196" y="34481"/>
                  </a:cubicBezTo>
                  <a:cubicBezTo>
                    <a:pt x="46347" y="24553"/>
                    <a:pt x="52251" y="15455"/>
                    <a:pt x="59627" y="7620"/>
                  </a:cubicBezTo>
                  <a:cubicBezTo>
                    <a:pt x="62166" y="4814"/>
                    <a:pt x="64973" y="2261"/>
                    <a:pt x="68008" y="0"/>
                  </a:cubicBezTo>
                  <a:cubicBezTo>
                    <a:pt x="68008" y="0"/>
                    <a:pt x="65246" y="2762"/>
                    <a:pt x="60389" y="8287"/>
                  </a:cubicBezTo>
                  <a:cubicBezTo>
                    <a:pt x="53369" y="16387"/>
                    <a:pt x="47794" y="25634"/>
                    <a:pt x="43910" y="35624"/>
                  </a:cubicBezTo>
                  <a:cubicBezTo>
                    <a:pt x="32861" y="61055"/>
                    <a:pt x="28670" y="103727"/>
                    <a:pt x="45720" y="150876"/>
                  </a:cubicBezTo>
                  <a:cubicBezTo>
                    <a:pt x="55193" y="176493"/>
                    <a:pt x="65971" y="201608"/>
                    <a:pt x="78010" y="226123"/>
                  </a:cubicBezTo>
                  <a:cubicBezTo>
                    <a:pt x="92186" y="254419"/>
                    <a:pt x="102227" y="284604"/>
                    <a:pt x="107823" y="315754"/>
                  </a:cubicBezTo>
                  <a:cubicBezTo>
                    <a:pt x="110487" y="332844"/>
                    <a:pt x="110293" y="350257"/>
                    <a:pt x="107252" y="367284"/>
                  </a:cubicBezTo>
                  <a:cubicBezTo>
                    <a:pt x="103638" y="384996"/>
                    <a:pt x="96513" y="401805"/>
                    <a:pt x="86297" y="416719"/>
                  </a:cubicBezTo>
                  <a:cubicBezTo>
                    <a:pt x="66485" y="447389"/>
                    <a:pt x="38195" y="472916"/>
                    <a:pt x="19621" y="505968"/>
                  </a:cubicBezTo>
                  <a:cubicBezTo>
                    <a:pt x="10459" y="522144"/>
                    <a:pt x="5451" y="540340"/>
                    <a:pt x="5048" y="558927"/>
                  </a:cubicBezTo>
                  <a:cubicBezTo>
                    <a:pt x="4983" y="576959"/>
                    <a:pt x="8479" y="594827"/>
                    <a:pt x="15335" y="611505"/>
                  </a:cubicBezTo>
                  <a:cubicBezTo>
                    <a:pt x="29535" y="642949"/>
                    <a:pt x="49208" y="671621"/>
                    <a:pt x="73438" y="696182"/>
                  </a:cubicBezTo>
                  <a:cubicBezTo>
                    <a:pt x="95468" y="718664"/>
                    <a:pt x="116081" y="742490"/>
                    <a:pt x="135160" y="767525"/>
                  </a:cubicBezTo>
                  <a:cubicBezTo>
                    <a:pt x="151713" y="789790"/>
                    <a:pt x="163101" y="815462"/>
                    <a:pt x="168497" y="842677"/>
                  </a:cubicBezTo>
                  <a:cubicBezTo>
                    <a:pt x="175962" y="882211"/>
                    <a:pt x="170589" y="923096"/>
                    <a:pt x="153162" y="959358"/>
                  </a:cubicBezTo>
                  <a:cubicBezTo>
                    <a:pt x="148456" y="969093"/>
                    <a:pt x="142810" y="978345"/>
                    <a:pt x="136303" y="986981"/>
                  </a:cubicBezTo>
                  <a:lnTo>
                    <a:pt x="130969" y="993553"/>
                  </a:lnTo>
                  <a:close/>
                </a:path>
              </a:pathLst>
            </a:custGeom>
            <a:solidFill>
              <a:srgbClr val="455A6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4743C8B-84D2-4500-92A8-1E9F753C3251}"/>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FF725E"/>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ABC6147-C091-4F79-B2FB-46A549D3C3F2}"/>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00000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873BD39-3B9F-4E9F-8368-F24DE961DB72}"/>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FF725E"/>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A923485-F4C3-4221-BFF9-DF7EDB646407}"/>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00000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A0F0C23-6F49-496F-88EB-6BB325A1ED2D}"/>
                </a:ext>
              </a:extLst>
            </p:cNvPr>
            <p:cNvSpPr/>
            <p:nvPr/>
          </p:nvSpPr>
          <p:spPr>
            <a:xfrm>
              <a:off x="7207853" y="5072525"/>
              <a:ext cx="548925" cy="315087"/>
            </a:xfrm>
            <a:custGeom>
              <a:avLst/>
              <a:gdLst>
                <a:gd name="connsiteX0" fmla="*/ 0 w 548925"/>
                <a:gd name="connsiteY0" fmla="*/ 75152 h 315087"/>
                <a:gd name="connsiteX1" fmla="*/ 37433 w 548925"/>
                <a:gd name="connsiteY1" fmla="*/ 0 h 315087"/>
                <a:gd name="connsiteX2" fmla="*/ 548926 w 548925"/>
                <a:gd name="connsiteY2" fmla="*/ 248221 h 315087"/>
                <a:gd name="connsiteX3" fmla="*/ 522827 w 548925"/>
                <a:gd name="connsiteY3" fmla="*/ 315087 h 315087"/>
                <a:gd name="connsiteX4" fmla="*/ 0 w 548925"/>
                <a:gd name="connsiteY4" fmla="*/ 75152 h 3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25" h="315087">
                  <a:moveTo>
                    <a:pt x="0" y="75152"/>
                  </a:moveTo>
                  <a:lnTo>
                    <a:pt x="37433" y="0"/>
                  </a:lnTo>
                  <a:lnTo>
                    <a:pt x="548926" y="248221"/>
                  </a:lnTo>
                  <a:lnTo>
                    <a:pt x="522827" y="315087"/>
                  </a:lnTo>
                  <a:lnTo>
                    <a:pt x="0" y="75152"/>
                  </a:lnTo>
                  <a:close/>
                </a:path>
              </a:pathLst>
            </a:custGeom>
            <a:solidFill>
              <a:srgbClr val="E0E0E0"/>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1C0E25F-D7EA-4082-9CF1-B61DAABF5B62}"/>
                </a:ext>
              </a:extLst>
            </p:cNvPr>
            <p:cNvSpPr/>
            <p:nvPr/>
          </p:nvSpPr>
          <p:spPr>
            <a:xfrm>
              <a:off x="7150417" y="5094338"/>
              <a:ext cx="598455" cy="304609"/>
            </a:xfrm>
            <a:custGeom>
              <a:avLst/>
              <a:gdLst>
                <a:gd name="connsiteX0" fmla="*/ 0 w 598455"/>
                <a:gd name="connsiteY0" fmla="*/ 34004 h 304609"/>
                <a:gd name="connsiteX1" fmla="*/ 14764 w 598455"/>
                <a:gd name="connsiteY1" fmla="*/ 0 h 304609"/>
                <a:gd name="connsiteX2" fmla="*/ 598456 w 598455"/>
                <a:gd name="connsiteY2" fmla="*/ 274891 h 304609"/>
                <a:gd name="connsiteX3" fmla="*/ 587788 w 598455"/>
                <a:gd name="connsiteY3" fmla="*/ 304610 h 304609"/>
                <a:gd name="connsiteX4" fmla="*/ 0 w 598455"/>
                <a:gd name="connsiteY4" fmla="*/ 34004 h 30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55" h="304609">
                  <a:moveTo>
                    <a:pt x="0" y="34004"/>
                  </a:moveTo>
                  <a:lnTo>
                    <a:pt x="14764" y="0"/>
                  </a:lnTo>
                  <a:lnTo>
                    <a:pt x="598456" y="274891"/>
                  </a:lnTo>
                  <a:lnTo>
                    <a:pt x="587788" y="304610"/>
                  </a:lnTo>
                  <a:lnTo>
                    <a:pt x="0" y="34004"/>
                  </a:lnTo>
                  <a:close/>
                </a:path>
              </a:pathLst>
            </a:custGeom>
            <a:solidFill>
              <a:srgbClr val="FAFAF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D09D31-CEAC-46CE-9C13-36859556F1BA}"/>
                </a:ext>
              </a:extLst>
            </p:cNvPr>
            <p:cNvSpPr/>
            <p:nvPr/>
          </p:nvSpPr>
          <p:spPr>
            <a:xfrm>
              <a:off x="7487767" y="5510102"/>
              <a:ext cx="201790" cy="480731"/>
            </a:xfrm>
            <a:custGeom>
              <a:avLst/>
              <a:gdLst>
                <a:gd name="connsiteX0" fmla="*/ 201765 w 201790"/>
                <a:gd name="connsiteY0" fmla="*/ 2 h 480731"/>
                <a:gd name="connsiteX1" fmla="*/ 103181 w 201790"/>
                <a:gd name="connsiteY1" fmla="*/ 241366 h 480731"/>
                <a:gd name="connsiteX2" fmla="*/ 25 w 201790"/>
                <a:gd name="connsiteY2" fmla="*/ 480729 h 480731"/>
                <a:gd name="connsiteX3" fmla="*/ 98609 w 201790"/>
                <a:gd name="connsiteY3" fmla="*/ 239366 h 480731"/>
                <a:gd name="connsiteX4" fmla="*/ 201765 w 201790"/>
                <a:gd name="connsiteY4" fmla="*/ 2 h 48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 h="480731">
                  <a:moveTo>
                    <a:pt x="201765" y="2"/>
                  </a:moveTo>
                  <a:cubicBezTo>
                    <a:pt x="203003" y="574"/>
                    <a:pt x="158903" y="108587"/>
                    <a:pt x="103181" y="241366"/>
                  </a:cubicBezTo>
                  <a:cubicBezTo>
                    <a:pt x="47460" y="374144"/>
                    <a:pt x="1264" y="481301"/>
                    <a:pt x="25" y="480729"/>
                  </a:cubicBezTo>
                  <a:cubicBezTo>
                    <a:pt x="-1213" y="480158"/>
                    <a:pt x="42888" y="372144"/>
                    <a:pt x="98609" y="239366"/>
                  </a:cubicBezTo>
                  <a:cubicBezTo>
                    <a:pt x="154331" y="106587"/>
                    <a:pt x="200527" y="-569"/>
                    <a:pt x="201765" y="2"/>
                  </a:cubicBezTo>
                  <a:close/>
                </a:path>
              </a:pathLst>
            </a:custGeom>
            <a:solidFill>
              <a:srgbClr val="FFFFFF"/>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ABE45FE-F88A-43E8-B1DD-D5352DC8740E}"/>
                </a:ext>
              </a:extLst>
            </p:cNvPr>
            <p:cNvSpPr/>
            <p:nvPr/>
          </p:nvSpPr>
          <p:spPr>
            <a:xfrm>
              <a:off x="7081647" y="5278361"/>
              <a:ext cx="476154" cy="411479"/>
            </a:xfrm>
            <a:custGeom>
              <a:avLst/>
              <a:gdLst>
                <a:gd name="connsiteX0" fmla="*/ 103537 w 476154"/>
                <a:gd name="connsiteY0" fmla="*/ 0 h 411479"/>
                <a:gd name="connsiteX1" fmla="*/ 105156 w 476154"/>
                <a:gd name="connsiteY1" fmla="*/ 667 h 411479"/>
                <a:gd name="connsiteX2" fmla="*/ 110299 w 476154"/>
                <a:gd name="connsiteY2" fmla="*/ 2857 h 411479"/>
                <a:gd name="connsiteX3" fmla="*/ 130397 w 476154"/>
                <a:gd name="connsiteY3" fmla="*/ 11716 h 411479"/>
                <a:gd name="connsiteX4" fmla="*/ 206597 w 476154"/>
                <a:gd name="connsiteY4" fmla="*/ 45625 h 411479"/>
                <a:gd name="connsiteX5" fmla="*/ 474154 w 476154"/>
                <a:gd name="connsiteY5" fmla="*/ 166021 h 411479"/>
                <a:gd name="connsiteX6" fmla="*/ 476155 w 476154"/>
                <a:gd name="connsiteY6" fmla="*/ 166973 h 411479"/>
                <a:gd name="connsiteX7" fmla="*/ 475298 w 476154"/>
                <a:gd name="connsiteY7" fmla="*/ 169069 h 411479"/>
                <a:gd name="connsiteX8" fmla="*/ 370523 w 476154"/>
                <a:gd name="connsiteY8" fmla="*/ 409289 h 411479"/>
                <a:gd name="connsiteX9" fmla="*/ 369570 w 476154"/>
                <a:gd name="connsiteY9" fmla="*/ 411480 h 411479"/>
                <a:gd name="connsiteX10" fmla="*/ 367284 w 476154"/>
                <a:gd name="connsiteY10" fmla="*/ 410527 h 411479"/>
                <a:gd name="connsiteX11" fmla="*/ 366617 w 476154"/>
                <a:gd name="connsiteY11" fmla="*/ 410527 h 411479"/>
                <a:gd name="connsiteX12" fmla="*/ 1810 w 476154"/>
                <a:gd name="connsiteY12" fmla="*/ 255175 h 411479"/>
                <a:gd name="connsiteX13" fmla="*/ 0 w 476154"/>
                <a:gd name="connsiteY13" fmla="*/ 254413 h 411479"/>
                <a:gd name="connsiteX14" fmla="*/ 762 w 476154"/>
                <a:gd name="connsiteY14" fmla="*/ 252603 h 411479"/>
                <a:gd name="connsiteX15" fmla="*/ 75628 w 476154"/>
                <a:gd name="connsiteY15" fmla="*/ 68104 h 411479"/>
                <a:gd name="connsiteX16" fmla="*/ 96393 w 476154"/>
                <a:gd name="connsiteY16" fmla="*/ 17621 h 411479"/>
                <a:gd name="connsiteX17" fmla="*/ 101822 w 476154"/>
                <a:gd name="connsiteY17" fmla="*/ 4572 h 411479"/>
                <a:gd name="connsiteX18" fmla="*/ 103822 w 476154"/>
                <a:gd name="connsiteY18" fmla="*/ 285 h 411479"/>
                <a:gd name="connsiteX19" fmla="*/ 102108 w 476154"/>
                <a:gd name="connsiteY19" fmla="*/ 5143 h 411479"/>
                <a:gd name="connsiteX20" fmla="*/ 96869 w 476154"/>
                <a:gd name="connsiteY20" fmla="*/ 18669 h 411479"/>
                <a:gd name="connsiteX21" fmla="*/ 76962 w 476154"/>
                <a:gd name="connsiteY21" fmla="*/ 70009 h 411479"/>
                <a:gd name="connsiteX22" fmla="*/ 4381 w 476154"/>
                <a:gd name="connsiteY22" fmla="*/ 254032 h 411479"/>
                <a:gd name="connsiteX23" fmla="*/ 3334 w 476154"/>
                <a:gd name="connsiteY23" fmla="*/ 251460 h 411479"/>
                <a:gd name="connsiteX24" fmla="*/ 368522 w 476154"/>
                <a:gd name="connsiteY24" fmla="*/ 405955 h 411479"/>
                <a:gd name="connsiteX25" fmla="*/ 369189 w 476154"/>
                <a:gd name="connsiteY25" fmla="*/ 405955 h 411479"/>
                <a:gd name="connsiteX26" fmla="*/ 365950 w 476154"/>
                <a:gd name="connsiteY26" fmla="*/ 407289 h 411479"/>
                <a:gd name="connsiteX27" fmla="*/ 471297 w 476154"/>
                <a:gd name="connsiteY27" fmla="*/ 167164 h 411479"/>
                <a:gd name="connsiteX28" fmla="*/ 472440 w 476154"/>
                <a:gd name="connsiteY28" fmla="*/ 170212 h 411479"/>
                <a:gd name="connsiteX29" fmla="*/ 207359 w 476154"/>
                <a:gd name="connsiteY29" fmla="*/ 48387 h 411479"/>
                <a:gd name="connsiteX30" fmla="*/ 131159 w 476154"/>
                <a:gd name="connsiteY30" fmla="*/ 13049 h 411479"/>
                <a:gd name="connsiteX31" fmla="*/ 110776 w 476154"/>
                <a:gd name="connsiteY31" fmla="*/ 3524 h 411479"/>
                <a:gd name="connsiteX32" fmla="*/ 105537 w 476154"/>
                <a:gd name="connsiteY32" fmla="*/ 952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154" h="411479">
                  <a:moveTo>
                    <a:pt x="103537" y="0"/>
                  </a:moveTo>
                  <a:lnTo>
                    <a:pt x="105156" y="667"/>
                  </a:lnTo>
                  <a:lnTo>
                    <a:pt x="110299" y="2857"/>
                  </a:lnTo>
                  <a:lnTo>
                    <a:pt x="130397" y="11716"/>
                  </a:lnTo>
                  <a:lnTo>
                    <a:pt x="206597" y="45625"/>
                  </a:lnTo>
                  <a:lnTo>
                    <a:pt x="474154" y="166021"/>
                  </a:lnTo>
                  <a:lnTo>
                    <a:pt x="476155" y="166973"/>
                  </a:lnTo>
                  <a:lnTo>
                    <a:pt x="475298" y="169069"/>
                  </a:lnTo>
                  <a:cubicBezTo>
                    <a:pt x="443103" y="242697"/>
                    <a:pt x="407575" y="323945"/>
                    <a:pt x="370523" y="409289"/>
                  </a:cubicBezTo>
                  <a:lnTo>
                    <a:pt x="369570" y="411480"/>
                  </a:lnTo>
                  <a:lnTo>
                    <a:pt x="367284" y="410527"/>
                  </a:lnTo>
                  <a:lnTo>
                    <a:pt x="366617" y="410527"/>
                  </a:lnTo>
                  <a:lnTo>
                    <a:pt x="1810" y="255175"/>
                  </a:lnTo>
                  <a:lnTo>
                    <a:pt x="0" y="254413"/>
                  </a:lnTo>
                  <a:lnTo>
                    <a:pt x="762" y="252603"/>
                  </a:lnTo>
                  <a:cubicBezTo>
                    <a:pt x="31909" y="175641"/>
                    <a:pt x="57912" y="112490"/>
                    <a:pt x="75628" y="68104"/>
                  </a:cubicBezTo>
                  <a:cubicBezTo>
                    <a:pt x="84487" y="46482"/>
                    <a:pt x="91535" y="29527"/>
                    <a:pt x="96393" y="17621"/>
                  </a:cubicBezTo>
                  <a:lnTo>
                    <a:pt x="101822" y="4572"/>
                  </a:lnTo>
                  <a:cubicBezTo>
                    <a:pt x="102359" y="3086"/>
                    <a:pt x="103028" y="1651"/>
                    <a:pt x="103822" y="285"/>
                  </a:cubicBezTo>
                  <a:cubicBezTo>
                    <a:pt x="103822" y="286"/>
                    <a:pt x="103251" y="2000"/>
                    <a:pt x="102108" y="5143"/>
                  </a:cubicBezTo>
                  <a:cubicBezTo>
                    <a:pt x="100965" y="8287"/>
                    <a:pt x="99060" y="12954"/>
                    <a:pt x="96869" y="18669"/>
                  </a:cubicBezTo>
                  <a:cubicBezTo>
                    <a:pt x="92202" y="30766"/>
                    <a:pt x="85534" y="48006"/>
                    <a:pt x="76962" y="70009"/>
                  </a:cubicBezTo>
                  <a:cubicBezTo>
                    <a:pt x="59531" y="114205"/>
                    <a:pt x="34671" y="177355"/>
                    <a:pt x="4381" y="254032"/>
                  </a:cubicBezTo>
                  <a:lnTo>
                    <a:pt x="3334" y="251460"/>
                  </a:lnTo>
                  <a:lnTo>
                    <a:pt x="368522" y="405955"/>
                  </a:lnTo>
                  <a:lnTo>
                    <a:pt x="369189" y="405955"/>
                  </a:lnTo>
                  <a:lnTo>
                    <a:pt x="365950" y="407289"/>
                  </a:lnTo>
                  <a:cubicBezTo>
                    <a:pt x="403384" y="322040"/>
                    <a:pt x="439007" y="240887"/>
                    <a:pt x="471297" y="167164"/>
                  </a:cubicBezTo>
                  <a:lnTo>
                    <a:pt x="472440" y="170212"/>
                  </a:lnTo>
                  <a:lnTo>
                    <a:pt x="207359" y="48387"/>
                  </a:lnTo>
                  <a:lnTo>
                    <a:pt x="131159" y="13049"/>
                  </a:lnTo>
                  <a:lnTo>
                    <a:pt x="110776" y="3524"/>
                  </a:lnTo>
                  <a:lnTo>
                    <a:pt x="105537" y="952"/>
                  </a:lnTo>
                  <a:close/>
                </a:path>
              </a:pathLst>
            </a:custGeom>
            <a:solidFill>
              <a:srgbClr val="FFFFF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D6D0E90-5E17-4569-9F8C-715EE896E147}"/>
                </a:ext>
              </a:extLst>
            </p:cNvPr>
            <p:cNvSpPr/>
            <p:nvPr/>
          </p:nvSpPr>
          <p:spPr>
            <a:xfrm>
              <a:off x="7111650" y="5453525"/>
              <a:ext cx="349186" cy="144970"/>
            </a:xfrm>
            <a:custGeom>
              <a:avLst/>
              <a:gdLst>
                <a:gd name="connsiteX0" fmla="*/ 349186 w 349186"/>
                <a:gd name="connsiteY0" fmla="*/ 144971 h 144970"/>
                <a:gd name="connsiteX1" fmla="*/ 345757 w 349186"/>
                <a:gd name="connsiteY1" fmla="*/ 137351 h 144970"/>
                <a:gd name="connsiteX2" fmla="*/ 337376 w 349186"/>
                <a:gd name="connsiteY2" fmla="*/ 115348 h 144970"/>
                <a:gd name="connsiteX3" fmla="*/ 308229 w 349186"/>
                <a:gd name="connsiteY3" fmla="*/ 36004 h 144970"/>
                <a:gd name="connsiteX4" fmla="*/ 310896 w 349186"/>
                <a:gd name="connsiteY4" fmla="*/ 37338 h 144970"/>
                <a:gd name="connsiteX5" fmla="*/ 208502 w 349186"/>
                <a:gd name="connsiteY5" fmla="*/ 70866 h 144970"/>
                <a:gd name="connsiteX6" fmla="*/ 206597 w 349186"/>
                <a:gd name="connsiteY6" fmla="*/ 71438 h 144970"/>
                <a:gd name="connsiteX7" fmla="*/ 205550 w 349186"/>
                <a:gd name="connsiteY7" fmla="*/ 69818 h 144970"/>
                <a:gd name="connsiteX8" fmla="*/ 196882 w 349186"/>
                <a:gd name="connsiteY8" fmla="*/ 56007 h 144970"/>
                <a:gd name="connsiteX9" fmla="*/ 165449 w 349186"/>
                <a:gd name="connsiteY9" fmla="*/ 3810 h 144970"/>
                <a:gd name="connsiteX10" fmla="*/ 168402 w 349186"/>
                <a:gd name="connsiteY10" fmla="*/ 4858 h 144970"/>
                <a:gd name="connsiteX11" fmla="*/ 48101 w 349186"/>
                <a:gd name="connsiteY11" fmla="*/ 51245 h 144970"/>
                <a:gd name="connsiteX12" fmla="*/ 12954 w 349186"/>
                <a:gd name="connsiteY12" fmla="*/ 64294 h 144970"/>
                <a:gd name="connsiteX13" fmla="*/ 0 w 349186"/>
                <a:gd name="connsiteY13" fmla="*/ 68485 h 144970"/>
                <a:gd name="connsiteX14" fmla="*/ 12287 w 349186"/>
                <a:gd name="connsiteY14" fmla="*/ 62770 h 144970"/>
                <a:gd name="connsiteX15" fmla="*/ 46958 w 349186"/>
                <a:gd name="connsiteY15" fmla="*/ 48387 h 144970"/>
                <a:gd name="connsiteX16" fmla="*/ 166592 w 349186"/>
                <a:gd name="connsiteY16" fmla="*/ 762 h 144970"/>
                <a:gd name="connsiteX17" fmla="*/ 168497 w 349186"/>
                <a:gd name="connsiteY17" fmla="*/ 0 h 144970"/>
                <a:gd name="connsiteX18" fmla="*/ 169545 w 349186"/>
                <a:gd name="connsiteY18" fmla="*/ 1714 h 144970"/>
                <a:gd name="connsiteX19" fmla="*/ 201549 w 349186"/>
                <a:gd name="connsiteY19" fmla="*/ 53435 h 144970"/>
                <a:gd name="connsiteX20" fmla="*/ 210312 w 349186"/>
                <a:gd name="connsiteY20" fmla="*/ 67532 h 144970"/>
                <a:gd name="connsiteX21" fmla="*/ 207455 w 349186"/>
                <a:gd name="connsiteY21" fmla="*/ 66485 h 144970"/>
                <a:gd name="connsiteX22" fmla="*/ 310039 w 349186"/>
                <a:gd name="connsiteY22" fmla="*/ 33623 h 144970"/>
                <a:gd name="connsiteX23" fmla="*/ 312039 w 349186"/>
                <a:gd name="connsiteY23" fmla="*/ 33052 h 144970"/>
                <a:gd name="connsiteX24" fmla="*/ 312706 w 349186"/>
                <a:gd name="connsiteY24" fmla="*/ 34957 h 144970"/>
                <a:gd name="connsiteX25" fmla="*/ 340138 w 349186"/>
                <a:gd name="connsiteY25" fmla="*/ 114871 h 144970"/>
                <a:gd name="connsiteX26" fmla="*/ 347472 w 349186"/>
                <a:gd name="connsiteY26" fmla="*/ 137351 h 144970"/>
                <a:gd name="connsiteX27" fmla="*/ 349186 w 349186"/>
                <a:gd name="connsiteY27" fmla="*/ 144971 h 1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9186" h="144970">
                  <a:moveTo>
                    <a:pt x="349186" y="144971"/>
                  </a:moveTo>
                  <a:cubicBezTo>
                    <a:pt x="347772" y="142562"/>
                    <a:pt x="346622" y="140007"/>
                    <a:pt x="345757" y="137351"/>
                  </a:cubicBezTo>
                  <a:lnTo>
                    <a:pt x="337376" y="115348"/>
                  </a:lnTo>
                  <a:cubicBezTo>
                    <a:pt x="330041" y="95536"/>
                    <a:pt x="320135" y="68389"/>
                    <a:pt x="308229" y="36004"/>
                  </a:cubicBezTo>
                  <a:lnTo>
                    <a:pt x="310896" y="37338"/>
                  </a:lnTo>
                  <a:lnTo>
                    <a:pt x="208502" y="70866"/>
                  </a:lnTo>
                  <a:lnTo>
                    <a:pt x="206597" y="71438"/>
                  </a:lnTo>
                  <a:lnTo>
                    <a:pt x="205550" y="69818"/>
                  </a:lnTo>
                  <a:lnTo>
                    <a:pt x="196882" y="56007"/>
                  </a:lnTo>
                  <a:lnTo>
                    <a:pt x="165449" y="3810"/>
                  </a:lnTo>
                  <a:lnTo>
                    <a:pt x="168402" y="4858"/>
                  </a:lnTo>
                  <a:lnTo>
                    <a:pt x="48101" y="51245"/>
                  </a:lnTo>
                  <a:lnTo>
                    <a:pt x="12954" y="64294"/>
                  </a:lnTo>
                  <a:cubicBezTo>
                    <a:pt x="8755" y="66036"/>
                    <a:pt x="4423" y="67438"/>
                    <a:pt x="0" y="68485"/>
                  </a:cubicBezTo>
                  <a:cubicBezTo>
                    <a:pt x="3934" y="66251"/>
                    <a:pt x="8044" y="64339"/>
                    <a:pt x="12287" y="62770"/>
                  </a:cubicBezTo>
                  <a:lnTo>
                    <a:pt x="46958" y="48387"/>
                  </a:lnTo>
                  <a:lnTo>
                    <a:pt x="166592" y="762"/>
                  </a:lnTo>
                  <a:lnTo>
                    <a:pt x="168497" y="0"/>
                  </a:lnTo>
                  <a:lnTo>
                    <a:pt x="169545" y="1714"/>
                  </a:lnTo>
                  <a:lnTo>
                    <a:pt x="201549" y="53435"/>
                  </a:lnTo>
                  <a:cubicBezTo>
                    <a:pt x="204502" y="58293"/>
                    <a:pt x="207550" y="62960"/>
                    <a:pt x="210312" y="67532"/>
                  </a:cubicBezTo>
                  <a:lnTo>
                    <a:pt x="207455" y="66485"/>
                  </a:lnTo>
                  <a:lnTo>
                    <a:pt x="310039" y="33623"/>
                  </a:lnTo>
                  <a:lnTo>
                    <a:pt x="312039" y="33052"/>
                  </a:lnTo>
                  <a:lnTo>
                    <a:pt x="312706" y="34957"/>
                  </a:lnTo>
                  <a:lnTo>
                    <a:pt x="340138" y="114871"/>
                  </a:lnTo>
                  <a:cubicBezTo>
                    <a:pt x="343186" y="124396"/>
                    <a:pt x="345567" y="131540"/>
                    <a:pt x="347472" y="137351"/>
                  </a:cubicBezTo>
                  <a:cubicBezTo>
                    <a:pt x="348263" y="139836"/>
                    <a:pt x="348837" y="142386"/>
                    <a:pt x="349186" y="144971"/>
                  </a:cubicBezTo>
                  <a:close/>
                </a:path>
              </a:pathLst>
            </a:custGeom>
            <a:solidFill>
              <a:srgbClr val="FFFFF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779DB69-5FEA-4A01-98D2-6345E44F1013}"/>
                </a:ext>
              </a:extLst>
            </p:cNvPr>
            <p:cNvSpPr/>
            <p:nvPr/>
          </p:nvSpPr>
          <p:spPr>
            <a:xfrm>
              <a:off x="7316519" y="5419973"/>
              <a:ext cx="44775" cy="45739"/>
            </a:xfrm>
            <a:custGeom>
              <a:avLst/>
              <a:gdLst>
                <a:gd name="connsiteX0" fmla="*/ 44305 w 44775"/>
                <a:gd name="connsiteY0" fmla="*/ 22884 h 45739"/>
                <a:gd name="connsiteX1" fmla="*/ 42686 w 44775"/>
                <a:gd name="connsiteY1" fmla="*/ 18026 h 45739"/>
                <a:gd name="connsiteX2" fmla="*/ 35066 w 44775"/>
                <a:gd name="connsiteY2" fmla="*/ 7739 h 45739"/>
                <a:gd name="connsiteX3" fmla="*/ 17254 w 44775"/>
                <a:gd name="connsiteY3" fmla="*/ 5548 h 45739"/>
                <a:gd name="connsiteX4" fmla="*/ 6587 w 44775"/>
                <a:gd name="connsiteY4" fmla="*/ 29552 h 45739"/>
                <a:gd name="connsiteX5" fmla="*/ 17254 w 44775"/>
                <a:gd name="connsiteY5" fmla="*/ 40220 h 45739"/>
                <a:gd name="connsiteX6" fmla="*/ 35066 w 44775"/>
                <a:gd name="connsiteY6" fmla="*/ 37934 h 45739"/>
                <a:gd name="connsiteX7" fmla="*/ 42686 w 44775"/>
                <a:gd name="connsiteY7" fmla="*/ 27647 h 45739"/>
                <a:gd name="connsiteX8" fmla="*/ 44305 w 44775"/>
                <a:gd name="connsiteY8" fmla="*/ 22884 h 45739"/>
                <a:gd name="connsiteX9" fmla="*/ 44305 w 44775"/>
                <a:gd name="connsiteY9" fmla="*/ 28123 h 45739"/>
                <a:gd name="connsiteX10" fmla="*/ 36876 w 44775"/>
                <a:gd name="connsiteY10" fmla="*/ 40696 h 45739"/>
                <a:gd name="connsiteX11" fmla="*/ 15445 w 44775"/>
                <a:gd name="connsiteY11" fmla="*/ 44506 h 45739"/>
                <a:gd name="connsiteX12" fmla="*/ 1245 w 44775"/>
                <a:gd name="connsiteY12" fmla="*/ 15462 h 45739"/>
                <a:gd name="connsiteX13" fmla="*/ 15445 w 44775"/>
                <a:gd name="connsiteY13" fmla="*/ 1262 h 45739"/>
                <a:gd name="connsiteX14" fmla="*/ 36876 w 44775"/>
                <a:gd name="connsiteY14" fmla="*/ 4977 h 45739"/>
                <a:gd name="connsiteX15" fmla="*/ 44305 w 44775"/>
                <a:gd name="connsiteY15" fmla="*/ 17550 h 45739"/>
                <a:gd name="connsiteX16" fmla="*/ 44305 w 44775"/>
                <a:gd name="connsiteY16" fmla="*/ 22884 h 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75" h="45739">
                  <a:moveTo>
                    <a:pt x="44305" y="22884"/>
                  </a:moveTo>
                  <a:cubicBezTo>
                    <a:pt x="44305" y="22884"/>
                    <a:pt x="43734" y="20979"/>
                    <a:pt x="42686" y="18026"/>
                  </a:cubicBezTo>
                  <a:cubicBezTo>
                    <a:pt x="41254" y="13901"/>
                    <a:pt x="38595" y="10312"/>
                    <a:pt x="35066" y="7739"/>
                  </a:cubicBezTo>
                  <a:cubicBezTo>
                    <a:pt x="29866" y="4083"/>
                    <a:pt x="23185" y="3261"/>
                    <a:pt x="17254" y="5548"/>
                  </a:cubicBezTo>
                  <a:cubicBezTo>
                    <a:pt x="7680" y="9231"/>
                    <a:pt x="2904" y="19978"/>
                    <a:pt x="6587" y="29552"/>
                  </a:cubicBezTo>
                  <a:cubicBezTo>
                    <a:pt x="8474" y="34457"/>
                    <a:pt x="12350" y="38333"/>
                    <a:pt x="17254" y="40220"/>
                  </a:cubicBezTo>
                  <a:cubicBezTo>
                    <a:pt x="23201" y="42479"/>
                    <a:pt x="29883" y="41622"/>
                    <a:pt x="35066" y="37934"/>
                  </a:cubicBezTo>
                  <a:cubicBezTo>
                    <a:pt x="38622" y="35388"/>
                    <a:pt x="41287" y="31790"/>
                    <a:pt x="42686" y="27647"/>
                  </a:cubicBezTo>
                  <a:cubicBezTo>
                    <a:pt x="43734" y="24694"/>
                    <a:pt x="43829" y="22884"/>
                    <a:pt x="44305" y="22884"/>
                  </a:cubicBezTo>
                  <a:cubicBezTo>
                    <a:pt x="44782" y="22884"/>
                    <a:pt x="45067" y="24694"/>
                    <a:pt x="44305" y="28123"/>
                  </a:cubicBezTo>
                  <a:cubicBezTo>
                    <a:pt x="43417" y="33069"/>
                    <a:pt x="40780" y="37531"/>
                    <a:pt x="36876" y="40696"/>
                  </a:cubicBezTo>
                  <a:cubicBezTo>
                    <a:pt x="30880" y="45605"/>
                    <a:pt x="22765" y="47048"/>
                    <a:pt x="15445" y="44506"/>
                  </a:cubicBezTo>
                  <a:cubicBezTo>
                    <a:pt x="3503" y="40407"/>
                    <a:pt x="-2854" y="27404"/>
                    <a:pt x="1245" y="15462"/>
                  </a:cubicBezTo>
                  <a:cubicBezTo>
                    <a:pt x="3534" y="8792"/>
                    <a:pt x="8774" y="3552"/>
                    <a:pt x="15445" y="1262"/>
                  </a:cubicBezTo>
                  <a:cubicBezTo>
                    <a:pt x="22749" y="-1306"/>
                    <a:pt x="30862" y="100"/>
                    <a:pt x="36876" y="4977"/>
                  </a:cubicBezTo>
                  <a:cubicBezTo>
                    <a:pt x="40761" y="8158"/>
                    <a:pt x="43393" y="12613"/>
                    <a:pt x="44305" y="17550"/>
                  </a:cubicBezTo>
                  <a:cubicBezTo>
                    <a:pt x="45067" y="20503"/>
                    <a:pt x="44591" y="22884"/>
                    <a:pt x="44305" y="22884"/>
                  </a:cubicBezTo>
                  <a:close/>
                </a:path>
              </a:pathLst>
            </a:custGeom>
            <a:solidFill>
              <a:srgbClr val="FFFFFF"/>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18CFDB-86B0-493E-AC9D-892108A55530}"/>
                </a:ext>
              </a:extLst>
            </p:cNvPr>
            <p:cNvSpPr/>
            <p:nvPr/>
          </p:nvSpPr>
          <p:spPr>
            <a:xfrm>
              <a:off x="7440453" y="5295986"/>
              <a:ext cx="190500" cy="221165"/>
            </a:xfrm>
            <a:custGeom>
              <a:avLst/>
              <a:gdLst>
                <a:gd name="connsiteX0" fmla="*/ 190500 w 190500"/>
                <a:gd name="connsiteY0" fmla="*/ 53145 h 221165"/>
                <a:gd name="connsiteX1" fmla="*/ 85725 w 190500"/>
                <a:gd name="connsiteY1" fmla="*/ 5044 h 221165"/>
                <a:gd name="connsiteX2" fmla="*/ 0 w 190500"/>
                <a:gd name="connsiteY2" fmla="*/ 193543 h 221165"/>
                <a:gd name="connsiteX3" fmla="*/ 38100 w 190500"/>
                <a:gd name="connsiteY3" fmla="*/ 181447 h 221165"/>
                <a:gd name="connsiteX4" fmla="*/ 61913 w 190500"/>
                <a:gd name="connsiteY4" fmla="*/ 221166 h 221165"/>
                <a:gd name="connsiteX5" fmla="*/ 149828 w 190500"/>
                <a:gd name="connsiteY5" fmla="*/ 35143 h 2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21165">
                  <a:moveTo>
                    <a:pt x="190500" y="53145"/>
                  </a:moveTo>
                  <a:cubicBezTo>
                    <a:pt x="190500" y="53145"/>
                    <a:pt x="153162" y="-19435"/>
                    <a:pt x="85725" y="5044"/>
                  </a:cubicBezTo>
                  <a:cubicBezTo>
                    <a:pt x="59341" y="14569"/>
                    <a:pt x="0" y="193543"/>
                    <a:pt x="0" y="193543"/>
                  </a:cubicBezTo>
                  <a:lnTo>
                    <a:pt x="38100" y="181447"/>
                  </a:lnTo>
                  <a:lnTo>
                    <a:pt x="61913" y="221166"/>
                  </a:lnTo>
                  <a:cubicBezTo>
                    <a:pt x="61913" y="221166"/>
                    <a:pt x="138113" y="33524"/>
                    <a:pt x="149828" y="35143"/>
                  </a:cubicBezTo>
                  <a:close/>
                </a:path>
              </a:pathLst>
            </a:custGeom>
            <a:solidFill>
              <a:srgbClr val="FF725E"/>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674D9-82BB-4E6A-B645-720006B5E2E3}"/>
                </a:ext>
              </a:extLst>
            </p:cNvPr>
            <p:cNvSpPr/>
            <p:nvPr/>
          </p:nvSpPr>
          <p:spPr>
            <a:xfrm>
              <a:off x="7045261" y="5585637"/>
              <a:ext cx="400240" cy="157924"/>
            </a:xfrm>
            <a:custGeom>
              <a:avLst/>
              <a:gdLst>
                <a:gd name="connsiteX0" fmla="*/ 400240 w 400240"/>
                <a:gd name="connsiteY0" fmla="*/ 157924 h 157924"/>
                <a:gd name="connsiteX1" fmla="*/ 384238 w 400240"/>
                <a:gd name="connsiteY1" fmla="*/ 152495 h 157924"/>
                <a:gd name="connsiteX2" fmla="*/ 340995 w 400240"/>
                <a:gd name="connsiteY2" fmla="*/ 136302 h 157924"/>
                <a:gd name="connsiteX3" fmla="*/ 199168 w 400240"/>
                <a:gd name="connsiteY3" fmla="*/ 81153 h 157924"/>
                <a:gd name="connsiteX4" fmla="*/ 57817 w 400240"/>
                <a:gd name="connsiteY4" fmla="*/ 24669 h 157924"/>
                <a:gd name="connsiteX5" fmla="*/ 15240 w 400240"/>
                <a:gd name="connsiteY5" fmla="*/ 7048 h 157924"/>
                <a:gd name="connsiteX6" fmla="*/ 0 w 400240"/>
                <a:gd name="connsiteY6" fmla="*/ 0 h 157924"/>
                <a:gd name="connsiteX7" fmla="*/ 16097 w 400240"/>
                <a:gd name="connsiteY7" fmla="*/ 5334 h 157924"/>
                <a:gd name="connsiteX8" fmla="*/ 59341 w 400240"/>
                <a:gd name="connsiteY8" fmla="*/ 21526 h 157924"/>
                <a:gd name="connsiteX9" fmla="*/ 201168 w 400240"/>
                <a:gd name="connsiteY9" fmla="*/ 76676 h 157924"/>
                <a:gd name="connsiteX10" fmla="*/ 342329 w 400240"/>
                <a:gd name="connsiteY10" fmla="*/ 133064 h 157924"/>
                <a:gd name="connsiteX11" fmla="*/ 384905 w 400240"/>
                <a:gd name="connsiteY11" fmla="*/ 150685 h 157924"/>
                <a:gd name="connsiteX12" fmla="*/ 400241 w 400240"/>
                <a:gd name="connsiteY12" fmla="*/ 157924 h 1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240" h="157924">
                  <a:moveTo>
                    <a:pt x="400240" y="157924"/>
                  </a:moveTo>
                  <a:cubicBezTo>
                    <a:pt x="394780" y="156512"/>
                    <a:pt x="389431" y="154697"/>
                    <a:pt x="384238" y="152495"/>
                  </a:cubicBezTo>
                  <a:lnTo>
                    <a:pt x="340995" y="136302"/>
                  </a:lnTo>
                  <a:cubicBezTo>
                    <a:pt x="304609" y="122491"/>
                    <a:pt x="254413" y="102965"/>
                    <a:pt x="199168" y="81153"/>
                  </a:cubicBezTo>
                  <a:cubicBezTo>
                    <a:pt x="143923" y="59341"/>
                    <a:pt x="94393" y="39433"/>
                    <a:pt x="57817" y="24669"/>
                  </a:cubicBezTo>
                  <a:lnTo>
                    <a:pt x="15240" y="7048"/>
                  </a:lnTo>
                  <a:cubicBezTo>
                    <a:pt x="9968" y="5139"/>
                    <a:pt x="4869" y="2781"/>
                    <a:pt x="0" y="0"/>
                  </a:cubicBezTo>
                  <a:cubicBezTo>
                    <a:pt x="5481" y="1410"/>
                    <a:pt x="10859" y="3192"/>
                    <a:pt x="16097" y="5334"/>
                  </a:cubicBezTo>
                  <a:lnTo>
                    <a:pt x="59341" y="21526"/>
                  </a:lnTo>
                  <a:cubicBezTo>
                    <a:pt x="95726" y="35433"/>
                    <a:pt x="145828" y="54864"/>
                    <a:pt x="201168" y="76676"/>
                  </a:cubicBezTo>
                  <a:cubicBezTo>
                    <a:pt x="256508" y="98488"/>
                    <a:pt x="305943" y="118396"/>
                    <a:pt x="342329" y="133064"/>
                  </a:cubicBezTo>
                  <a:lnTo>
                    <a:pt x="384905" y="150685"/>
                  </a:lnTo>
                  <a:cubicBezTo>
                    <a:pt x="390201" y="152689"/>
                    <a:pt x="395329" y="155109"/>
                    <a:pt x="400241" y="157924"/>
                  </a:cubicBezTo>
                  <a:close/>
                </a:path>
              </a:pathLst>
            </a:custGeom>
            <a:solidFill>
              <a:srgbClr val="FFFFFF"/>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08E0135-0D46-45AE-A656-45164187BEB9}"/>
                </a:ext>
              </a:extLst>
            </p:cNvPr>
            <p:cNvSpPr/>
            <p:nvPr/>
          </p:nvSpPr>
          <p:spPr>
            <a:xfrm>
              <a:off x="7022782" y="5616784"/>
              <a:ext cx="400335" cy="157257"/>
            </a:xfrm>
            <a:custGeom>
              <a:avLst/>
              <a:gdLst>
                <a:gd name="connsiteX0" fmla="*/ 400336 w 400335"/>
                <a:gd name="connsiteY0" fmla="*/ 157258 h 157257"/>
                <a:gd name="connsiteX1" fmla="*/ 384238 w 400335"/>
                <a:gd name="connsiteY1" fmla="*/ 152019 h 157257"/>
                <a:gd name="connsiteX2" fmla="*/ 340995 w 400335"/>
                <a:gd name="connsiteY2" fmla="*/ 135826 h 157257"/>
                <a:gd name="connsiteX3" fmla="*/ 199168 w 400335"/>
                <a:gd name="connsiteY3" fmla="*/ 80677 h 157257"/>
                <a:gd name="connsiteX4" fmla="*/ 57817 w 400335"/>
                <a:gd name="connsiteY4" fmla="*/ 24193 h 157257"/>
                <a:gd name="connsiteX5" fmla="*/ 15335 w 400335"/>
                <a:gd name="connsiteY5" fmla="*/ 7048 h 157257"/>
                <a:gd name="connsiteX6" fmla="*/ 0 w 400335"/>
                <a:gd name="connsiteY6" fmla="*/ 0 h 157257"/>
                <a:gd name="connsiteX7" fmla="*/ 16097 w 400335"/>
                <a:gd name="connsiteY7" fmla="*/ 5334 h 157257"/>
                <a:gd name="connsiteX8" fmla="*/ 59341 w 400335"/>
                <a:gd name="connsiteY8" fmla="*/ 21526 h 157257"/>
                <a:gd name="connsiteX9" fmla="*/ 201168 w 400335"/>
                <a:gd name="connsiteY9" fmla="*/ 76581 h 157257"/>
                <a:gd name="connsiteX10" fmla="*/ 342329 w 400335"/>
                <a:gd name="connsiteY10" fmla="*/ 133064 h 157257"/>
                <a:gd name="connsiteX11" fmla="*/ 384905 w 400335"/>
                <a:gd name="connsiteY11" fmla="*/ 150685 h 157257"/>
                <a:gd name="connsiteX12" fmla="*/ 400336 w 400335"/>
                <a:gd name="connsiteY12" fmla="*/ 157258 h 1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257">
                  <a:moveTo>
                    <a:pt x="400336" y="157258"/>
                  </a:moveTo>
                  <a:cubicBezTo>
                    <a:pt x="394821" y="156007"/>
                    <a:pt x="389433" y="154253"/>
                    <a:pt x="384238" y="152019"/>
                  </a:cubicBezTo>
                  <a:lnTo>
                    <a:pt x="340995" y="135826"/>
                  </a:lnTo>
                  <a:cubicBezTo>
                    <a:pt x="304609" y="121920"/>
                    <a:pt x="254413" y="102489"/>
                    <a:pt x="199168" y="80677"/>
                  </a:cubicBezTo>
                  <a:cubicBezTo>
                    <a:pt x="143923" y="58864"/>
                    <a:pt x="94393" y="38862"/>
                    <a:pt x="57817" y="24193"/>
                  </a:cubicBezTo>
                  <a:lnTo>
                    <a:pt x="15335" y="7048"/>
                  </a:lnTo>
                  <a:cubicBezTo>
                    <a:pt x="10050" y="5097"/>
                    <a:pt x="4923" y="2741"/>
                    <a:pt x="0" y="0"/>
                  </a:cubicBezTo>
                  <a:cubicBezTo>
                    <a:pt x="5502" y="1336"/>
                    <a:pt x="10886" y="3120"/>
                    <a:pt x="16097" y="5334"/>
                  </a:cubicBezTo>
                  <a:lnTo>
                    <a:pt x="59341" y="21526"/>
                  </a:lnTo>
                  <a:cubicBezTo>
                    <a:pt x="95726" y="35338"/>
                    <a:pt x="145828" y="54769"/>
                    <a:pt x="201168" y="76581"/>
                  </a:cubicBezTo>
                  <a:cubicBezTo>
                    <a:pt x="256508" y="98393"/>
                    <a:pt x="305943" y="118300"/>
                    <a:pt x="342329" y="133064"/>
                  </a:cubicBezTo>
                  <a:lnTo>
                    <a:pt x="384905" y="150685"/>
                  </a:lnTo>
                  <a:cubicBezTo>
                    <a:pt x="390182" y="152550"/>
                    <a:pt x="395335" y="154745"/>
                    <a:pt x="400336" y="157258"/>
                  </a:cubicBezTo>
                  <a:close/>
                </a:path>
              </a:pathLst>
            </a:custGeom>
            <a:solidFill>
              <a:srgbClr val="FFFFF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45EA2D1-79C9-43CB-98F6-58C690C05AB4}"/>
                </a:ext>
              </a:extLst>
            </p:cNvPr>
            <p:cNvSpPr/>
            <p:nvPr/>
          </p:nvSpPr>
          <p:spPr>
            <a:xfrm>
              <a:off x="7010590" y="5657265"/>
              <a:ext cx="400335" cy="157733"/>
            </a:xfrm>
            <a:custGeom>
              <a:avLst/>
              <a:gdLst>
                <a:gd name="connsiteX0" fmla="*/ 400336 w 400335"/>
                <a:gd name="connsiteY0" fmla="*/ 157734 h 157733"/>
                <a:gd name="connsiteX1" fmla="*/ 384238 w 400335"/>
                <a:gd name="connsiteY1" fmla="*/ 152495 h 157733"/>
                <a:gd name="connsiteX2" fmla="*/ 340995 w 400335"/>
                <a:gd name="connsiteY2" fmla="*/ 136303 h 157733"/>
                <a:gd name="connsiteX3" fmla="*/ 199168 w 400335"/>
                <a:gd name="connsiteY3" fmla="*/ 81153 h 157733"/>
                <a:gd name="connsiteX4" fmla="*/ 57817 w 400335"/>
                <a:gd name="connsiteY4" fmla="*/ 24670 h 157733"/>
                <a:gd name="connsiteX5" fmla="*/ 15240 w 400335"/>
                <a:gd name="connsiteY5" fmla="*/ 7048 h 157733"/>
                <a:gd name="connsiteX6" fmla="*/ 0 w 400335"/>
                <a:gd name="connsiteY6" fmla="*/ 0 h 157733"/>
                <a:gd name="connsiteX7" fmla="*/ 16097 w 400335"/>
                <a:gd name="connsiteY7" fmla="*/ 5334 h 157733"/>
                <a:gd name="connsiteX8" fmla="*/ 59341 w 400335"/>
                <a:gd name="connsiteY8" fmla="*/ 21526 h 157733"/>
                <a:gd name="connsiteX9" fmla="*/ 201168 w 400335"/>
                <a:gd name="connsiteY9" fmla="*/ 76581 h 157733"/>
                <a:gd name="connsiteX10" fmla="*/ 342329 w 400335"/>
                <a:gd name="connsiteY10" fmla="*/ 133064 h 157733"/>
                <a:gd name="connsiteX11" fmla="*/ 384905 w 400335"/>
                <a:gd name="connsiteY11" fmla="*/ 150685 h 157733"/>
                <a:gd name="connsiteX12" fmla="*/ 400336 w 400335"/>
                <a:gd name="connsiteY12" fmla="*/ 157734 h 1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733">
                  <a:moveTo>
                    <a:pt x="400336" y="157734"/>
                  </a:moveTo>
                  <a:cubicBezTo>
                    <a:pt x="394821" y="156483"/>
                    <a:pt x="389433" y="154730"/>
                    <a:pt x="384238" y="152495"/>
                  </a:cubicBezTo>
                  <a:lnTo>
                    <a:pt x="340995" y="136303"/>
                  </a:lnTo>
                  <a:cubicBezTo>
                    <a:pt x="304609" y="122396"/>
                    <a:pt x="254413" y="102965"/>
                    <a:pt x="199168" y="81153"/>
                  </a:cubicBezTo>
                  <a:cubicBezTo>
                    <a:pt x="143923" y="59341"/>
                    <a:pt x="93916" y="39338"/>
                    <a:pt x="57817" y="24670"/>
                  </a:cubicBezTo>
                  <a:lnTo>
                    <a:pt x="15240" y="7048"/>
                  </a:lnTo>
                  <a:cubicBezTo>
                    <a:pt x="9989" y="5088"/>
                    <a:pt x="4894" y="2732"/>
                    <a:pt x="0" y="0"/>
                  </a:cubicBezTo>
                  <a:cubicBezTo>
                    <a:pt x="5514" y="1296"/>
                    <a:pt x="10901" y="3081"/>
                    <a:pt x="16097" y="5334"/>
                  </a:cubicBezTo>
                  <a:lnTo>
                    <a:pt x="59341" y="21526"/>
                  </a:lnTo>
                  <a:cubicBezTo>
                    <a:pt x="95726" y="35338"/>
                    <a:pt x="145828" y="54769"/>
                    <a:pt x="201168" y="76581"/>
                  </a:cubicBezTo>
                  <a:cubicBezTo>
                    <a:pt x="256508" y="98393"/>
                    <a:pt x="305943" y="118300"/>
                    <a:pt x="342329" y="133064"/>
                  </a:cubicBezTo>
                  <a:lnTo>
                    <a:pt x="384905" y="150685"/>
                  </a:lnTo>
                  <a:cubicBezTo>
                    <a:pt x="390193" y="152705"/>
                    <a:pt x="395347" y="155059"/>
                    <a:pt x="400336" y="157734"/>
                  </a:cubicBezTo>
                  <a:close/>
                </a:path>
              </a:pathLst>
            </a:custGeom>
            <a:solidFill>
              <a:srgbClr val="FFFFF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9AE62DE-0BFC-4829-B3D6-53995669438A}"/>
                </a:ext>
              </a:extLst>
            </p:cNvPr>
            <p:cNvSpPr/>
            <p:nvPr/>
          </p:nvSpPr>
          <p:spPr>
            <a:xfrm>
              <a:off x="7084409" y="5703081"/>
              <a:ext cx="531931" cy="322660"/>
            </a:xfrm>
            <a:custGeom>
              <a:avLst/>
              <a:gdLst>
                <a:gd name="connsiteX0" fmla="*/ 71342 w 531931"/>
                <a:gd name="connsiteY0" fmla="*/ 0 h 322660"/>
                <a:gd name="connsiteX1" fmla="*/ 153734 w 531931"/>
                <a:gd name="connsiteY1" fmla="*/ 41434 h 322660"/>
                <a:gd name="connsiteX2" fmla="*/ 252031 w 531931"/>
                <a:gd name="connsiteY2" fmla="*/ 4667 h 322660"/>
                <a:gd name="connsiteX3" fmla="*/ 425291 w 531931"/>
                <a:gd name="connsiteY3" fmla="*/ 18002 h 322660"/>
                <a:gd name="connsiteX4" fmla="*/ 400907 w 531931"/>
                <a:gd name="connsiteY4" fmla="*/ 56102 h 322660"/>
                <a:gd name="connsiteX5" fmla="*/ 319088 w 531931"/>
                <a:gd name="connsiteY5" fmla="*/ 55626 h 322660"/>
                <a:gd name="connsiteX6" fmla="*/ 319088 w 531931"/>
                <a:gd name="connsiteY6" fmla="*/ 55626 h 322660"/>
                <a:gd name="connsiteX7" fmla="*/ 315557 w 531931"/>
                <a:gd name="connsiteY7" fmla="*/ 104801 h 322660"/>
                <a:gd name="connsiteX8" fmla="*/ 328613 w 531931"/>
                <a:gd name="connsiteY8" fmla="*/ 114205 h 322660"/>
                <a:gd name="connsiteX9" fmla="*/ 409575 w 531931"/>
                <a:gd name="connsiteY9" fmla="*/ 149162 h 322660"/>
                <a:gd name="connsiteX10" fmla="*/ 503206 w 531931"/>
                <a:gd name="connsiteY10" fmla="*/ 135731 h 322660"/>
                <a:gd name="connsiteX11" fmla="*/ 524542 w 531931"/>
                <a:gd name="connsiteY11" fmla="*/ 174974 h 322660"/>
                <a:gd name="connsiteX12" fmla="*/ 518827 w 531931"/>
                <a:gd name="connsiteY12" fmla="*/ 177832 h 322660"/>
                <a:gd name="connsiteX13" fmla="*/ 494252 w 531931"/>
                <a:gd name="connsiteY13" fmla="*/ 223552 h 322660"/>
                <a:gd name="connsiteX14" fmla="*/ 437960 w 531931"/>
                <a:gd name="connsiteY14" fmla="*/ 272224 h 322660"/>
                <a:gd name="connsiteX15" fmla="*/ 368618 w 531931"/>
                <a:gd name="connsiteY15" fmla="*/ 322136 h 322660"/>
                <a:gd name="connsiteX16" fmla="*/ 168593 w 531931"/>
                <a:gd name="connsiteY16" fmla="*/ 262985 h 322660"/>
                <a:gd name="connsiteX17" fmla="*/ 0 w 531931"/>
                <a:gd name="connsiteY17" fmla="*/ 175546 h 3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931" h="322660">
                  <a:moveTo>
                    <a:pt x="71342" y="0"/>
                  </a:moveTo>
                  <a:lnTo>
                    <a:pt x="153734" y="41434"/>
                  </a:lnTo>
                  <a:cubicBezTo>
                    <a:pt x="153734" y="41434"/>
                    <a:pt x="219361" y="9430"/>
                    <a:pt x="252031" y="4667"/>
                  </a:cubicBezTo>
                  <a:cubicBezTo>
                    <a:pt x="284702" y="-95"/>
                    <a:pt x="425291" y="18002"/>
                    <a:pt x="425291" y="18002"/>
                  </a:cubicBezTo>
                  <a:cubicBezTo>
                    <a:pt x="427421" y="34922"/>
                    <a:pt x="417164" y="50950"/>
                    <a:pt x="400907" y="56102"/>
                  </a:cubicBezTo>
                  <a:cubicBezTo>
                    <a:pt x="388334" y="59912"/>
                    <a:pt x="319088" y="55626"/>
                    <a:pt x="319088" y="55626"/>
                  </a:cubicBezTo>
                  <a:lnTo>
                    <a:pt x="319088" y="55626"/>
                  </a:lnTo>
                  <a:cubicBezTo>
                    <a:pt x="304533" y="68230"/>
                    <a:pt x="302953" y="90247"/>
                    <a:pt x="315557" y="104801"/>
                  </a:cubicBezTo>
                  <a:cubicBezTo>
                    <a:pt x="319116" y="108911"/>
                    <a:pt x="323587" y="112131"/>
                    <a:pt x="328613" y="114205"/>
                  </a:cubicBezTo>
                  <a:cubicBezTo>
                    <a:pt x="363855" y="128778"/>
                    <a:pt x="404813" y="146018"/>
                    <a:pt x="409575" y="149162"/>
                  </a:cubicBezTo>
                  <a:cubicBezTo>
                    <a:pt x="414338" y="152305"/>
                    <a:pt x="465582" y="143256"/>
                    <a:pt x="503206" y="135731"/>
                  </a:cubicBezTo>
                  <a:cubicBezTo>
                    <a:pt x="525780" y="131159"/>
                    <a:pt x="542068" y="160020"/>
                    <a:pt x="524542" y="174974"/>
                  </a:cubicBezTo>
                  <a:cubicBezTo>
                    <a:pt x="522966" y="176478"/>
                    <a:pt x="520975" y="177474"/>
                    <a:pt x="518827" y="177832"/>
                  </a:cubicBezTo>
                  <a:cubicBezTo>
                    <a:pt x="518827" y="177832"/>
                    <a:pt x="552640" y="198120"/>
                    <a:pt x="494252" y="223552"/>
                  </a:cubicBezTo>
                  <a:cubicBezTo>
                    <a:pt x="494252" y="223552"/>
                    <a:pt x="474440" y="269081"/>
                    <a:pt x="437960" y="272224"/>
                  </a:cubicBezTo>
                  <a:cubicBezTo>
                    <a:pt x="437960" y="272224"/>
                    <a:pt x="395288" y="315087"/>
                    <a:pt x="368618" y="322136"/>
                  </a:cubicBezTo>
                  <a:cubicBezTo>
                    <a:pt x="341948" y="329184"/>
                    <a:pt x="168593" y="262985"/>
                    <a:pt x="168593" y="262985"/>
                  </a:cubicBezTo>
                  <a:lnTo>
                    <a:pt x="0" y="175546"/>
                  </a:lnTo>
                  <a:close/>
                </a:path>
              </a:pathLst>
            </a:custGeom>
            <a:solidFill>
              <a:srgbClr val="FFBE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7E6DCE-33D2-4360-B720-7D8517A44082}"/>
                </a:ext>
              </a:extLst>
            </p:cNvPr>
            <p:cNvSpPr/>
            <p:nvPr/>
          </p:nvSpPr>
          <p:spPr>
            <a:xfrm>
              <a:off x="7083933" y="5702985"/>
              <a:ext cx="532185" cy="322612"/>
            </a:xfrm>
            <a:custGeom>
              <a:avLst/>
              <a:gdLst>
                <a:gd name="connsiteX0" fmla="*/ 363950 w 532185"/>
                <a:gd name="connsiteY0" fmla="*/ 322612 h 322612"/>
                <a:gd name="connsiteX1" fmla="*/ 168878 w 532185"/>
                <a:gd name="connsiteY1" fmla="*/ 262890 h 322612"/>
                <a:gd name="connsiteX2" fmla="*/ 0 w 532185"/>
                <a:gd name="connsiteY2" fmla="*/ 175355 h 322612"/>
                <a:gd name="connsiteX3" fmla="*/ 0 w 532185"/>
                <a:gd name="connsiteY3" fmla="*/ 175355 h 322612"/>
                <a:gd name="connsiteX4" fmla="*/ 71628 w 532185"/>
                <a:gd name="connsiteY4" fmla="*/ 0 h 322612"/>
                <a:gd name="connsiteX5" fmla="*/ 71628 w 532185"/>
                <a:gd name="connsiteY5" fmla="*/ 0 h 322612"/>
                <a:gd name="connsiteX6" fmla="*/ 153924 w 532185"/>
                <a:gd name="connsiteY6" fmla="*/ 41338 h 322612"/>
                <a:gd name="connsiteX7" fmla="*/ 252127 w 532185"/>
                <a:gd name="connsiteY7" fmla="*/ 4572 h 322612"/>
                <a:gd name="connsiteX8" fmla="*/ 267557 w 532185"/>
                <a:gd name="connsiteY8" fmla="*/ 3810 h 322612"/>
                <a:gd name="connsiteX9" fmla="*/ 425577 w 532185"/>
                <a:gd name="connsiteY9" fmla="*/ 17907 h 322612"/>
                <a:gd name="connsiteX10" fmla="*/ 425577 w 532185"/>
                <a:gd name="connsiteY10" fmla="*/ 17907 h 322612"/>
                <a:gd name="connsiteX11" fmla="*/ 425577 w 532185"/>
                <a:gd name="connsiteY11" fmla="*/ 17907 h 322612"/>
                <a:gd name="connsiteX12" fmla="*/ 401002 w 532185"/>
                <a:gd name="connsiteY12" fmla="*/ 56007 h 322612"/>
                <a:gd name="connsiteX13" fmla="*/ 319183 w 532185"/>
                <a:gd name="connsiteY13" fmla="*/ 55531 h 322612"/>
                <a:gd name="connsiteX14" fmla="*/ 307753 w 532185"/>
                <a:gd name="connsiteY14" fmla="*/ 87249 h 322612"/>
                <a:gd name="connsiteX15" fmla="*/ 328613 w 532185"/>
                <a:gd name="connsiteY15" fmla="*/ 113633 h 322612"/>
                <a:gd name="connsiteX16" fmla="*/ 409575 w 532185"/>
                <a:gd name="connsiteY16" fmla="*/ 148685 h 322612"/>
                <a:gd name="connsiteX17" fmla="*/ 503110 w 532185"/>
                <a:gd name="connsiteY17" fmla="*/ 135160 h 322612"/>
                <a:gd name="connsiteX18" fmla="*/ 507968 w 532185"/>
                <a:gd name="connsiteY18" fmla="*/ 134684 h 322612"/>
                <a:gd name="connsiteX19" fmla="*/ 529685 w 532185"/>
                <a:gd name="connsiteY19" fmla="*/ 148781 h 322612"/>
                <a:gd name="connsiteX20" fmla="*/ 524637 w 532185"/>
                <a:gd name="connsiteY20" fmla="*/ 174879 h 322612"/>
                <a:gd name="connsiteX21" fmla="*/ 519303 w 532185"/>
                <a:gd name="connsiteY21" fmla="*/ 177737 h 322612"/>
                <a:gd name="connsiteX22" fmla="*/ 528828 w 532185"/>
                <a:gd name="connsiteY22" fmla="*/ 193643 h 322612"/>
                <a:gd name="connsiteX23" fmla="*/ 494443 w 532185"/>
                <a:gd name="connsiteY23" fmla="*/ 223456 h 322612"/>
                <a:gd name="connsiteX24" fmla="*/ 479965 w 532185"/>
                <a:gd name="connsiteY24" fmla="*/ 246602 h 322612"/>
                <a:gd name="connsiteX25" fmla="*/ 438055 w 532185"/>
                <a:gd name="connsiteY25" fmla="*/ 272129 h 322612"/>
                <a:gd name="connsiteX26" fmla="*/ 368713 w 532185"/>
                <a:gd name="connsiteY26" fmla="*/ 322040 h 322612"/>
                <a:gd name="connsiteX27" fmla="*/ 363950 w 532185"/>
                <a:gd name="connsiteY27" fmla="*/ 322612 h 322612"/>
                <a:gd name="connsiteX28" fmla="*/ 667 w 532185"/>
                <a:gd name="connsiteY28" fmla="*/ 175165 h 322612"/>
                <a:gd name="connsiteX29" fmla="*/ 169069 w 532185"/>
                <a:gd name="connsiteY29" fmla="*/ 262509 h 322612"/>
                <a:gd name="connsiteX30" fmla="*/ 363950 w 532185"/>
                <a:gd name="connsiteY30" fmla="*/ 322136 h 322612"/>
                <a:gd name="connsiteX31" fmla="*/ 368998 w 532185"/>
                <a:gd name="connsiteY31" fmla="*/ 321564 h 322612"/>
                <a:gd name="connsiteX32" fmla="*/ 438245 w 532185"/>
                <a:gd name="connsiteY32" fmla="*/ 271748 h 322612"/>
                <a:gd name="connsiteX33" fmla="*/ 438245 w 532185"/>
                <a:gd name="connsiteY33" fmla="*/ 271748 h 322612"/>
                <a:gd name="connsiteX34" fmla="*/ 479869 w 532185"/>
                <a:gd name="connsiteY34" fmla="*/ 246316 h 322612"/>
                <a:gd name="connsiteX35" fmla="*/ 494347 w 532185"/>
                <a:gd name="connsiteY35" fmla="*/ 223266 h 322612"/>
                <a:gd name="connsiteX36" fmla="*/ 494347 w 532185"/>
                <a:gd name="connsiteY36" fmla="*/ 223266 h 322612"/>
                <a:gd name="connsiteX37" fmla="*/ 528542 w 532185"/>
                <a:gd name="connsiteY37" fmla="*/ 193834 h 322612"/>
                <a:gd name="connsiteX38" fmla="*/ 519017 w 532185"/>
                <a:gd name="connsiteY38" fmla="*/ 177927 h 322612"/>
                <a:gd name="connsiteX39" fmla="*/ 518446 w 532185"/>
                <a:gd name="connsiteY39" fmla="*/ 177927 h 322612"/>
                <a:gd name="connsiteX40" fmla="*/ 519113 w 532185"/>
                <a:gd name="connsiteY40" fmla="*/ 177927 h 322612"/>
                <a:gd name="connsiteX41" fmla="*/ 524828 w 532185"/>
                <a:gd name="connsiteY41" fmla="*/ 175070 h 322612"/>
                <a:gd name="connsiteX42" fmla="*/ 529685 w 532185"/>
                <a:gd name="connsiteY42" fmla="*/ 149543 h 322612"/>
                <a:gd name="connsiteX43" fmla="*/ 503682 w 532185"/>
                <a:gd name="connsiteY43" fmla="*/ 136208 h 322612"/>
                <a:gd name="connsiteX44" fmla="*/ 415100 w 532185"/>
                <a:gd name="connsiteY44" fmla="*/ 150400 h 322612"/>
                <a:gd name="connsiteX45" fmla="*/ 409766 w 532185"/>
                <a:gd name="connsiteY45" fmla="*/ 149638 h 322612"/>
                <a:gd name="connsiteX46" fmla="*/ 328898 w 532185"/>
                <a:gd name="connsiteY46" fmla="*/ 114681 h 322612"/>
                <a:gd name="connsiteX47" fmla="*/ 309999 w 532185"/>
                <a:gd name="connsiteY47" fmla="*/ 68709 h 322612"/>
                <a:gd name="connsiteX48" fmla="*/ 319373 w 532185"/>
                <a:gd name="connsiteY48" fmla="*/ 55721 h 322612"/>
                <a:gd name="connsiteX49" fmla="*/ 319373 w 532185"/>
                <a:gd name="connsiteY49" fmla="*/ 55721 h 322612"/>
                <a:gd name="connsiteX50" fmla="*/ 401098 w 532185"/>
                <a:gd name="connsiteY50" fmla="*/ 56197 h 322612"/>
                <a:gd name="connsiteX51" fmla="*/ 423672 w 532185"/>
                <a:gd name="connsiteY51" fmla="*/ 34290 h 322612"/>
                <a:gd name="connsiteX52" fmla="*/ 425386 w 532185"/>
                <a:gd name="connsiteY52" fmla="*/ 18955 h 322612"/>
                <a:gd name="connsiteX53" fmla="*/ 267748 w 532185"/>
                <a:gd name="connsiteY53" fmla="*/ 4763 h 322612"/>
                <a:gd name="connsiteX54" fmla="*/ 252317 w 532185"/>
                <a:gd name="connsiteY54" fmla="*/ 5620 h 322612"/>
                <a:gd name="connsiteX55" fmla="*/ 154115 w 532185"/>
                <a:gd name="connsiteY55" fmla="*/ 42386 h 322612"/>
                <a:gd name="connsiteX56" fmla="*/ 154115 w 532185"/>
                <a:gd name="connsiteY56" fmla="*/ 42386 h 322612"/>
                <a:gd name="connsiteX57" fmla="*/ 71914 w 532185"/>
                <a:gd name="connsiteY57" fmla="*/ 1143 h 3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185" h="322612">
                  <a:moveTo>
                    <a:pt x="363950" y="322612"/>
                  </a:moveTo>
                  <a:cubicBezTo>
                    <a:pt x="325850" y="322612"/>
                    <a:pt x="170498" y="263557"/>
                    <a:pt x="168878" y="262890"/>
                  </a:cubicBezTo>
                  <a:lnTo>
                    <a:pt x="0" y="175355"/>
                  </a:lnTo>
                  <a:lnTo>
                    <a:pt x="0" y="175355"/>
                  </a:lnTo>
                  <a:lnTo>
                    <a:pt x="71628" y="0"/>
                  </a:lnTo>
                  <a:lnTo>
                    <a:pt x="71628" y="0"/>
                  </a:lnTo>
                  <a:lnTo>
                    <a:pt x="153924" y="41338"/>
                  </a:lnTo>
                  <a:cubicBezTo>
                    <a:pt x="156972" y="39910"/>
                    <a:pt x="220599" y="9239"/>
                    <a:pt x="252127" y="4572"/>
                  </a:cubicBezTo>
                  <a:cubicBezTo>
                    <a:pt x="257247" y="3967"/>
                    <a:pt x="262402" y="3713"/>
                    <a:pt x="267557" y="3810"/>
                  </a:cubicBezTo>
                  <a:cubicBezTo>
                    <a:pt x="315182" y="3810"/>
                    <a:pt x="424339" y="17812"/>
                    <a:pt x="425577" y="17907"/>
                  </a:cubicBezTo>
                  <a:lnTo>
                    <a:pt x="425577" y="17907"/>
                  </a:lnTo>
                  <a:lnTo>
                    <a:pt x="425577" y="17907"/>
                  </a:lnTo>
                  <a:cubicBezTo>
                    <a:pt x="427490" y="34835"/>
                    <a:pt x="417213" y="50768"/>
                    <a:pt x="401002" y="56007"/>
                  </a:cubicBezTo>
                  <a:cubicBezTo>
                    <a:pt x="388715" y="59817"/>
                    <a:pt x="322135" y="56007"/>
                    <a:pt x="319183" y="55531"/>
                  </a:cubicBezTo>
                  <a:cubicBezTo>
                    <a:pt x="310127" y="63404"/>
                    <a:pt x="305801" y="75409"/>
                    <a:pt x="307753" y="87249"/>
                  </a:cubicBezTo>
                  <a:cubicBezTo>
                    <a:pt x="309601" y="99092"/>
                    <a:pt x="317516" y="109102"/>
                    <a:pt x="328613" y="113633"/>
                  </a:cubicBezTo>
                  <a:cubicBezTo>
                    <a:pt x="362903" y="127921"/>
                    <a:pt x="404813" y="145542"/>
                    <a:pt x="409575" y="148685"/>
                  </a:cubicBezTo>
                  <a:cubicBezTo>
                    <a:pt x="414338" y="151829"/>
                    <a:pt x="446818" y="146495"/>
                    <a:pt x="503110" y="135160"/>
                  </a:cubicBezTo>
                  <a:cubicBezTo>
                    <a:pt x="504713" y="134860"/>
                    <a:pt x="506338" y="134701"/>
                    <a:pt x="507968" y="134684"/>
                  </a:cubicBezTo>
                  <a:cubicBezTo>
                    <a:pt x="517289" y="134901"/>
                    <a:pt x="525692" y="140355"/>
                    <a:pt x="529685" y="148781"/>
                  </a:cubicBezTo>
                  <a:cubicBezTo>
                    <a:pt x="534403" y="157577"/>
                    <a:pt x="532294" y="168477"/>
                    <a:pt x="524637" y="174879"/>
                  </a:cubicBezTo>
                  <a:cubicBezTo>
                    <a:pt x="523140" y="176282"/>
                    <a:pt x="521300" y="177268"/>
                    <a:pt x="519303" y="177737"/>
                  </a:cubicBezTo>
                  <a:cubicBezTo>
                    <a:pt x="524904" y="181147"/>
                    <a:pt x="528466" y="187096"/>
                    <a:pt x="528828" y="193643"/>
                  </a:cubicBezTo>
                  <a:cubicBezTo>
                    <a:pt x="528161" y="203835"/>
                    <a:pt x="516541" y="213836"/>
                    <a:pt x="494443" y="223456"/>
                  </a:cubicBezTo>
                  <a:cubicBezTo>
                    <a:pt x="490566" y="231726"/>
                    <a:pt x="485705" y="239498"/>
                    <a:pt x="479965" y="246602"/>
                  </a:cubicBezTo>
                  <a:cubicBezTo>
                    <a:pt x="470000" y="260405"/>
                    <a:pt x="454891" y="269607"/>
                    <a:pt x="438055" y="272129"/>
                  </a:cubicBezTo>
                  <a:cubicBezTo>
                    <a:pt x="436245" y="274034"/>
                    <a:pt x="394621" y="315182"/>
                    <a:pt x="368713" y="322040"/>
                  </a:cubicBezTo>
                  <a:cubicBezTo>
                    <a:pt x="367156" y="322431"/>
                    <a:pt x="365555" y="322623"/>
                    <a:pt x="363950" y="322612"/>
                  </a:cubicBezTo>
                  <a:close/>
                  <a:moveTo>
                    <a:pt x="667" y="175165"/>
                  </a:moveTo>
                  <a:lnTo>
                    <a:pt x="169069" y="262509"/>
                  </a:lnTo>
                  <a:cubicBezTo>
                    <a:pt x="170688" y="263080"/>
                    <a:pt x="325755" y="322136"/>
                    <a:pt x="363950" y="322136"/>
                  </a:cubicBezTo>
                  <a:cubicBezTo>
                    <a:pt x="365651" y="322171"/>
                    <a:pt x="367349" y="321979"/>
                    <a:pt x="368998" y="321564"/>
                  </a:cubicBezTo>
                  <a:cubicBezTo>
                    <a:pt x="395288" y="314706"/>
                    <a:pt x="437769" y="272129"/>
                    <a:pt x="438245" y="271748"/>
                  </a:cubicBezTo>
                  <a:lnTo>
                    <a:pt x="438245" y="271748"/>
                  </a:lnTo>
                  <a:cubicBezTo>
                    <a:pt x="454974" y="269209"/>
                    <a:pt x="469976" y="260043"/>
                    <a:pt x="479869" y="246316"/>
                  </a:cubicBezTo>
                  <a:cubicBezTo>
                    <a:pt x="485601" y="239240"/>
                    <a:pt x="490462" y="231501"/>
                    <a:pt x="494347" y="223266"/>
                  </a:cubicBezTo>
                  <a:lnTo>
                    <a:pt x="494347" y="223266"/>
                  </a:lnTo>
                  <a:cubicBezTo>
                    <a:pt x="516350" y="213741"/>
                    <a:pt x="527876" y="203740"/>
                    <a:pt x="528542" y="193834"/>
                  </a:cubicBezTo>
                  <a:cubicBezTo>
                    <a:pt x="528181" y="187287"/>
                    <a:pt x="524618" y="181337"/>
                    <a:pt x="519017" y="177927"/>
                  </a:cubicBezTo>
                  <a:lnTo>
                    <a:pt x="518446" y="177927"/>
                  </a:lnTo>
                  <a:lnTo>
                    <a:pt x="519113" y="177927"/>
                  </a:lnTo>
                  <a:cubicBezTo>
                    <a:pt x="521247" y="177527"/>
                    <a:pt x="523227" y="176537"/>
                    <a:pt x="524828" y="175070"/>
                  </a:cubicBezTo>
                  <a:cubicBezTo>
                    <a:pt x="532262" y="168770"/>
                    <a:pt x="534286" y="158133"/>
                    <a:pt x="529685" y="149543"/>
                  </a:cubicBezTo>
                  <a:cubicBezTo>
                    <a:pt x="525111" y="139651"/>
                    <a:pt x="514384" y="134151"/>
                    <a:pt x="503682" y="136208"/>
                  </a:cubicBezTo>
                  <a:cubicBezTo>
                    <a:pt x="474482" y="142794"/>
                    <a:pt x="444896" y="147534"/>
                    <a:pt x="415100" y="150400"/>
                  </a:cubicBezTo>
                  <a:cubicBezTo>
                    <a:pt x="413286" y="150582"/>
                    <a:pt x="411455" y="150320"/>
                    <a:pt x="409766" y="149638"/>
                  </a:cubicBezTo>
                  <a:cubicBezTo>
                    <a:pt x="405955" y="147161"/>
                    <a:pt x="377952" y="135064"/>
                    <a:pt x="328898" y="114681"/>
                  </a:cubicBezTo>
                  <a:cubicBezTo>
                    <a:pt x="310984" y="107205"/>
                    <a:pt x="302523" y="86623"/>
                    <a:pt x="309999" y="68709"/>
                  </a:cubicBezTo>
                  <a:cubicBezTo>
                    <a:pt x="312082" y="63716"/>
                    <a:pt x="315291" y="59271"/>
                    <a:pt x="319373" y="55721"/>
                  </a:cubicBezTo>
                  <a:lnTo>
                    <a:pt x="319373" y="55721"/>
                  </a:lnTo>
                  <a:cubicBezTo>
                    <a:pt x="320040" y="55721"/>
                    <a:pt x="388715" y="60103"/>
                    <a:pt x="401098" y="56197"/>
                  </a:cubicBezTo>
                  <a:cubicBezTo>
                    <a:pt x="411883" y="53253"/>
                    <a:pt x="420405" y="44982"/>
                    <a:pt x="423672" y="34290"/>
                  </a:cubicBezTo>
                  <a:cubicBezTo>
                    <a:pt x="425212" y="29334"/>
                    <a:pt x="425794" y="24129"/>
                    <a:pt x="425386" y="18955"/>
                  </a:cubicBezTo>
                  <a:cubicBezTo>
                    <a:pt x="420243" y="18288"/>
                    <a:pt x="314516" y="4763"/>
                    <a:pt x="267748" y="4763"/>
                  </a:cubicBezTo>
                  <a:cubicBezTo>
                    <a:pt x="262591" y="4687"/>
                    <a:pt x="257434" y="4973"/>
                    <a:pt x="252317" y="5620"/>
                  </a:cubicBezTo>
                  <a:cubicBezTo>
                    <a:pt x="220123" y="10382"/>
                    <a:pt x="154781" y="42101"/>
                    <a:pt x="154115" y="42386"/>
                  </a:cubicBezTo>
                  <a:lnTo>
                    <a:pt x="154115" y="42386"/>
                  </a:lnTo>
                  <a:lnTo>
                    <a:pt x="71914" y="1143"/>
                  </a:lnTo>
                  <a:close/>
                </a:path>
              </a:pathLst>
            </a:custGeom>
            <a:solidFill>
              <a:srgbClr val="EB996E"/>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0E5EAD-10F0-47EC-A587-8F0304B370FB}"/>
                </a:ext>
              </a:extLst>
            </p:cNvPr>
            <p:cNvSpPr/>
            <p:nvPr/>
          </p:nvSpPr>
          <p:spPr>
            <a:xfrm>
              <a:off x="7396067" y="5872911"/>
              <a:ext cx="205549" cy="42957"/>
            </a:xfrm>
            <a:custGeom>
              <a:avLst/>
              <a:gdLst>
                <a:gd name="connsiteX0" fmla="*/ 0 w 205549"/>
                <a:gd name="connsiteY0" fmla="*/ 0 h 42957"/>
                <a:gd name="connsiteX1" fmla="*/ 26765 w 205549"/>
                <a:gd name="connsiteY1" fmla="*/ 18288 h 42957"/>
                <a:gd name="connsiteX2" fmla="*/ 101727 w 205549"/>
                <a:gd name="connsiteY2" fmla="*/ 42958 h 42957"/>
                <a:gd name="connsiteX3" fmla="*/ 177927 w 205549"/>
                <a:gd name="connsiteY3" fmla="*/ 22955 h 42957"/>
                <a:gd name="connsiteX4" fmla="*/ 205550 w 205549"/>
                <a:gd name="connsiteY4" fmla="*/ 5810 h 42957"/>
                <a:gd name="connsiteX5" fmla="*/ 175450 w 205549"/>
                <a:gd name="connsiteY5" fmla="*/ 17526 h 42957"/>
                <a:gd name="connsiteX6" fmla="*/ 101917 w 205549"/>
                <a:gd name="connsiteY6" fmla="*/ 34576 h 42957"/>
                <a:gd name="connsiteX7" fmla="*/ 29432 w 205549"/>
                <a:gd name="connsiteY7" fmla="*/ 13049 h 42957"/>
                <a:gd name="connsiteX8" fmla="*/ 0 w 205549"/>
                <a:gd name="connsiteY8" fmla="*/ 0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49" h="42957">
                  <a:moveTo>
                    <a:pt x="0" y="0"/>
                  </a:moveTo>
                  <a:cubicBezTo>
                    <a:pt x="7988" y="7361"/>
                    <a:pt x="17004" y="13522"/>
                    <a:pt x="26765" y="18288"/>
                  </a:cubicBezTo>
                  <a:cubicBezTo>
                    <a:pt x="49494" y="32229"/>
                    <a:pt x="75162" y="40675"/>
                    <a:pt x="101727" y="42958"/>
                  </a:cubicBezTo>
                  <a:cubicBezTo>
                    <a:pt x="128404" y="42798"/>
                    <a:pt x="154611" y="35918"/>
                    <a:pt x="177927" y="22955"/>
                  </a:cubicBezTo>
                  <a:cubicBezTo>
                    <a:pt x="187950" y="18673"/>
                    <a:pt x="197264" y="12892"/>
                    <a:pt x="205550" y="5810"/>
                  </a:cubicBezTo>
                  <a:cubicBezTo>
                    <a:pt x="195120" y="8609"/>
                    <a:pt x="185027" y="12537"/>
                    <a:pt x="175450" y="17526"/>
                  </a:cubicBezTo>
                  <a:cubicBezTo>
                    <a:pt x="152463" y="28466"/>
                    <a:pt x="127374" y="34283"/>
                    <a:pt x="101917" y="34576"/>
                  </a:cubicBezTo>
                  <a:cubicBezTo>
                    <a:pt x="76582" y="32202"/>
                    <a:pt x="51957" y="24889"/>
                    <a:pt x="29432" y="13049"/>
                  </a:cubicBezTo>
                  <a:cubicBezTo>
                    <a:pt x="20167" y="7562"/>
                    <a:pt x="10288" y="3182"/>
                    <a:pt x="0" y="0"/>
                  </a:cubicBezTo>
                  <a:close/>
                </a:path>
              </a:pathLst>
            </a:custGeom>
            <a:solidFill>
              <a:srgbClr val="EB996E"/>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A7C22C-214B-4CBF-81CC-AFDBBBC56424}"/>
                </a:ext>
              </a:extLst>
            </p:cNvPr>
            <p:cNvSpPr/>
            <p:nvPr/>
          </p:nvSpPr>
          <p:spPr>
            <a:xfrm>
              <a:off x="7388779" y="5918251"/>
              <a:ext cx="189215" cy="39250"/>
            </a:xfrm>
            <a:custGeom>
              <a:avLst/>
              <a:gdLst>
                <a:gd name="connsiteX0" fmla="*/ 49 w 189215"/>
                <a:gd name="connsiteY0" fmla="*/ 95 h 39250"/>
                <a:gd name="connsiteX1" fmla="*/ 23671 w 189215"/>
                <a:gd name="connsiteY1" fmla="*/ 18192 h 39250"/>
                <a:gd name="connsiteX2" fmla="*/ 53103 w 189215"/>
                <a:gd name="connsiteY2" fmla="*/ 31622 h 39250"/>
                <a:gd name="connsiteX3" fmla="*/ 92727 w 189215"/>
                <a:gd name="connsiteY3" fmla="*/ 39242 h 39250"/>
                <a:gd name="connsiteX4" fmla="*/ 131684 w 189215"/>
                <a:gd name="connsiteY4" fmla="*/ 30384 h 39250"/>
                <a:gd name="connsiteX5" fmla="*/ 161879 w 189215"/>
                <a:gd name="connsiteY5" fmla="*/ 20383 h 39250"/>
                <a:gd name="connsiteX6" fmla="*/ 189215 w 189215"/>
                <a:gd name="connsiteY6" fmla="*/ 9143 h 39250"/>
                <a:gd name="connsiteX7" fmla="*/ 160640 w 189215"/>
                <a:gd name="connsiteY7" fmla="*/ 14668 h 39250"/>
                <a:gd name="connsiteX8" fmla="*/ 129779 w 189215"/>
                <a:gd name="connsiteY8" fmla="*/ 22955 h 39250"/>
                <a:gd name="connsiteX9" fmla="*/ 92537 w 189215"/>
                <a:gd name="connsiteY9" fmla="*/ 30860 h 39250"/>
                <a:gd name="connsiteX10" fmla="*/ 55961 w 189215"/>
                <a:gd name="connsiteY10" fmla="*/ 24383 h 39250"/>
                <a:gd name="connsiteX11" fmla="*/ 26719 w 189215"/>
                <a:gd name="connsiteY11" fmla="*/ 12858 h 39250"/>
                <a:gd name="connsiteX12" fmla="*/ 49 w 189215"/>
                <a:gd name="connsiteY12" fmla="*/ 95 h 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5" h="39250">
                  <a:moveTo>
                    <a:pt x="49" y="95"/>
                  </a:moveTo>
                  <a:cubicBezTo>
                    <a:pt x="-713" y="952"/>
                    <a:pt x="7478" y="9620"/>
                    <a:pt x="23671" y="18192"/>
                  </a:cubicBezTo>
                  <a:cubicBezTo>
                    <a:pt x="33106" y="23450"/>
                    <a:pt x="42949" y="27941"/>
                    <a:pt x="53103" y="31622"/>
                  </a:cubicBezTo>
                  <a:cubicBezTo>
                    <a:pt x="65659" y="36820"/>
                    <a:pt x="79139" y="39413"/>
                    <a:pt x="92727" y="39242"/>
                  </a:cubicBezTo>
                  <a:cubicBezTo>
                    <a:pt x="106005" y="37764"/>
                    <a:pt x="119073" y="34792"/>
                    <a:pt x="131684" y="30384"/>
                  </a:cubicBezTo>
                  <a:lnTo>
                    <a:pt x="161879" y="20383"/>
                  </a:lnTo>
                  <a:cubicBezTo>
                    <a:pt x="171494" y="18001"/>
                    <a:pt x="180706" y="14214"/>
                    <a:pt x="189215" y="9143"/>
                  </a:cubicBezTo>
                  <a:cubicBezTo>
                    <a:pt x="179481" y="9656"/>
                    <a:pt x="169864" y="11515"/>
                    <a:pt x="160640" y="14668"/>
                  </a:cubicBezTo>
                  <a:cubicBezTo>
                    <a:pt x="151877" y="16858"/>
                    <a:pt x="141590" y="19621"/>
                    <a:pt x="129779" y="22955"/>
                  </a:cubicBezTo>
                  <a:cubicBezTo>
                    <a:pt x="117643" y="26761"/>
                    <a:pt x="105173" y="29408"/>
                    <a:pt x="92537" y="30860"/>
                  </a:cubicBezTo>
                  <a:cubicBezTo>
                    <a:pt x="80053" y="30936"/>
                    <a:pt x="67659" y="28742"/>
                    <a:pt x="55961" y="24383"/>
                  </a:cubicBezTo>
                  <a:cubicBezTo>
                    <a:pt x="46020" y="21050"/>
                    <a:pt x="36260" y="17203"/>
                    <a:pt x="26719" y="12858"/>
                  </a:cubicBezTo>
                  <a:cubicBezTo>
                    <a:pt x="9955" y="5524"/>
                    <a:pt x="811" y="-858"/>
                    <a:pt x="49" y="95"/>
                  </a:cubicBezTo>
                  <a:close/>
                </a:path>
              </a:pathLst>
            </a:custGeom>
            <a:solidFill>
              <a:srgbClr val="EB996E"/>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15763FA-A18C-4B5E-B26D-268A68693013}"/>
                </a:ext>
              </a:extLst>
            </p:cNvPr>
            <p:cNvSpPr/>
            <p:nvPr/>
          </p:nvSpPr>
          <p:spPr>
            <a:xfrm>
              <a:off x="7384786" y="5971495"/>
              <a:ext cx="137536" cy="28171"/>
            </a:xfrm>
            <a:custGeom>
              <a:avLst/>
              <a:gdLst>
                <a:gd name="connsiteX0" fmla="*/ 42 w 137536"/>
                <a:gd name="connsiteY0" fmla="*/ 0 h 28171"/>
                <a:gd name="connsiteX1" fmla="*/ 67574 w 137536"/>
                <a:gd name="connsiteY1" fmla="*/ 26861 h 28171"/>
                <a:gd name="connsiteX2" fmla="*/ 84052 w 137536"/>
                <a:gd name="connsiteY2" fmla="*/ 27337 h 28171"/>
                <a:gd name="connsiteX3" fmla="*/ 97768 w 137536"/>
                <a:gd name="connsiteY3" fmla="*/ 24289 h 28171"/>
                <a:gd name="connsiteX4" fmla="*/ 119866 w 137536"/>
                <a:gd name="connsiteY4" fmla="*/ 16002 h 28171"/>
                <a:gd name="connsiteX5" fmla="*/ 137487 w 137536"/>
                <a:gd name="connsiteY5" fmla="*/ 3429 h 28171"/>
                <a:gd name="connsiteX6" fmla="*/ 117580 w 137536"/>
                <a:gd name="connsiteY6" fmla="*/ 10573 h 28171"/>
                <a:gd name="connsiteX7" fmla="*/ 95863 w 137536"/>
                <a:gd name="connsiteY7" fmla="*/ 16764 h 28171"/>
                <a:gd name="connsiteX8" fmla="*/ 82814 w 137536"/>
                <a:gd name="connsiteY8" fmla="*/ 19240 h 28171"/>
                <a:gd name="connsiteX9" fmla="*/ 70336 w 137536"/>
                <a:gd name="connsiteY9" fmla="*/ 19240 h 28171"/>
                <a:gd name="connsiteX10" fmla="*/ 20901 w 137536"/>
                <a:gd name="connsiteY10" fmla="*/ 4953 h 28171"/>
                <a:gd name="connsiteX11" fmla="*/ 42 w 137536"/>
                <a:gd name="connsiteY11" fmla="*/ 0 h 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36" h="28171">
                  <a:moveTo>
                    <a:pt x="42" y="0"/>
                  </a:moveTo>
                  <a:cubicBezTo>
                    <a:pt x="-1292" y="3048"/>
                    <a:pt x="29569" y="14954"/>
                    <a:pt x="67574" y="26861"/>
                  </a:cubicBezTo>
                  <a:cubicBezTo>
                    <a:pt x="72935" y="28429"/>
                    <a:pt x="78609" y="28594"/>
                    <a:pt x="84052" y="27337"/>
                  </a:cubicBezTo>
                  <a:cubicBezTo>
                    <a:pt x="88683" y="26609"/>
                    <a:pt x="93264" y="25591"/>
                    <a:pt x="97768" y="24289"/>
                  </a:cubicBezTo>
                  <a:cubicBezTo>
                    <a:pt x="105367" y="22193"/>
                    <a:pt x="112763" y="19419"/>
                    <a:pt x="119866" y="16002"/>
                  </a:cubicBezTo>
                  <a:cubicBezTo>
                    <a:pt x="131963" y="10192"/>
                    <a:pt x="138154" y="4286"/>
                    <a:pt x="137487" y="3429"/>
                  </a:cubicBezTo>
                  <a:cubicBezTo>
                    <a:pt x="130630" y="5140"/>
                    <a:pt x="123961" y="7533"/>
                    <a:pt x="117580" y="10573"/>
                  </a:cubicBezTo>
                  <a:cubicBezTo>
                    <a:pt x="110454" y="13013"/>
                    <a:pt x="103205" y="15080"/>
                    <a:pt x="95863" y="16764"/>
                  </a:cubicBezTo>
                  <a:cubicBezTo>
                    <a:pt x="91566" y="17845"/>
                    <a:pt x="87209" y="18672"/>
                    <a:pt x="82814" y="19240"/>
                  </a:cubicBezTo>
                  <a:cubicBezTo>
                    <a:pt x="78712" y="20213"/>
                    <a:pt x="74439" y="20213"/>
                    <a:pt x="70336" y="19240"/>
                  </a:cubicBezTo>
                  <a:cubicBezTo>
                    <a:pt x="51286" y="13049"/>
                    <a:pt x="33570" y="8287"/>
                    <a:pt x="20901" y="4953"/>
                  </a:cubicBezTo>
                  <a:cubicBezTo>
                    <a:pt x="14192" y="2407"/>
                    <a:pt x="7180" y="742"/>
                    <a:pt x="42" y="0"/>
                  </a:cubicBezTo>
                  <a:close/>
                </a:path>
              </a:pathLst>
            </a:custGeom>
            <a:solidFill>
              <a:srgbClr val="EB996E"/>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9BEA67-F476-42B7-9EAD-FE0FAF3F172B}"/>
                </a:ext>
              </a:extLst>
            </p:cNvPr>
            <p:cNvSpPr/>
            <p:nvPr/>
          </p:nvSpPr>
          <p:spPr>
            <a:xfrm>
              <a:off x="6314825" y="4637900"/>
              <a:ext cx="857499" cy="1266444"/>
            </a:xfrm>
            <a:custGeom>
              <a:avLst/>
              <a:gdLst>
                <a:gd name="connsiteX0" fmla="*/ 345435 w 857499"/>
                <a:gd name="connsiteY0" fmla="*/ 0 h 1266444"/>
                <a:gd name="connsiteX1" fmla="*/ 190749 w 857499"/>
                <a:gd name="connsiteY1" fmla="*/ 234125 h 1266444"/>
                <a:gd name="connsiteX2" fmla="*/ 5488 w 857499"/>
                <a:gd name="connsiteY2" fmla="*/ 784098 h 1266444"/>
                <a:gd name="connsiteX3" fmla="*/ 191130 w 857499"/>
                <a:gd name="connsiteY3" fmla="*/ 1092708 h 1266444"/>
                <a:gd name="connsiteX4" fmla="*/ 769298 w 857499"/>
                <a:gd name="connsiteY4" fmla="*/ 1266444 h 1266444"/>
                <a:gd name="connsiteX5" fmla="*/ 857499 w 857499"/>
                <a:gd name="connsiteY5" fmla="*/ 1049465 h 1266444"/>
                <a:gd name="connsiteX6" fmla="*/ 338958 w 857499"/>
                <a:gd name="connsiteY6" fmla="*/ 785908 h 1266444"/>
                <a:gd name="connsiteX7" fmla="*/ 481167 w 857499"/>
                <a:gd name="connsiteY7" fmla="*/ 46205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499" h="1266444">
                  <a:moveTo>
                    <a:pt x="345435" y="0"/>
                  </a:moveTo>
                  <a:cubicBezTo>
                    <a:pt x="345435" y="0"/>
                    <a:pt x="248757" y="62008"/>
                    <a:pt x="190749" y="234125"/>
                  </a:cubicBezTo>
                  <a:cubicBezTo>
                    <a:pt x="141696" y="380238"/>
                    <a:pt x="39207" y="616077"/>
                    <a:pt x="5488" y="784098"/>
                  </a:cubicBezTo>
                  <a:cubicBezTo>
                    <a:pt x="-19182" y="906494"/>
                    <a:pt x="38730" y="1051370"/>
                    <a:pt x="191130" y="1092708"/>
                  </a:cubicBezTo>
                  <a:lnTo>
                    <a:pt x="769298" y="1266444"/>
                  </a:lnTo>
                  <a:lnTo>
                    <a:pt x="857499" y="1049465"/>
                  </a:lnTo>
                  <a:lnTo>
                    <a:pt x="338958" y="785908"/>
                  </a:lnTo>
                  <a:lnTo>
                    <a:pt x="481167" y="462058"/>
                  </a:lnTo>
                  <a:close/>
                </a:path>
              </a:pathLst>
            </a:custGeom>
            <a:solidFill>
              <a:srgbClr val="FF725E"/>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13D330E-6CF5-4BCE-BE83-FD68D85CC8DD}"/>
                </a:ext>
              </a:extLst>
            </p:cNvPr>
            <p:cNvSpPr/>
            <p:nvPr/>
          </p:nvSpPr>
          <p:spPr>
            <a:xfrm>
              <a:off x="6454616" y="5420248"/>
              <a:ext cx="720566" cy="487048"/>
            </a:xfrm>
            <a:custGeom>
              <a:avLst/>
              <a:gdLst>
                <a:gd name="connsiteX0" fmla="*/ 0 w 720566"/>
                <a:gd name="connsiteY0" fmla="*/ 290833 h 487048"/>
                <a:gd name="connsiteX1" fmla="*/ 3239 w 720566"/>
                <a:gd name="connsiteY1" fmla="*/ 291595 h 487048"/>
                <a:gd name="connsiteX2" fmla="*/ 12764 w 720566"/>
                <a:gd name="connsiteY2" fmla="*/ 294167 h 487048"/>
                <a:gd name="connsiteX3" fmla="*/ 48577 w 720566"/>
                <a:gd name="connsiteY3" fmla="*/ 304740 h 487048"/>
                <a:gd name="connsiteX4" fmla="*/ 181165 w 720566"/>
                <a:gd name="connsiteY4" fmla="*/ 344649 h 487048"/>
                <a:gd name="connsiteX5" fmla="*/ 630650 w 720566"/>
                <a:gd name="connsiteY5" fmla="*/ 481809 h 487048"/>
                <a:gd name="connsiteX6" fmla="*/ 627698 w 720566"/>
                <a:gd name="connsiteY6" fmla="*/ 483143 h 487048"/>
                <a:gd name="connsiteX7" fmla="*/ 683895 w 720566"/>
                <a:gd name="connsiteY7" fmla="*/ 345031 h 487048"/>
                <a:gd name="connsiteX8" fmla="*/ 716090 w 720566"/>
                <a:gd name="connsiteY8" fmla="*/ 266164 h 487048"/>
                <a:gd name="connsiteX9" fmla="*/ 717232 w 720566"/>
                <a:gd name="connsiteY9" fmla="*/ 269307 h 487048"/>
                <a:gd name="connsiteX10" fmla="*/ 420338 w 720566"/>
                <a:gd name="connsiteY10" fmla="*/ 117859 h 487048"/>
                <a:gd name="connsiteX11" fmla="*/ 198501 w 720566"/>
                <a:gd name="connsiteY11" fmla="*/ 4702 h 487048"/>
                <a:gd name="connsiteX12" fmla="*/ 198501 w 720566"/>
                <a:gd name="connsiteY12" fmla="*/ 4702 h 487048"/>
                <a:gd name="connsiteX13" fmla="*/ 140684 w 720566"/>
                <a:gd name="connsiteY13" fmla="*/ 8893 h 487048"/>
                <a:gd name="connsiteX14" fmla="*/ 102584 w 720566"/>
                <a:gd name="connsiteY14" fmla="*/ 30229 h 487048"/>
                <a:gd name="connsiteX15" fmla="*/ 90678 w 720566"/>
                <a:gd name="connsiteY15" fmla="*/ 40611 h 487048"/>
                <a:gd name="connsiteX16" fmla="*/ 82677 w 720566"/>
                <a:gd name="connsiteY16" fmla="*/ 48993 h 487048"/>
                <a:gd name="connsiteX17" fmla="*/ 77915 w 720566"/>
                <a:gd name="connsiteY17" fmla="*/ 54232 h 487048"/>
                <a:gd name="connsiteX18" fmla="*/ 76200 w 720566"/>
                <a:gd name="connsiteY18" fmla="*/ 55851 h 487048"/>
                <a:gd name="connsiteX19" fmla="*/ 77629 w 720566"/>
                <a:gd name="connsiteY19" fmla="*/ 53947 h 487048"/>
                <a:gd name="connsiteX20" fmla="*/ 82105 w 720566"/>
                <a:gd name="connsiteY20" fmla="*/ 48422 h 487048"/>
                <a:gd name="connsiteX21" fmla="*/ 89916 w 720566"/>
                <a:gd name="connsiteY21" fmla="*/ 39849 h 487048"/>
                <a:gd name="connsiteX22" fmla="*/ 101632 w 720566"/>
                <a:gd name="connsiteY22" fmla="*/ 29086 h 487048"/>
                <a:gd name="connsiteX23" fmla="*/ 139732 w 720566"/>
                <a:gd name="connsiteY23" fmla="*/ 6893 h 487048"/>
                <a:gd name="connsiteX24" fmla="*/ 199072 w 720566"/>
                <a:gd name="connsiteY24" fmla="*/ 1940 h 487048"/>
                <a:gd name="connsiteX25" fmla="*/ 199072 w 720566"/>
                <a:gd name="connsiteY25" fmla="*/ 1940 h 487048"/>
                <a:gd name="connsiteX26" fmla="*/ 421577 w 720566"/>
                <a:gd name="connsiteY26" fmla="*/ 113954 h 487048"/>
                <a:gd name="connsiteX27" fmla="*/ 718471 w 720566"/>
                <a:gd name="connsiteY27" fmla="*/ 264639 h 487048"/>
                <a:gd name="connsiteX28" fmla="*/ 720566 w 720566"/>
                <a:gd name="connsiteY28" fmla="*/ 265687 h 487048"/>
                <a:gd name="connsiteX29" fmla="*/ 719709 w 720566"/>
                <a:gd name="connsiteY29" fmla="*/ 267783 h 487048"/>
                <a:gd name="connsiteX30" fmla="*/ 687610 w 720566"/>
                <a:gd name="connsiteY30" fmla="*/ 346650 h 487048"/>
                <a:gd name="connsiteX31" fmla="*/ 631984 w 720566"/>
                <a:gd name="connsiteY31" fmla="*/ 485048 h 487048"/>
                <a:gd name="connsiteX32" fmla="*/ 631127 w 720566"/>
                <a:gd name="connsiteY32" fmla="*/ 487048 h 487048"/>
                <a:gd name="connsiteX33" fmla="*/ 629031 w 720566"/>
                <a:gd name="connsiteY33" fmla="*/ 486477 h 487048"/>
                <a:gd name="connsiteX34" fmla="*/ 179927 w 720566"/>
                <a:gd name="connsiteY34" fmla="*/ 347697 h 487048"/>
                <a:gd name="connsiteX35" fmla="*/ 47720 w 720566"/>
                <a:gd name="connsiteY35" fmla="*/ 306359 h 487048"/>
                <a:gd name="connsiteX36" fmla="*/ 12287 w 720566"/>
                <a:gd name="connsiteY36" fmla="*/ 295024 h 487048"/>
                <a:gd name="connsiteX37" fmla="*/ 2762 w 720566"/>
                <a:gd name="connsiteY37" fmla="*/ 291976 h 48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566" h="487048">
                  <a:moveTo>
                    <a:pt x="0" y="290833"/>
                  </a:moveTo>
                  <a:cubicBezTo>
                    <a:pt x="1104" y="290967"/>
                    <a:pt x="2190" y="291222"/>
                    <a:pt x="3239" y="291595"/>
                  </a:cubicBezTo>
                  <a:lnTo>
                    <a:pt x="12764" y="294167"/>
                  </a:lnTo>
                  <a:lnTo>
                    <a:pt x="48577" y="304740"/>
                  </a:lnTo>
                  <a:lnTo>
                    <a:pt x="181165" y="344649"/>
                  </a:lnTo>
                  <a:lnTo>
                    <a:pt x="630650" y="481809"/>
                  </a:lnTo>
                  <a:lnTo>
                    <a:pt x="627698" y="483143"/>
                  </a:lnTo>
                  <a:lnTo>
                    <a:pt x="683895" y="345031"/>
                  </a:lnTo>
                  <a:cubicBezTo>
                    <a:pt x="694849" y="318360"/>
                    <a:pt x="705612" y="291976"/>
                    <a:pt x="716090" y="266164"/>
                  </a:cubicBezTo>
                  <a:lnTo>
                    <a:pt x="717232" y="269307"/>
                  </a:lnTo>
                  <a:cubicBezTo>
                    <a:pt x="608457" y="215681"/>
                    <a:pt x="508159" y="163484"/>
                    <a:pt x="420338" y="117859"/>
                  </a:cubicBezTo>
                  <a:cubicBezTo>
                    <a:pt x="332518" y="72234"/>
                    <a:pt x="256699" y="33754"/>
                    <a:pt x="198501" y="4702"/>
                  </a:cubicBezTo>
                  <a:lnTo>
                    <a:pt x="198501" y="4702"/>
                  </a:lnTo>
                  <a:cubicBezTo>
                    <a:pt x="179201" y="891"/>
                    <a:pt x="159232" y="2339"/>
                    <a:pt x="140684" y="8893"/>
                  </a:cubicBezTo>
                  <a:cubicBezTo>
                    <a:pt x="126826" y="13705"/>
                    <a:pt x="113928" y="20928"/>
                    <a:pt x="102584" y="30229"/>
                  </a:cubicBezTo>
                  <a:cubicBezTo>
                    <a:pt x="98384" y="33415"/>
                    <a:pt x="94406" y="36884"/>
                    <a:pt x="90678" y="40611"/>
                  </a:cubicBezTo>
                  <a:cubicBezTo>
                    <a:pt x="87830" y="43227"/>
                    <a:pt x="85157" y="46027"/>
                    <a:pt x="82677" y="48993"/>
                  </a:cubicBezTo>
                  <a:lnTo>
                    <a:pt x="77915" y="54232"/>
                  </a:lnTo>
                  <a:cubicBezTo>
                    <a:pt x="76867" y="55375"/>
                    <a:pt x="76200" y="55947"/>
                    <a:pt x="76200" y="55851"/>
                  </a:cubicBezTo>
                  <a:cubicBezTo>
                    <a:pt x="76200" y="55756"/>
                    <a:pt x="76200" y="55185"/>
                    <a:pt x="77629" y="53947"/>
                  </a:cubicBezTo>
                  <a:lnTo>
                    <a:pt x="82105" y="48422"/>
                  </a:lnTo>
                  <a:cubicBezTo>
                    <a:pt x="84503" y="45383"/>
                    <a:pt x="87113" y="42519"/>
                    <a:pt x="89916" y="39849"/>
                  </a:cubicBezTo>
                  <a:cubicBezTo>
                    <a:pt x="93538" y="35965"/>
                    <a:pt x="97455" y="32367"/>
                    <a:pt x="101632" y="29086"/>
                  </a:cubicBezTo>
                  <a:cubicBezTo>
                    <a:pt x="112902" y="19469"/>
                    <a:pt x="125806" y="11952"/>
                    <a:pt x="139732" y="6893"/>
                  </a:cubicBezTo>
                  <a:cubicBezTo>
                    <a:pt x="158699" y="-100"/>
                    <a:pt x="179209" y="-1812"/>
                    <a:pt x="199072" y="1940"/>
                  </a:cubicBezTo>
                  <a:lnTo>
                    <a:pt x="199072" y="1940"/>
                  </a:lnTo>
                  <a:cubicBezTo>
                    <a:pt x="257556" y="30515"/>
                    <a:pt x="333470" y="68615"/>
                    <a:pt x="421577" y="113954"/>
                  </a:cubicBezTo>
                  <a:cubicBezTo>
                    <a:pt x="509683" y="159293"/>
                    <a:pt x="610076" y="211014"/>
                    <a:pt x="718471" y="264639"/>
                  </a:cubicBezTo>
                  <a:lnTo>
                    <a:pt x="720566" y="265687"/>
                  </a:lnTo>
                  <a:lnTo>
                    <a:pt x="719709" y="267783"/>
                  </a:lnTo>
                  <a:lnTo>
                    <a:pt x="687610" y="346650"/>
                  </a:lnTo>
                  <a:lnTo>
                    <a:pt x="631984" y="485048"/>
                  </a:lnTo>
                  <a:lnTo>
                    <a:pt x="631127" y="487048"/>
                  </a:lnTo>
                  <a:lnTo>
                    <a:pt x="629031" y="486477"/>
                  </a:lnTo>
                  <a:lnTo>
                    <a:pt x="179927" y="347697"/>
                  </a:lnTo>
                  <a:lnTo>
                    <a:pt x="47720" y="306359"/>
                  </a:lnTo>
                  <a:lnTo>
                    <a:pt x="12287" y="295024"/>
                  </a:lnTo>
                  <a:lnTo>
                    <a:pt x="2762" y="291976"/>
                  </a:lnTo>
                  <a:close/>
                </a:path>
              </a:pathLst>
            </a:custGeom>
            <a:solidFill>
              <a:srgbClr val="26323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F0B9D2F-70C5-4ABF-8398-0AC1B3868593}"/>
                </a:ext>
              </a:extLst>
            </p:cNvPr>
            <p:cNvSpPr/>
            <p:nvPr/>
          </p:nvSpPr>
          <p:spPr>
            <a:xfrm>
              <a:off x="6652355" y="4927460"/>
              <a:ext cx="175108" cy="495966"/>
            </a:xfrm>
            <a:custGeom>
              <a:avLst/>
              <a:gdLst>
                <a:gd name="connsiteX0" fmla="*/ 168021 w 175108"/>
                <a:gd name="connsiteY0" fmla="*/ 0 h 495966"/>
                <a:gd name="connsiteX1" fmla="*/ 169736 w 175108"/>
                <a:gd name="connsiteY1" fmla="*/ 5144 h 495966"/>
                <a:gd name="connsiteX2" fmla="*/ 172974 w 175108"/>
                <a:gd name="connsiteY2" fmla="*/ 20288 h 495966"/>
                <a:gd name="connsiteX3" fmla="*/ 172974 w 175108"/>
                <a:gd name="connsiteY3" fmla="*/ 77438 h 495966"/>
                <a:gd name="connsiteX4" fmla="*/ 150590 w 175108"/>
                <a:gd name="connsiteY4" fmla="*/ 158972 h 495966"/>
                <a:gd name="connsiteX5" fmla="*/ 109823 w 175108"/>
                <a:gd name="connsiteY5" fmla="*/ 254222 h 495966"/>
                <a:gd name="connsiteX6" fmla="*/ 33052 w 175108"/>
                <a:gd name="connsiteY6" fmla="*/ 425672 h 495966"/>
                <a:gd name="connsiteX7" fmla="*/ 9334 w 175108"/>
                <a:gd name="connsiteY7" fmla="*/ 477298 h 495966"/>
                <a:gd name="connsiteX8" fmla="*/ 2572 w 175108"/>
                <a:gd name="connsiteY8" fmla="*/ 491204 h 495966"/>
                <a:gd name="connsiteX9" fmla="*/ 0 w 175108"/>
                <a:gd name="connsiteY9" fmla="*/ 495967 h 495966"/>
                <a:gd name="connsiteX10" fmla="*/ 1715 w 175108"/>
                <a:gd name="connsiteY10" fmla="*/ 490823 h 495966"/>
                <a:gd name="connsiteX11" fmla="*/ 7525 w 175108"/>
                <a:gd name="connsiteY11" fmla="*/ 476536 h 495966"/>
                <a:gd name="connsiteX12" fmla="*/ 29908 w 175108"/>
                <a:gd name="connsiteY12" fmla="*/ 424243 h 495966"/>
                <a:gd name="connsiteX13" fmla="*/ 105251 w 175108"/>
                <a:gd name="connsiteY13" fmla="*/ 252793 h 495966"/>
                <a:gd name="connsiteX14" fmla="*/ 146399 w 175108"/>
                <a:gd name="connsiteY14" fmla="*/ 158210 h 495966"/>
                <a:gd name="connsiteX15" fmla="*/ 169640 w 175108"/>
                <a:gd name="connsiteY15" fmla="*/ 77248 h 495966"/>
                <a:gd name="connsiteX16" fmla="*/ 171069 w 175108"/>
                <a:gd name="connsiteY16" fmla="*/ 21050 h 495966"/>
                <a:gd name="connsiteX17" fmla="*/ 168783 w 175108"/>
                <a:gd name="connsiteY17" fmla="*/ 5810 h 495966"/>
                <a:gd name="connsiteX18" fmla="*/ 168021 w 175108"/>
                <a:gd name="connsiteY18" fmla="*/ 0 h 4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108" h="495966">
                  <a:moveTo>
                    <a:pt x="168021" y="0"/>
                  </a:moveTo>
                  <a:cubicBezTo>
                    <a:pt x="168835" y="1624"/>
                    <a:pt x="169412" y="3356"/>
                    <a:pt x="169736" y="5144"/>
                  </a:cubicBezTo>
                  <a:cubicBezTo>
                    <a:pt x="171199" y="10102"/>
                    <a:pt x="172282" y="15165"/>
                    <a:pt x="172974" y="20288"/>
                  </a:cubicBezTo>
                  <a:cubicBezTo>
                    <a:pt x="175820" y="39232"/>
                    <a:pt x="175820" y="58495"/>
                    <a:pt x="172974" y="77438"/>
                  </a:cubicBezTo>
                  <a:cubicBezTo>
                    <a:pt x="168618" y="105375"/>
                    <a:pt x="161109" y="132728"/>
                    <a:pt x="150590" y="158972"/>
                  </a:cubicBezTo>
                  <a:cubicBezTo>
                    <a:pt x="139160" y="188690"/>
                    <a:pt x="124587" y="220408"/>
                    <a:pt x="109823" y="254222"/>
                  </a:cubicBezTo>
                  <a:cubicBezTo>
                    <a:pt x="80010" y="320897"/>
                    <a:pt x="52673" y="381000"/>
                    <a:pt x="33052" y="425672"/>
                  </a:cubicBezTo>
                  <a:lnTo>
                    <a:pt x="9334" y="477298"/>
                  </a:lnTo>
                  <a:cubicBezTo>
                    <a:pt x="6572" y="482917"/>
                    <a:pt x="4381" y="487584"/>
                    <a:pt x="2572" y="491204"/>
                  </a:cubicBezTo>
                  <a:cubicBezTo>
                    <a:pt x="1851" y="492861"/>
                    <a:pt x="990" y="494454"/>
                    <a:pt x="0" y="495967"/>
                  </a:cubicBezTo>
                  <a:cubicBezTo>
                    <a:pt x="304" y="494174"/>
                    <a:pt x="883" y="492439"/>
                    <a:pt x="1715" y="490823"/>
                  </a:cubicBezTo>
                  <a:lnTo>
                    <a:pt x="7525" y="476536"/>
                  </a:lnTo>
                  <a:cubicBezTo>
                    <a:pt x="13049" y="463486"/>
                    <a:pt x="20669" y="445865"/>
                    <a:pt x="29908" y="424243"/>
                  </a:cubicBezTo>
                  <a:cubicBezTo>
                    <a:pt x="48958" y="379762"/>
                    <a:pt x="75914" y="319468"/>
                    <a:pt x="105251" y="252793"/>
                  </a:cubicBezTo>
                  <a:cubicBezTo>
                    <a:pt x="120015" y="219265"/>
                    <a:pt x="134779" y="187642"/>
                    <a:pt x="146399" y="158210"/>
                  </a:cubicBezTo>
                  <a:cubicBezTo>
                    <a:pt x="157106" y="132161"/>
                    <a:pt x="164900" y="105009"/>
                    <a:pt x="169640" y="77248"/>
                  </a:cubicBezTo>
                  <a:cubicBezTo>
                    <a:pt x="172650" y="58665"/>
                    <a:pt x="173131" y="39761"/>
                    <a:pt x="171069" y="21050"/>
                  </a:cubicBezTo>
                  <a:cubicBezTo>
                    <a:pt x="170497" y="14383"/>
                    <a:pt x="169355" y="9334"/>
                    <a:pt x="168783" y="5810"/>
                  </a:cubicBezTo>
                  <a:cubicBezTo>
                    <a:pt x="168322" y="3906"/>
                    <a:pt x="168067" y="1958"/>
                    <a:pt x="168021" y="0"/>
                  </a:cubicBezTo>
                  <a:close/>
                </a:path>
              </a:pathLst>
            </a:custGeom>
            <a:solidFill>
              <a:srgbClr val="263238"/>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0FA6260-B8CE-4D7D-A10C-712567C89A95}"/>
                </a:ext>
              </a:extLst>
            </p:cNvPr>
            <p:cNvSpPr/>
            <p:nvPr/>
          </p:nvSpPr>
          <p:spPr>
            <a:xfrm>
              <a:off x="6559629" y="5003755"/>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7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436" y="54060"/>
                    <a:pt x="16418" y="77798"/>
                    <a:pt x="23956" y="101060"/>
                  </a:cubicBezTo>
                  <a:cubicBezTo>
                    <a:pt x="31584" y="124294"/>
                    <a:pt x="40781" y="146984"/>
                    <a:pt x="51483" y="168973"/>
                  </a:cubicBezTo>
                  <a:cubicBezTo>
                    <a:pt x="56350" y="177909"/>
                    <a:pt x="60737" y="187098"/>
                    <a:pt x="64627" y="196501"/>
                  </a:cubicBezTo>
                  <a:cubicBezTo>
                    <a:pt x="64627" y="196501"/>
                    <a:pt x="62627" y="194310"/>
                    <a:pt x="59674" y="189929"/>
                  </a:cubicBezTo>
                  <a:cubicBezTo>
                    <a:pt x="56722" y="185547"/>
                    <a:pt x="52816" y="178975"/>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53EAC-4853-4FF0-8AB3-3850D6ED8172}"/>
                </a:ext>
              </a:extLst>
            </p:cNvPr>
            <p:cNvSpPr/>
            <p:nvPr/>
          </p:nvSpPr>
          <p:spPr>
            <a:xfrm>
              <a:off x="6592575" y="5019852"/>
              <a:ext cx="32182" cy="106311"/>
            </a:xfrm>
            <a:custGeom>
              <a:avLst/>
              <a:gdLst>
                <a:gd name="connsiteX0" fmla="*/ 3106 w 32182"/>
                <a:gd name="connsiteY0" fmla="*/ 106299 h 106311"/>
                <a:gd name="connsiteX1" fmla="*/ 17774 w 32182"/>
                <a:gd name="connsiteY1" fmla="*/ 80105 h 106311"/>
                <a:gd name="connsiteX2" fmla="*/ 24632 w 32182"/>
                <a:gd name="connsiteY2" fmla="*/ 8954 h 106311"/>
                <a:gd name="connsiteX3" fmla="*/ 24061 w 32182"/>
                <a:gd name="connsiteY3" fmla="*/ 6572 h 106311"/>
                <a:gd name="connsiteX4" fmla="*/ 28538 w 32182"/>
                <a:gd name="connsiteY4" fmla="*/ 7429 h 106311"/>
                <a:gd name="connsiteX5" fmla="*/ 3677 w 32182"/>
                <a:gd name="connsiteY5" fmla="*/ 73343 h 106311"/>
                <a:gd name="connsiteX6" fmla="*/ 2820 w 32182"/>
                <a:gd name="connsiteY6" fmla="*/ 102965 h 106311"/>
                <a:gd name="connsiteX7" fmla="*/ 1010 w 32182"/>
                <a:gd name="connsiteY7" fmla="*/ 95060 h 106311"/>
                <a:gd name="connsiteX8" fmla="*/ 248 w 32182"/>
                <a:gd name="connsiteY8" fmla="*/ 73057 h 106311"/>
                <a:gd name="connsiteX9" fmla="*/ 24442 w 32182"/>
                <a:gd name="connsiteY9" fmla="*/ 4477 h 106311"/>
                <a:gd name="connsiteX10" fmla="*/ 27680 w 32182"/>
                <a:gd name="connsiteY10" fmla="*/ 0 h 106311"/>
                <a:gd name="connsiteX11" fmla="*/ 28919 w 32182"/>
                <a:gd name="connsiteY11" fmla="*/ 5334 h 106311"/>
                <a:gd name="connsiteX12" fmla="*/ 29490 w 32182"/>
                <a:gd name="connsiteY12" fmla="*/ 7906 h 106311"/>
                <a:gd name="connsiteX13" fmla="*/ 20918 w 32182"/>
                <a:gd name="connsiteY13" fmla="*/ 81534 h 106311"/>
                <a:gd name="connsiteX14" fmla="*/ 8916 w 32182"/>
                <a:gd name="connsiteY14" fmla="*/ 100584 h 106311"/>
                <a:gd name="connsiteX15" fmla="*/ 3106 w 32182"/>
                <a:gd name="connsiteY15" fmla="*/ 106299 h 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311">
                  <a:moveTo>
                    <a:pt x="3106" y="106299"/>
                  </a:moveTo>
                  <a:cubicBezTo>
                    <a:pt x="8469" y="97841"/>
                    <a:pt x="13365" y="89097"/>
                    <a:pt x="17774" y="80105"/>
                  </a:cubicBezTo>
                  <a:cubicBezTo>
                    <a:pt x="27435" y="57686"/>
                    <a:pt x="29834" y="32805"/>
                    <a:pt x="24632" y="8954"/>
                  </a:cubicBezTo>
                  <a:lnTo>
                    <a:pt x="24061" y="6572"/>
                  </a:lnTo>
                  <a:lnTo>
                    <a:pt x="28538" y="7429"/>
                  </a:lnTo>
                  <a:cubicBezTo>
                    <a:pt x="14708" y="26891"/>
                    <a:pt x="6144" y="49596"/>
                    <a:pt x="3677" y="73343"/>
                  </a:cubicBezTo>
                  <a:cubicBezTo>
                    <a:pt x="1772" y="91535"/>
                    <a:pt x="3677" y="102870"/>
                    <a:pt x="2820" y="102965"/>
                  </a:cubicBezTo>
                  <a:cubicBezTo>
                    <a:pt x="1792" y="100446"/>
                    <a:pt x="1180" y="97775"/>
                    <a:pt x="1010" y="95060"/>
                  </a:cubicBezTo>
                  <a:cubicBezTo>
                    <a:pt x="4" y="87771"/>
                    <a:pt x="-252" y="80398"/>
                    <a:pt x="248" y="73057"/>
                  </a:cubicBezTo>
                  <a:cubicBezTo>
                    <a:pt x="1803" y="48397"/>
                    <a:pt x="10179" y="24654"/>
                    <a:pt x="24442" y="4477"/>
                  </a:cubicBezTo>
                  <a:lnTo>
                    <a:pt x="27680" y="0"/>
                  </a:lnTo>
                  <a:lnTo>
                    <a:pt x="28919" y="5334"/>
                  </a:lnTo>
                  <a:lnTo>
                    <a:pt x="29490" y="7906"/>
                  </a:lnTo>
                  <a:cubicBezTo>
                    <a:pt x="35010" y="32713"/>
                    <a:pt x="31990" y="58658"/>
                    <a:pt x="20918" y="81534"/>
                  </a:cubicBezTo>
                  <a:cubicBezTo>
                    <a:pt x="17684" y="88336"/>
                    <a:pt x="13656" y="94731"/>
                    <a:pt x="8916" y="100584"/>
                  </a:cubicBezTo>
                  <a:cubicBezTo>
                    <a:pt x="5582" y="104489"/>
                    <a:pt x="3392" y="106489"/>
                    <a:pt x="3106" y="106299"/>
                  </a:cubicBezTo>
                  <a:close/>
                </a:path>
              </a:pathLst>
            </a:custGeom>
            <a:solidFill>
              <a:srgbClr val="FAFAFA"/>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70D72E8-B615-4A79-BAA7-A8B6C94B5EF9}"/>
                </a:ext>
              </a:extLst>
            </p:cNvPr>
            <p:cNvSpPr/>
            <p:nvPr/>
          </p:nvSpPr>
          <p:spPr>
            <a:xfrm>
              <a:off x="6487130" y="5007480"/>
              <a:ext cx="79699" cy="81524"/>
            </a:xfrm>
            <a:custGeom>
              <a:avLst/>
              <a:gdLst>
                <a:gd name="connsiteX0" fmla="*/ 79691 w 79699"/>
                <a:gd name="connsiteY0" fmla="*/ 81524 h 81524"/>
                <a:gd name="connsiteX1" fmla="*/ 71309 w 79699"/>
                <a:gd name="connsiteY1" fmla="*/ 78571 h 81524"/>
                <a:gd name="connsiteX2" fmla="*/ 50258 w 79699"/>
                <a:gd name="connsiteY2" fmla="*/ 66856 h 81524"/>
                <a:gd name="connsiteX3" fmla="*/ 22636 w 79699"/>
                <a:gd name="connsiteY3" fmla="*/ 43805 h 81524"/>
                <a:gd name="connsiteX4" fmla="*/ 8825 w 79699"/>
                <a:gd name="connsiteY4" fmla="*/ 27612 h 81524"/>
                <a:gd name="connsiteX5" fmla="*/ 2443 w 79699"/>
                <a:gd name="connsiteY5" fmla="*/ 18087 h 81524"/>
                <a:gd name="connsiteX6" fmla="*/ 728 w 79699"/>
                <a:gd name="connsiteY6" fmla="*/ 4943 h 81524"/>
                <a:gd name="connsiteX7" fmla="*/ 6920 w 79699"/>
                <a:gd name="connsiteY7" fmla="*/ 180 h 81524"/>
                <a:gd name="connsiteX8" fmla="*/ 13873 w 79699"/>
                <a:gd name="connsiteY8" fmla="*/ 1037 h 81524"/>
                <a:gd name="connsiteX9" fmla="*/ 23398 w 79699"/>
                <a:gd name="connsiteY9" fmla="*/ 7324 h 81524"/>
                <a:gd name="connsiteX10" fmla="*/ 39590 w 79699"/>
                <a:gd name="connsiteY10" fmla="*/ 21135 h 81524"/>
                <a:gd name="connsiteX11" fmla="*/ 62450 w 79699"/>
                <a:gd name="connsiteY11" fmla="*/ 48853 h 81524"/>
                <a:gd name="connsiteX12" fmla="*/ 73976 w 79699"/>
                <a:gd name="connsiteY12" fmla="*/ 70094 h 81524"/>
                <a:gd name="connsiteX13" fmla="*/ 76833 w 79699"/>
                <a:gd name="connsiteY13" fmla="*/ 78571 h 81524"/>
                <a:gd name="connsiteX14" fmla="*/ 59593 w 79699"/>
                <a:gd name="connsiteY14" fmla="*/ 50854 h 81524"/>
                <a:gd name="connsiteX15" fmla="*/ 36447 w 79699"/>
                <a:gd name="connsiteY15" fmla="*/ 24469 h 81524"/>
                <a:gd name="connsiteX16" fmla="*/ 20540 w 79699"/>
                <a:gd name="connsiteY16" fmla="*/ 11230 h 81524"/>
                <a:gd name="connsiteX17" fmla="*/ 11682 w 79699"/>
                <a:gd name="connsiteY17" fmla="*/ 5610 h 81524"/>
                <a:gd name="connsiteX18" fmla="*/ 4824 w 79699"/>
                <a:gd name="connsiteY18" fmla="*/ 7039 h 81524"/>
                <a:gd name="connsiteX19" fmla="*/ 6443 w 79699"/>
                <a:gd name="connsiteY19" fmla="*/ 15802 h 81524"/>
                <a:gd name="connsiteX20" fmla="*/ 12349 w 79699"/>
                <a:gd name="connsiteY20" fmla="*/ 24660 h 81524"/>
                <a:gd name="connsiteX21" fmla="*/ 52259 w 79699"/>
                <a:gd name="connsiteY21" fmla="*/ 63903 h 81524"/>
                <a:gd name="connsiteX22" fmla="*/ 79691 w 79699"/>
                <a:gd name="connsiteY22" fmla="*/ 81524 h 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99" h="81524">
                  <a:moveTo>
                    <a:pt x="79691" y="81524"/>
                  </a:moveTo>
                  <a:cubicBezTo>
                    <a:pt x="76744" y="81043"/>
                    <a:pt x="73906" y="80044"/>
                    <a:pt x="71309" y="78571"/>
                  </a:cubicBezTo>
                  <a:cubicBezTo>
                    <a:pt x="63983" y="75248"/>
                    <a:pt x="56943" y="71330"/>
                    <a:pt x="50258" y="66856"/>
                  </a:cubicBezTo>
                  <a:cubicBezTo>
                    <a:pt x="40265" y="60166"/>
                    <a:pt x="31006" y="52440"/>
                    <a:pt x="22636" y="43805"/>
                  </a:cubicBezTo>
                  <a:cubicBezTo>
                    <a:pt x="17695" y="38704"/>
                    <a:pt x="13082" y="33296"/>
                    <a:pt x="8825" y="27612"/>
                  </a:cubicBezTo>
                  <a:cubicBezTo>
                    <a:pt x="6502" y="24573"/>
                    <a:pt x="4370" y="21392"/>
                    <a:pt x="2443" y="18087"/>
                  </a:cubicBezTo>
                  <a:cubicBezTo>
                    <a:pt x="-39" y="14173"/>
                    <a:pt x="-666" y="9363"/>
                    <a:pt x="728" y="4943"/>
                  </a:cubicBezTo>
                  <a:cubicBezTo>
                    <a:pt x="1894" y="2442"/>
                    <a:pt x="4204" y="666"/>
                    <a:pt x="6920" y="180"/>
                  </a:cubicBezTo>
                  <a:cubicBezTo>
                    <a:pt x="9271" y="-232"/>
                    <a:pt x="11692" y="67"/>
                    <a:pt x="13873" y="1037"/>
                  </a:cubicBezTo>
                  <a:cubicBezTo>
                    <a:pt x="17256" y="2798"/>
                    <a:pt x="20449" y="4905"/>
                    <a:pt x="23398" y="7324"/>
                  </a:cubicBezTo>
                  <a:cubicBezTo>
                    <a:pt x="29104" y="11553"/>
                    <a:pt x="34514" y="16168"/>
                    <a:pt x="39590" y="21135"/>
                  </a:cubicBezTo>
                  <a:cubicBezTo>
                    <a:pt x="48228" y="29486"/>
                    <a:pt x="55896" y="38784"/>
                    <a:pt x="62450" y="48853"/>
                  </a:cubicBezTo>
                  <a:cubicBezTo>
                    <a:pt x="66923" y="55572"/>
                    <a:pt x="70781" y="62681"/>
                    <a:pt x="73976" y="70094"/>
                  </a:cubicBezTo>
                  <a:cubicBezTo>
                    <a:pt x="75422" y="72729"/>
                    <a:pt x="76389" y="75599"/>
                    <a:pt x="76833" y="78571"/>
                  </a:cubicBezTo>
                  <a:cubicBezTo>
                    <a:pt x="75976" y="78571"/>
                    <a:pt x="71213" y="67237"/>
                    <a:pt x="59593" y="50854"/>
                  </a:cubicBezTo>
                  <a:cubicBezTo>
                    <a:pt x="52789" y="41299"/>
                    <a:pt x="45034" y="32459"/>
                    <a:pt x="36447" y="24469"/>
                  </a:cubicBezTo>
                  <a:cubicBezTo>
                    <a:pt x="31419" y="19737"/>
                    <a:pt x="26107" y="15315"/>
                    <a:pt x="20540" y="11230"/>
                  </a:cubicBezTo>
                  <a:cubicBezTo>
                    <a:pt x="17775" y="9076"/>
                    <a:pt x="14809" y="7194"/>
                    <a:pt x="11682" y="5610"/>
                  </a:cubicBezTo>
                  <a:cubicBezTo>
                    <a:pt x="8539" y="4276"/>
                    <a:pt x="5872" y="4848"/>
                    <a:pt x="4824" y="7039"/>
                  </a:cubicBezTo>
                  <a:cubicBezTo>
                    <a:pt x="4156" y="10058"/>
                    <a:pt x="4740" y="13220"/>
                    <a:pt x="6443" y="15802"/>
                  </a:cubicBezTo>
                  <a:cubicBezTo>
                    <a:pt x="8245" y="18862"/>
                    <a:pt x="10217" y="21820"/>
                    <a:pt x="12349" y="24660"/>
                  </a:cubicBezTo>
                  <a:cubicBezTo>
                    <a:pt x="23520" y="39746"/>
                    <a:pt x="36987" y="52987"/>
                    <a:pt x="52259" y="63903"/>
                  </a:cubicBezTo>
                  <a:cubicBezTo>
                    <a:pt x="68451" y="75809"/>
                    <a:pt x="80072" y="80762"/>
                    <a:pt x="79691" y="81524"/>
                  </a:cubicBez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72B8645-C357-4D9C-8377-0E02660A7C05}"/>
                </a:ext>
              </a:extLst>
            </p:cNvPr>
            <p:cNvSpPr/>
            <p:nvPr/>
          </p:nvSpPr>
          <p:spPr>
            <a:xfrm>
              <a:off x="6489287" y="5138967"/>
              <a:ext cx="101094" cy="34097"/>
            </a:xfrm>
            <a:custGeom>
              <a:avLst/>
              <a:gdLst>
                <a:gd name="connsiteX0" fmla="*/ 90392 w 101094"/>
                <a:gd name="connsiteY0" fmla="*/ 29951 h 34097"/>
                <a:gd name="connsiteX1" fmla="*/ 83439 w 101094"/>
                <a:gd name="connsiteY1" fmla="*/ 32332 h 34097"/>
                <a:gd name="connsiteX2" fmla="*/ 63532 w 101094"/>
                <a:gd name="connsiteY2" fmla="*/ 34047 h 34097"/>
                <a:gd name="connsiteX3" fmla="*/ 3048 w 101094"/>
                <a:gd name="connsiteY3" fmla="*/ 8043 h 34097"/>
                <a:gd name="connsiteX4" fmla="*/ 0 w 101094"/>
                <a:gd name="connsiteY4" fmla="*/ 5091 h 34097"/>
                <a:gd name="connsiteX5" fmla="*/ 4096 w 101094"/>
                <a:gd name="connsiteY5" fmla="*/ 3948 h 34097"/>
                <a:gd name="connsiteX6" fmla="*/ 10573 w 101094"/>
                <a:gd name="connsiteY6" fmla="*/ 2233 h 34097"/>
                <a:gd name="connsiteX7" fmla="*/ 79724 w 101094"/>
                <a:gd name="connsiteY7" fmla="*/ 13854 h 34097"/>
                <a:gd name="connsiteX8" fmla="*/ 96393 w 101094"/>
                <a:gd name="connsiteY8" fmla="*/ 27665 h 34097"/>
                <a:gd name="connsiteX9" fmla="*/ 101060 w 101094"/>
                <a:gd name="connsiteY9" fmla="*/ 34047 h 34097"/>
                <a:gd name="connsiteX10" fmla="*/ 77915 w 101094"/>
                <a:gd name="connsiteY10" fmla="*/ 17092 h 34097"/>
                <a:gd name="connsiteX11" fmla="*/ 11716 w 101094"/>
                <a:gd name="connsiteY11" fmla="*/ 7567 h 34097"/>
                <a:gd name="connsiteX12" fmla="*/ 5524 w 101094"/>
                <a:gd name="connsiteY12" fmla="*/ 9282 h 34097"/>
                <a:gd name="connsiteX13" fmla="*/ 6572 w 101094"/>
                <a:gd name="connsiteY13" fmla="*/ 5186 h 34097"/>
                <a:gd name="connsiteX14" fmla="*/ 63722 w 101094"/>
                <a:gd name="connsiteY14" fmla="*/ 31190 h 34097"/>
                <a:gd name="connsiteX15" fmla="*/ 90392 w 101094"/>
                <a:gd name="connsiteY15" fmla="*/ 29951 h 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4" h="34097">
                  <a:moveTo>
                    <a:pt x="90392" y="29951"/>
                  </a:moveTo>
                  <a:cubicBezTo>
                    <a:pt x="88241" y="31167"/>
                    <a:pt x="85884" y="31975"/>
                    <a:pt x="83439" y="32332"/>
                  </a:cubicBezTo>
                  <a:cubicBezTo>
                    <a:pt x="76897" y="33704"/>
                    <a:pt x="70212" y="34280"/>
                    <a:pt x="63532" y="34047"/>
                  </a:cubicBezTo>
                  <a:cubicBezTo>
                    <a:pt x="40849" y="33153"/>
                    <a:pt x="19302" y="23889"/>
                    <a:pt x="3048" y="8043"/>
                  </a:cubicBezTo>
                  <a:lnTo>
                    <a:pt x="0" y="5091"/>
                  </a:lnTo>
                  <a:lnTo>
                    <a:pt x="4096" y="3948"/>
                  </a:lnTo>
                  <a:lnTo>
                    <a:pt x="10573" y="2233"/>
                  </a:lnTo>
                  <a:cubicBezTo>
                    <a:pt x="34257" y="-3048"/>
                    <a:pt x="59067" y="1121"/>
                    <a:pt x="79724" y="13854"/>
                  </a:cubicBezTo>
                  <a:cubicBezTo>
                    <a:pt x="85879" y="17683"/>
                    <a:pt x="91486" y="22329"/>
                    <a:pt x="96393" y="27665"/>
                  </a:cubicBezTo>
                  <a:cubicBezTo>
                    <a:pt x="99822" y="31475"/>
                    <a:pt x="101346" y="33856"/>
                    <a:pt x="101060" y="34047"/>
                  </a:cubicBezTo>
                  <a:cubicBezTo>
                    <a:pt x="93802" y="27797"/>
                    <a:pt x="86063" y="22128"/>
                    <a:pt x="77915" y="17092"/>
                  </a:cubicBezTo>
                  <a:cubicBezTo>
                    <a:pt x="57725" y="6020"/>
                    <a:pt x="34208" y="2636"/>
                    <a:pt x="11716" y="7567"/>
                  </a:cubicBezTo>
                  <a:lnTo>
                    <a:pt x="5524" y="9282"/>
                  </a:lnTo>
                  <a:lnTo>
                    <a:pt x="6572" y="5186"/>
                  </a:lnTo>
                  <a:cubicBezTo>
                    <a:pt x="22012" y="20246"/>
                    <a:pt x="42225" y="29443"/>
                    <a:pt x="63722" y="31190"/>
                  </a:cubicBezTo>
                  <a:cubicBezTo>
                    <a:pt x="72629" y="31338"/>
                    <a:pt x="81537" y="30925"/>
                    <a:pt x="90392" y="29951"/>
                  </a:cubicBezTo>
                  <a:close/>
                </a:path>
              </a:pathLst>
            </a:custGeom>
            <a:solidFill>
              <a:srgbClr val="FAFAFA"/>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37E0ED0-D356-4E55-A154-B8EAFA28C03C}"/>
                </a:ext>
              </a:extLst>
            </p:cNvPr>
            <p:cNvSpPr/>
            <p:nvPr/>
          </p:nvSpPr>
          <p:spPr>
            <a:xfrm>
              <a:off x="6629400" y="5626091"/>
              <a:ext cx="204311" cy="34582"/>
            </a:xfrm>
            <a:custGeom>
              <a:avLst/>
              <a:gdLst>
                <a:gd name="connsiteX0" fmla="*/ 0 w 204311"/>
                <a:gd name="connsiteY0" fmla="*/ 34508 h 34582"/>
                <a:gd name="connsiteX1" fmla="*/ 7334 w 204311"/>
                <a:gd name="connsiteY1" fmla="*/ 30698 h 34582"/>
                <a:gd name="connsiteX2" fmla="*/ 28194 w 204311"/>
                <a:gd name="connsiteY2" fmla="*/ 22602 h 34582"/>
                <a:gd name="connsiteX3" fmla="*/ 173831 w 204311"/>
                <a:gd name="connsiteY3" fmla="*/ 123 h 34582"/>
                <a:gd name="connsiteX4" fmla="*/ 196215 w 204311"/>
                <a:gd name="connsiteY4" fmla="*/ 1552 h 34582"/>
                <a:gd name="connsiteX5" fmla="*/ 204311 w 204311"/>
                <a:gd name="connsiteY5" fmla="*/ 2980 h 34582"/>
                <a:gd name="connsiteX6" fmla="*/ 173831 w 204311"/>
                <a:gd name="connsiteY6" fmla="*/ 3647 h 34582"/>
                <a:gd name="connsiteX7" fmla="*/ 100775 w 204311"/>
                <a:gd name="connsiteY7" fmla="*/ 9743 h 34582"/>
                <a:gd name="connsiteX8" fmla="*/ 29337 w 204311"/>
                <a:gd name="connsiteY8" fmla="*/ 25936 h 34582"/>
                <a:gd name="connsiteX9" fmla="*/ 0 w 204311"/>
                <a:gd name="connsiteY9" fmla="*/ 34508 h 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311" h="34582">
                  <a:moveTo>
                    <a:pt x="0" y="34508"/>
                  </a:moveTo>
                  <a:cubicBezTo>
                    <a:pt x="0" y="34508"/>
                    <a:pt x="2476" y="32794"/>
                    <a:pt x="7334" y="30698"/>
                  </a:cubicBezTo>
                  <a:cubicBezTo>
                    <a:pt x="12192" y="28603"/>
                    <a:pt x="19336" y="25650"/>
                    <a:pt x="28194" y="22602"/>
                  </a:cubicBezTo>
                  <a:cubicBezTo>
                    <a:pt x="75023" y="6533"/>
                    <a:pt x="124337" y="-1079"/>
                    <a:pt x="173831" y="123"/>
                  </a:cubicBezTo>
                  <a:cubicBezTo>
                    <a:pt x="183356" y="123"/>
                    <a:pt x="190976" y="980"/>
                    <a:pt x="196215" y="1552"/>
                  </a:cubicBezTo>
                  <a:cubicBezTo>
                    <a:pt x="198965" y="1672"/>
                    <a:pt x="201687" y="2152"/>
                    <a:pt x="204311" y="2980"/>
                  </a:cubicBezTo>
                  <a:cubicBezTo>
                    <a:pt x="194174" y="3825"/>
                    <a:pt x="183995" y="4048"/>
                    <a:pt x="173831" y="3647"/>
                  </a:cubicBezTo>
                  <a:cubicBezTo>
                    <a:pt x="149372" y="4073"/>
                    <a:pt x="124967" y="6109"/>
                    <a:pt x="100775" y="9743"/>
                  </a:cubicBezTo>
                  <a:cubicBezTo>
                    <a:pt x="76639" y="13603"/>
                    <a:pt x="52778" y="19012"/>
                    <a:pt x="29337" y="25936"/>
                  </a:cubicBezTo>
                  <a:cubicBezTo>
                    <a:pt x="11525" y="31270"/>
                    <a:pt x="572" y="35175"/>
                    <a:pt x="0" y="34508"/>
                  </a:cubicBez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201F11-6B25-4551-80AD-75C8D47B9830}"/>
                </a:ext>
              </a:extLst>
            </p:cNvPr>
            <p:cNvSpPr/>
            <p:nvPr/>
          </p:nvSpPr>
          <p:spPr>
            <a:xfrm>
              <a:off x="6670929" y="5637072"/>
              <a:ext cx="84105" cy="69818"/>
            </a:xfrm>
            <a:custGeom>
              <a:avLst/>
              <a:gdLst>
                <a:gd name="connsiteX0" fmla="*/ 84106 w 84105"/>
                <a:gd name="connsiteY0" fmla="*/ 0 h 69818"/>
                <a:gd name="connsiteX1" fmla="*/ 81439 w 84105"/>
                <a:gd name="connsiteY1" fmla="*/ 7906 h 69818"/>
                <a:gd name="connsiteX2" fmla="*/ 69723 w 84105"/>
                <a:gd name="connsiteY2" fmla="*/ 26956 h 69818"/>
                <a:gd name="connsiteX3" fmla="*/ 7810 w 84105"/>
                <a:gd name="connsiteY3" fmla="*/ 67818 h 69818"/>
                <a:gd name="connsiteX4" fmla="*/ 5334 w 84105"/>
                <a:gd name="connsiteY4" fmla="*/ 68485 h 69818"/>
                <a:gd name="connsiteX5" fmla="*/ 0 w 84105"/>
                <a:gd name="connsiteY5" fmla="*/ 69818 h 69818"/>
                <a:gd name="connsiteX6" fmla="*/ 2572 w 84105"/>
                <a:gd name="connsiteY6" fmla="*/ 64961 h 69818"/>
                <a:gd name="connsiteX7" fmla="*/ 52769 w 84105"/>
                <a:gd name="connsiteY7" fmla="*/ 12383 h 69818"/>
                <a:gd name="connsiteX8" fmla="*/ 72771 w 84105"/>
                <a:gd name="connsiteY8" fmla="*/ 2858 h 69818"/>
                <a:gd name="connsiteX9" fmla="*/ 80581 w 84105"/>
                <a:gd name="connsiteY9" fmla="*/ 953 h 69818"/>
                <a:gd name="connsiteX10" fmla="*/ 54578 w 84105"/>
                <a:gd name="connsiteY10" fmla="*/ 15145 h 69818"/>
                <a:gd name="connsiteX11" fmla="*/ 6953 w 84105"/>
                <a:gd name="connsiteY11" fmla="*/ 67056 h 69818"/>
                <a:gd name="connsiteX12" fmla="*/ 4286 w 84105"/>
                <a:gd name="connsiteY12" fmla="*/ 63437 h 69818"/>
                <a:gd name="connsiteX13" fmla="*/ 6668 w 84105"/>
                <a:gd name="connsiteY13" fmla="*/ 62865 h 69818"/>
                <a:gd name="connsiteX14" fmla="*/ 66961 w 84105"/>
                <a:gd name="connsiteY14" fmla="*/ 24765 h 69818"/>
                <a:gd name="connsiteX15" fmla="*/ 84106 w 84105"/>
                <a:gd name="connsiteY15" fmla="*/ 0 h 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5" h="69818">
                  <a:moveTo>
                    <a:pt x="84106" y="0"/>
                  </a:moveTo>
                  <a:cubicBezTo>
                    <a:pt x="83598" y="2749"/>
                    <a:pt x="82700" y="5411"/>
                    <a:pt x="81439" y="7906"/>
                  </a:cubicBezTo>
                  <a:cubicBezTo>
                    <a:pt x="78272" y="14682"/>
                    <a:pt x="74342" y="21073"/>
                    <a:pt x="69723" y="26956"/>
                  </a:cubicBezTo>
                  <a:cubicBezTo>
                    <a:pt x="54299" y="47185"/>
                    <a:pt x="32475" y="61590"/>
                    <a:pt x="7810" y="67818"/>
                  </a:cubicBezTo>
                  <a:lnTo>
                    <a:pt x="5334" y="68485"/>
                  </a:lnTo>
                  <a:lnTo>
                    <a:pt x="0" y="69818"/>
                  </a:lnTo>
                  <a:lnTo>
                    <a:pt x="2572" y="64961"/>
                  </a:lnTo>
                  <a:cubicBezTo>
                    <a:pt x="14087" y="43106"/>
                    <a:pt x="31471" y="24898"/>
                    <a:pt x="52769" y="12383"/>
                  </a:cubicBezTo>
                  <a:cubicBezTo>
                    <a:pt x="59081" y="8510"/>
                    <a:pt x="65786" y="5317"/>
                    <a:pt x="72771" y="2858"/>
                  </a:cubicBezTo>
                  <a:cubicBezTo>
                    <a:pt x="75248" y="1784"/>
                    <a:pt x="77889" y="1140"/>
                    <a:pt x="80581" y="953"/>
                  </a:cubicBezTo>
                  <a:cubicBezTo>
                    <a:pt x="80581" y="1810"/>
                    <a:pt x="70009" y="5239"/>
                    <a:pt x="54578" y="15145"/>
                  </a:cubicBezTo>
                  <a:cubicBezTo>
                    <a:pt x="34525" y="28091"/>
                    <a:pt x="18127" y="45964"/>
                    <a:pt x="6953" y="67056"/>
                  </a:cubicBezTo>
                  <a:lnTo>
                    <a:pt x="4286" y="63437"/>
                  </a:lnTo>
                  <a:lnTo>
                    <a:pt x="6668" y="62865"/>
                  </a:lnTo>
                  <a:cubicBezTo>
                    <a:pt x="30252" y="56775"/>
                    <a:pt x="51337" y="43452"/>
                    <a:pt x="66961" y="24765"/>
                  </a:cubicBezTo>
                  <a:cubicBezTo>
                    <a:pt x="73124" y="16829"/>
                    <a:pt x="78847" y="8562"/>
                    <a:pt x="84106" y="0"/>
                  </a:cubicBezTo>
                  <a:close/>
                </a:path>
              </a:pathLst>
            </a:custGeom>
            <a:solidFill>
              <a:srgbClr val="FAFAFA"/>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3C85F51-2907-4A39-8AE2-DFC4247DF66F}"/>
                </a:ext>
              </a:extLst>
            </p:cNvPr>
            <p:cNvSpPr/>
            <p:nvPr/>
          </p:nvSpPr>
          <p:spPr>
            <a:xfrm>
              <a:off x="6603831" y="5587756"/>
              <a:ext cx="105007" cy="40997"/>
            </a:xfrm>
            <a:custGeom>
              <a:avLst/>
              <a:gdLst>
                <a:gd name="connsiteX0" fmla="*/ 105007 w 105007"/>
                <a:gd name="connsiteY0" fmla="*/ 40363 h 40997"/>
                <a:gd name="connsiteX1" fmla="*/ 76432 w 105007"/>
                <a:gd name="connsiteY1" fmla="*/ 23789 h 40997"/>
                <a:gd name="connsiteX2" fmla="*/ 44618 w 105007"/>
                <a:gd name="connsiteY2" fmla="*/ 10931 h 40997"/>
                <a:gd name="connsiteX3" fmla="*/ 24426 w 105007"/>
                <a:gd name="connsiteY3" fmla="*/ 6358 h 40997"/>
                <a:gd name="connsiteX4" fmla="*/ 13758 w 105007"/>
                <a:gd name="connsiteY4" fmla="*/ 5025 h 40997"/>
                <a:gd name="connsiteX5" fmla="*/ 5280 w 105007"/>
                <a:gd name="connsiteY5" fmla="*/ 7596 h 40997"/>
                <a:gd name="connsiteX6" fmla="*/ 7090 w 105007"/>
                <a:gd name="connsiteY6" fmla="*/ 14264 h 40997"/>
                <a:gd name="connsiteX7" fmla="*/ 16043 w 105007"/>
                <a:gd name="connsiteY7" fmla="*/ 19598 h 40997"/>
                <a:gd name="connsiteX8" fmla="*/ 35093 w 105007"/>
                <a:gd name="connsiteY8" fmla="*/ 27885 h 40997"/>
                <a:gd name="connsiteX9" fmla="*/ 69098 w 105007"/>
                <a:gd name="connsiteY9" fmla="*/ 36553 h 40997"/>
                <a:gd name="connsiteX10" fmla="*/ 101578 w 105007"/>
                <a:gd name="connsiteY10" fmla="*/ 39506 h 40997"/>
                <a:gd name="connsiteX11" fmla="*/ 92720 w 105007"/>
                <a:gd name="connsiteY11" fmla="*/ 40744 h 40997"/>
                <a:gd name="connsiteX12" fmla="*/ 68622 w 105007"/>
                <a:gd name="connsiteY12" fmla="*/ 40077 h 40997"/>
                <a:gd name="connsiteX13" fmla="*/ 33569 w 105007"/>
                <a:gd name="connsiteY13" fmla="*/ 32171 h 40997"/>
                <a:gd name="connsiteX14" fmla="*/ 13853 w 105007"/>
                <a:gd name="connsiteY14" fmla="*/ 23980 h 40997"/>
                <a:gd name="connsiteX15" fmla="*/ 4328 w 105007"/>
                <a:gd name="connsiteY15" fmla="*/ 17979 h 40997"/>
                <a:gd name="connsiteX16" fmla="*/ 327 w 105007"/>
                <a:gd name="connsiteY16" fmla="*/ 12169 h 40997"/>
                <a:gd name="connsiteX17" fmla="*/ 1851 w 105007"/>
                <a:gd name="connsiteY17" fmla="*/ 4549 h 40997"/>
                <a:gd name="connsiteX18" fmla="*/ 14329 w 105007"/>
                <a:gd name="connsiteY18" fmla="*/ 72 h 40997"/>
                <a:gd name="connsiteX19" fmla="*/ 25664 w 105007"/>
                <a:gd name="connsiteY19" fmla="*/ 1501 h 40997"/>
                <a:gd name="connsiteX20" fmla="*/ 46428 w 105007"/>
                <a:gd name="connsiteY20" fmla="*/ 6549 h 40997"/>
                <a:gd name="connsiteX21" fmla="*/ 79385 w 105007"/>
                <a:gd name="connsiteY21" fmla="*/ 20742 h 40997"/>
                <a:gd name="connsiteX22" fmla="*/ 99483 w 105007"/>
                <a:gd name="connsiteY22" fmla="*/ 34267 h 40997"/>
                <a:gd name="connsiteX23" fmla="*/ 105007 w 105007"/>
                <a:gd name="connsiteY23" fmla="*/ 40363 h 4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 h="40997">
                  <a:moveTo>
                    <a:pt x="105007" y="40363"/>
                  </a:moveTo>
                  <a:cubicBezTo>
                    <a:pt x="104435" y="41125"/>
                    <a:pt x="94815" y="32934"/>
                    <a:pt x="76432" y="23789"/>
                  </a:cubicBezTo>
                  <a:cubicBezTo>
                    <a:pt x="66255" y="18513"/>
                    <a:pt x="55603" y="14208"/>
                    <a:pt x="44618" y="10931"/>
                  </a:cubicBezTo>
                  <a:cubicBezTo>
                    <a:pt x="37993" y="8974"/>
                    <a:pt x="31248" y="7447"/>
                    <a:pt x="24426" y="6358"/>
                  </a:cubicBezTo>
                  <a:cubicBezTo>
                    <a:pt x="20901" y="5691"/>
                    <a:pt x="17338" y="5246"/>
                    <a:pt x="13758" y="5025"/>
                  </a:cubicBezTo>
                  <a:cubicBezTo>
                    <a:pt x="10696" y="4650"/>
                    <a:pt x="7618" y="5584"/>
                    <a:pt x="5280" y="7596"/>
                  </a:cubicBezTo>
                  <a:cubicBezTo>
                    <a:pt x="3756" y="9502"/>
                    <a:pt x="4518" y="12074"/>
                    <a:pt x="7090" y="14264"/>
                  </a:cubicBezTo>
                  <a:cubicBezTo>
                    <a:pt x="9883" y="16346"/>
                    <a:pt x="12883" y="18133"/>
                    <a:pt x="16043" y="19598"/>
                  </a:cubicBezTo>
                  <a:cubicBezTo>
                    <a:pt x="22221" y="22741"/>
                    <a:pt x="28583" y="25508"/>
                    <a:pt x="35093" y="27885"/>
                  </a:cubicBezTo>
                  <a:cubicBezTo>
                    <a:pt x="46109" y="31907"/>
                    <a:pt x="57501" y="34811"/>
                    <a:pt x="69098" y="36553"/>
                  </a:cubicBezTo>
                  <a:cubicBezTo>
                    <a:pt x="88910" y="39601"/>
                    <a:pt x="101483" y="38553"/>
                    <a:pt x="101578" y="39506"/>
                  </a:cubicBezTo>
                  <a:cubicBezTo>
                    <a:pt x="98704" y="40361"/>
                    <a:pt x="95718" y="40779"/>
                    <a:pt x="92720" y="40744"/>
                  </a:cubicBezTo>
                  <a:cubicBezTo>
                    <a:pt x="84683" y="41235"/>
                    <a:pt x="76619" y="41012"/>
                    <a:pt x="68622" y="40077"/>
                  </a:cubicBezTo>
                  <a:cubicBezTo>
                    <a:pt x="56678" y="38766"/>
                    <a:pt x="44920" y="36114"/>
                    <a:pt x="33569" y="32171"/>
                  </a:cubicBezTo>
                  <a:cubicBezTo>
                    <a:pt x="26832" y="29857"/>
                    <a:pt x="20247" y="27121"/>
                    <a:pt x="13853" y="23980"/>
                  </a:cubicBezTo>
                  <a:cubicBezTo>
                    <a:pt x="10475" y="22321"/>
                    <a:pt x="7283" y="20309"/>
                    <a:pt x="4328" y="17979"/>
                  </a:cubicBezTo>
                  <a:cubicBezTo>
                    <a:pt x="2463" y="16468"/>
                    <a:pt x="1074" y="14450"/>
                    <a:pt x="327" y="12169"/>
                  </a:cubicBezTo>
                  <a:cubicBezTo>
                    <a:pt x="-427" y="9532"/>
                    <a:pt x="140" y="6693"/>
                    <a:pt x="1851" y="4549"/>
                  </a:cubicBezTo>
                  <a:cubicBezTo>
                    <a:pt x="5132" y="1267"/>
                    <a:pt x="9710" y="-375"/>
                    <a:pt x="14329" y="72"/>
                  </a:cubicBezTo>
                  <a:cubicBezTo>
                    <a:pt x="18132" y="331"/>
                    <a:pt x="21916" y="808"/>
                    <a:pt x="25664" y="1501"/>
                  </a:cubicBezTo>
                  <a:cubicBezTo>
                    <a:pt x="32689" y="2725"/>
                    <a:pt x="39625" y="4411"/>
                    <a:pt x="46428" y="6549"/>
                  </a:cubicBezTo>
                  <a:cubicBezTo>
                    <a:pt x="57895" y="10075"/>
                    <a:pt x="68945" y="14833"/>
                    <a:pt x="79385" y="20742"/>
                  </a:cubicBezTo>
                  <a:cubicBezTo>
                    <a:pt x="86468" y="24652"/>
                    <a:pt x="93193" y="29178"/>
                    <a:pt x="99483" y="34267"/>
                  </a:cubicBezTo>
                  <a:cubicBezTo>
                    <a:pt x="101624" y="36006"/>
                    <a:pt x="103487" y="38061"/>
                    <a:pt x="105007" y="40363"/>
                  </a:cubicBez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EACD422-8A1E-4860-95B4-811D9FB6597F}"/>
                </a:ext>
              </a:extLst>
            </p:cNvPr>
            <p:cNvSpPr/>
            <p:nvPr/>
          </p:nvSpPr>
          <p:spPr>
            <a:xfrm>
              <a:off x="6722554" y="5534107"/>
              <a:ext cx="71628" cy="77247"/>
            </a:xfrm>
            <a:custGeom>
              <a:avLst/>
              <a:gdLst>
                <a:gd name="connsiteX0" fmla="*/ 63341 w 71628"/>
                <a:gd name="connsiteY0" fmla="*/ 69342 h 77247"/>
                <a:gd name="connsiteX1" fmla="*/ 51911 w 71628"/>
                <a:gd name="connsiteY1" fmla="*/ 45339 h 77247"/>
                <a:gd name="connsiteX2" fmla="*/ 2858 w 71628"/>
                <a:gd name="connsiteY2" fmla="*/ 6001 h 77247"/>
                <a:gd name="connsiteX3" fmla="*/ 6096 w 71628"/>
                <a:gd name="connsiteY3" fmla="*/ 3239 h 77247"/>
                <a:gd name="connsiteX4" fmla="*/ 7334 w 71628"/>
                <a:gd name="connsiteY4" fmla="*/ 9525 h 77247"/>
                <a:gd name="connsiteX5" fmla="*/ 46006 w 71628"/>
                <a:gd name="connsiteY5" fmla="*/ 64103 h 77247"/>
                <a:gd name="connsiteX6" fmla="*/ 71628 w 71628"/>
                <a:gd name="connsiteY6" fmla="*/ 77248 h 77247"/>
                <a:gd name="connsiteX7" fmla="*/ 63818 w 71628"/>
                <a:gd name="connsiteY7" fmla="*/ 75914 h 77247"/>
                <a:gd name="connsiteX8" fmla="*/ 44101 w 71628"/>
                <a:gd name="connsiteY8" fmla="*/ 67056 h 77247"/>
                <a:gd name="connsiteX9" fmla="*/ 2096 w 71628"/>
                <a:gd name="connsiteY9" fmla="*/ 10668 h 77247"/>
                <a:gd name="connsiteX10" fmla="*/ 762 w 71628"/>
                <a:gd name="connsiteY10" fmla="*/ 4096 h 77247"/>
                <a:gd name="connsiteX11" fmla="*/ 0 w 71628"/>
                <a:gd name="connsiteY11" fmla="*/ 0 h 77247"/>
                <a:gd name="connsiteX12" fmla="*/ 4000 w 71628"/>
                <a:gd name="connsiteY12" fmla="*/ 1334 h 77247"/>
                <a:gd name="connsiteX13" fmla="*/ 54483 w 71628"/>
                <a:gd name="connsiteY13" fmla="*/ 43625 h 77247"/>
                <a:gd name="connsiteX14" fmla="*/ 61913 w 71628"/>
                <a:gd name="connsiteY14" fmla="*/ 62103 h 77247"/>
                <a:gd name="connsiteX15" fmla="*/ 63341 w 71628"/>
                <a:gd name="connsiteY15" fmla="*/ 69342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 h="77247">
                  <a:moveTo>
                    <a:pt x="63341" y="69342"/>
                  </a:moveTo>
                  <a:cubicBezTo>
                    <a:pt x="60055" y="61102"/>
                    <a:pt x="56237" y="53084"/>
                    <a:pt x="51911" y="45339"/>
                  </a:cubicBezTo>
                  <a:cubicBezTo>
                    <a:pt x="40644" y="26911"/>
                    <a:pt x="23293" y="12997"/>
                    <a:pt x="2858" y="6001"/>
                  </a:cubicBezTo>
                  <a:lnTo>
                    <a:pt x="6096" y="3239"/>
                  </a:lnTo>
                  <a:cubicBezTo>
                    <a:pt x="6096" y="5239"/>
                    <a:pt x="6858" y="7334"/>
                    <a:pt x="7334" y="9525"/>
                  </a:cubicBezTo>
                  <a:cubicBezTo>
                    <a:pt x="13203" y="31795"/>
                    <a:pt x="26941" y="51184"/>
                    <a:pt x="46006" y="64103"/>
                  </a:cubicBezTo>
                  <a:cubicBezTo>
                    <a:pt x="54207" y="69117"/>
                    <a:pt x="62772" y="73511"/>
                    <a:pt x="71628" y="77248"/>
                  </a:cubicBezTo>
                  <a:cubicBezTo>
                    <a:pt x="68968" y="77248"/>
                    <a:pt x="66327" y="76797"/>
                    <a:pt x="63818" y="75914"/>
                  </a:cubicBezTo>
                  <a:cubicBezTo>
                    <a:pt x="56890" y="73826"/>
                    <a:pt x="50263" y="70848"/>
                    <a:pt x="44101" y="67056"/>
                  </a:cubicBezTo>
                  <a:cubicBezTo>
                    <a:pt x="23312" y="54423"/>
                    <a:pt x="8249" y="34203"/>
                    <a:pt x="2096" y="10668"/>
                  </a:cubicBezTo>
                  <a:cubicBezTo>
                    <a:pt x="2096" y="8382"/>
                    <a:pt x="1238" y="6191"/>
                    <a:pt x="762" y="4096"/>
                  </a:cubicBezTo>
                  <a:lnTo>
                    <a:pt x="0" y="0"/>
                  </a:lnTo>
                  <a:lnTo>
                    <a:pt x="4000" y="1334"/>
                  </a:lnTo>
                  <a:cubicBezTo>
                    <a:pt x="25501" y="8663"/>
                    <a:pt x="43499" y="23741"/>
                    <a:pt x="54483" y="43625"/>
                  </a:cubicBezTo>
                  <a:cubicBezTo>
                    <a:pt x="57783" y="49420"/>
                    <a:pt x="60282" y="55636"/>
                    <a:pt x="61913" y="62103"/>
                  </a:cubicBezTo>
                  <a:cubicBezTo>
                    <a:pt x="62881" y="64393"/>
                    <a:pt x="63367" y="66857"/>
                    <a:pt x="63341" y="69342"/>
                  </a:cubicBezTo>
                  <a:close/>
                </a:path>
              </a:pathLst>
            </a:custGeom>
            <a:solidFill>
              <a:srgbClr val="FAFAFA"/>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B12CBF9-38A2-4CE2-BD0C-539D02588AEF}"/>
                </a:ext>
              </a:extLst>
            </p:cNvPr>
            <p:cNvSpPr/>
            <p:nvPr/>
          </p:nvSpPr>
          <p:spPr>
            <a:xfrm>
              <a:off x="6710200" y="4947653"/>
              <a:ext cx="35923" cy="91929"/>
            </a:xfrm>
            <a:custGeom>
              <a:avLst/>
              <a:gdLst>
                <a:gd name="connsiteX0" fmla="*/ 20355 w 35923"/>
                <a:gd name="connsiteY0" fmla="*/ 91916 h 91929"/>
                <a:gd name="connsiteX1" fmla="*/ 29880 w 35923"/>
                <a:gd name="connsiteY1" fmla="*/ 66580 h 91929"/>
                <a:gd name="connsiteX2" fmla="*/ 16450 w 35923"/>
                <a:gd name="connsiteY2" fmla="*/ 5429 h 91929"/>
                <a:gd name="connsiteX3" fmla="*/ 20260 w 35923"/>
                <a:gd name="connsiteY3" fmla="*/ 5429 h 91929"/>
                <a:gd name="connsiteX4" fmla="*/ 19498 w 35923"/>
                <a:gd name="connsiteY4" fmla="*/ 6287 h 91929"/>
                <a:gd name="connsiteX5" fmla="*/ 8068 w 35923"/>
                <a:gd name="connsiteY5" fmla="*/ 67056 h 91929"/>
                <a:gd name="connsiteX6" fmla="*/ 20260 w 35923"/>
                <a:gd name="connsiteY6" fmla="*/ 91726 h 91929"/>
                <a:gd name="connsiteX7" fmla="*/ 4925 w 35923"/>
                <a:gd name="connsiteY7" fmla="*/ 68389 h 91929"/>
                <a:gd name="connsiteX8" fmla="*/ 353 w 35923"/>
                <a:gd name="connsiteY8" fmla="*/ 37814 h 91929"/>
                <a:gd name="connsiteX9" fmla="*/ 15974 w 35923"/>
                <a:gd name="connsiteY9" fmla="*/ 3143 h 91929"/>
                <a:gd name="connsiteX10" fmla="*/ 16736 w 35923"/>
                <a:gd name="connsiteY10" fmla="*/ 2191 h 91929"/>
                <a:gd name="connsiteX11" fmla="*/ 18736 w 35923"/>
                <a:gd name="connsiteY11" fmla="*/ 0 h 91929"/>
                <a:gd name="connsiteX12" fmla="*/ 20546 w 35923"/>
                <a:gd name="connsiteY12" fmla="*/ 2381 h 91929"/>
                <a:gd name="connsiteX13" fmla="*/ 35119 w 35923"/>
                <a:gd name="connsiteY13" fmla="*/ 36957 h 91929"/>
                <a:gd name="connsiteX14" fmla="*/ 33404 w 35923"/>
                <a:gd name="connsiteY14" fmla="*/ 67437 h 91929"/>
                <a:gd name="connsiteX15" fmla="*/ 25213 w 35923"/>
                <a:gd name="connsiteY15" fmla="*/ 86487 h 91929"/>
                <a:gd name="connsiteX16" fmla="*/ 20355 w 35923"/>
                <a:gd name="connsiteY16" fmla="*/ 9191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23" h="91929">
                  <a:moveTo>
                    <a:pt x="20355" y="91916"/>
                  </a:moveTo>
                  <a:cubicBezTo>
                    <a:pt x="24381" y="83816"/>
                    <a:pt x="27573" y="75327"/>
                    <a:pt x="29880" y="66580"/>
                  </a:cubicBezTo>
                  <a:cubicBezTo>
                    <a:pt x="34485" y="45213"/>
                    <a:pt x="29585" y="22899"/>
                    <a:pt x="16450" y="5429"/>
                  </a:cubicBezTo>
                  <a:lnTo>
                    <a:pt x="20260" y="5429"/>
                  </a:lnTo>
                  <a:lnTo>
                    <a:pt x="19498" y="6287"/>
                  </a:lnTo>
                  <a:cubicBezTo>
                    <a:pt x="4601" y="22801"/>
                    <a:pt x="189" y="46258"/>
                    <a:pt x="8068" y="67056"/>
                  </a:cubicBezTo>
                  <a:cubicBezTo>
                    <a:pt x="11347" y="75644"/>
                    <a:pt x="15429" y="83904"/>
                    <a:pt x="20260" y="91726"/>
                  </a:cubicBezTo>
                  <a:cubicBezTo>
                    <a:pt x="13105" y="85500"/>
                    <a:pt x="7800" y="77427"/>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09" y="47129"/>
                    <a:pt x="36026" y="57497"/>
                    <a:pt x="33404" y="67437"/>
                  </a:cubicBezTo>
                  <a:cubicBezTo>
                    <a:pt x="31746" y="74196"/>
                    <a:pt x="28978" y="80633"/>
                    <a:pt x="25213" y="86487"/>
                  </a:cubicBezTo>
                  <a:cubicBezTo>
                    <a:pt x="22451" y="90202"/>
                    <a:pt x="20546" y="92107"/>
                    <a:pt x="20355" y="91916"/>
                  </a:cubicBez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2717B00-755F-4316-9D0D-88AF8E21A0D0}"/>
                </a:ext>
              </a:extLst>
            </p:cNvPr>
            <p:cNvSpPr/>
            <p:nvPr/>
          </p:nvSpPr>
          <p:spPr>
            <a:xfrm>
              <a:off x="6921655" y="5646788"/>
              <a:ext cx="35949" cy="92405"/>
            </a:xfrm>
            <a:custGeom>
              <a:avLst/>
              <a:gdLst>
                <a:gd name="connsiteX0" fmla="*/ 20450 w 35949"/>
                <a:gd name="connsiteY0" fmla="*/ 92392 h 92405"/>
                <a:gd name="connsiteX1" fmla="*/ 29975 w 35949"/>
                <a:gd name="connsiteY1" fmla="*/ 67056 h 92405"/>
                <a:gd name="connsiteX2" fmla="*/ 16640 w 35949"/>
                <a:gd name="connsiteY2" fmla="*/ 5619 h 92405"/>
                <a:gd name="connsiteX3" fmla="*/ 20450 w 35949"/>
                <a:gd name="connsiteY3" fmla="*/ 5620 h 92405"/>
                <a:gd name="connsiteX4" fmla="*/ 19688 w 35949"/>
                <a:gd name="connsiteY4" fmla="*/ 6477 h 92405"/>
                <a:gd name="connsiteX5" fmla="*/ 8258 w 35949"/>
                <a:gd name="connsiteY5" fmla="*/ 67246 h 92405"/>
                <a:gd name="connsiteX6" fmla="*/ 20450 w 35949"/>
                <a:gd name="connsiteY6" fmla="*/ 91916 h 92405"/>
                <a:gd name="connsiteX7" fmla="*/ 4925 w 35949"/>
                <a:gd name="connsiteY7" fmla="*/ 68389 h 92405"/>
                <a:gd name="connsiteX8" fmla="*/ 353 w 35949"/>
                <a:gd name="connsiteY8" fmla="*/ 37814 h 92405"/>
                <a:gd name="connsiteX9" fmla="*/ 15974 w 35949"/>
                <a:gd name="connsiteY9" fmla="*/ 3143 h 92405"/>
                <a:gd name="connsiteX10" fmla="*/ 16736 w 35949"/>
                <a:gd name="connsiteY10" fmla="*/ 2191 h 92405"/>
                <a:gd name="connsiteX11" fmla="*/ 18736 w 35949"/>
                <a:gd name="connsiteY11" fmla="*/ 0 h 92405"/>
                <a:gd name="connsiteX12" fmla="*/ 20546 w 35949"/>
                <a:gd name="connsiteY12" fmla="*/ 2381 h 92405"/>
                <a:gd name="connsiteX13" fmla="*/ 35119 w 35949"/>
                <a:gd name="connsiteY13" fmla="*/ 36957 h 92405"/>
                <a:gd name="connsiteX14" fmla="*/ 33404 w 35949"/>
                <a:gd name="connsiteY14" fmla="*/ 67437 h 92405"/>
                <a:gd name="connsiteX15" fmla="*/ 25213 w 35949"/>
                <a:gd name="connsiteY15" fmla="*/ 86487 h 92405"/>
                <a:gd name="connsiteX16" fmla="*/ 20450 w 35949"/>
                <a:gd name="connsiteY16" fmla="*/ 92392 h 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49" h="92405">
                  <a:moveTo>
                    <a:pt x="20450" y="92392"/>
                  </a:moveTo>
                  <a:cubicBezTo>
                    <a:pt x="24528" y="84314"/>
                    <a:pt x="27721" y="75820"/>
                    <a:pt x="29975" y="67056"/>
                  </a:cubicBezTo>
                  <a:cubicBezTo>
                    <a:pt x="34734" y="45612"/>
                    <a:pt x="29861" y="23161"/>
                    <a:pt x="16640" y="5619"/>
                  </a:cubicBezTo>
                  <a:lnTo>
                    <a:pt x="20450" y="5620"/>
                  </a:lnTo>
                  <a:lnTo>
                    <a:pt x="19688" y="6477"/>
                  </a:lnTo>
                  <a:cubicBezTo>
                    <a:pt x="4792" y="22991"/>
                    <a:pt x="379" y="46449"/>
                    <a:pt x="8258" y="67246"/>
                  </a:cubicBezTo>
                  <a:cubicBezTo>
                    <a:pt x="11538" y="75835"/>
                    <a:pt x="15620" y="84095"/>
                    <a:pt x="20450" y="91916"/>
                  </a:cubicBezTo>
                  <a:cubicBezTo>
                    <a:pt x="13197" y="85663"/>
                    <a:pt x="7822" y="77518"/>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47" y="47127"/>
                    <a:pt x="36063" y="57503"/>
                    <a:pt x="33404" y="67437"/>
                  </a:cubicBezTo>
                  <a:cubicBezTo>
                    <a:pt x="31745" y="74196"/>
                    <a:pt x="28977" y="80633"/>
                    <a:pt x="25213" y="86487"/>
                  </a:cubicBezTo>
                  <a:cubicBezTo>
                    <a:pt x="22546" y="90678"/>
                    <a:pt x="20641" y="92583"/>
                    <a:pt x="20450" y="92392"/>
                  </a:cubicBezTo>
                  <a:close/>
                </a:path>
              </a:pathLst>
            </a:custGeom>
            <a:solidFill>
              <a:srgbClr val="FAFAFA"/>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1A54DD-76CC-4BA8-9865-8F0435BC1254}"/>
                </a:ext>
              </a:extLst>
            </p:cNvPr>
            <p:cNvSpPr/>
            <p:nvPr/>
          </p:nvSpPr>
          <p:spPr>
            <a:xfrm>
              <a:off x="6425833" y="5296173"/>
              <a:ext cx="91573" cy="107441"/>
            </a:xfrm>
            <a:custGeom>
              <a:avLst/>
              <a:gdLst>
                <a:gd name="connsiteX0" fmla="*/ 17 w 91573"/>
                <a:gd name="connsiteY0" fmla="*/ 107442 h 107441"/>
                <a:gd name="connsiteX1" fmla="*/ 37165 w 91573"/>
                <a:gd name="connsiteY1" fmla="*/ 85439 h 107441"/>
                <a:gd name="connsiteX2" fmla="*/ 71169 w 91573"/>
                <a:gd name="connsiteY2" fmla="*/ 54578 h 107441"/>
                <a:gd name="connsiteX3" fmla="*/ 86314 w 91573"/>
                <a:gd name="connsiteY3" fmla="*/ 2572 h 107441"/>
                <a:gd name="connsiteX4" fmla="*/ 88981 w 91573"/>
                <a:gd name="connsiteY4" fmla="*/ 4667 h 107441"/>
                <a:gd name="connsiteX5" fmla="*/ 87171 w 91573"/>
                <a:gd name="connsiteY5" fmla="*/ 4667 h 107441"/>
                <a:gd name="connsiteX6" fmla="*/ 85361 w 91573"/>
                <a:gd name="connsiteY6" fmla="*/ 4667 h 107441"/>
                <a:gd name="connsiteX7" fmla="*/ 81742 w 91573"/>
                <a:gd name="connsiteY7" fmla="*/ 5239 h 107441"/>
                <a:gd name="connsiteX8" fmla="*/ 74598 w 91573"/>
                <a:gd name="connsiteY8" fmla="*/ 6858 h 107441"/>
                <a:gd name="connsiteX9" fmla="*/ 61072 w 91573"/>
                <a:gd name="connsiteY9" fmla="*/ 11621 h 107441"/>
                <a:gd name="connsiteX10" fmla="*/ 38022 w 91573"/>
                <a:gd name="connsiteY10" fmla="*/ 25622 h 107441"/>
                <a:gd name="connsiteX11" fmla="*/ 10399 w 91573"/>
                <a:gd name="connsiteY11" fmla="*/ 61817 h 107441"/>
                <a:gd name="connsiteX12" fmla="*/ 874 w 91573"/>
                <a:gd name="connsiteY12" fmla="*/ 103346 h 107441"/>
                <a:gd name="connsiteX13" fmla="*/ 208 w 91573"/>
                <a:gd name="connsiteY13" fmla="*/ 91630 h 107441"/>
                <a:gd name="connsiteX14" fmla="*/ 7161 w 91573"/>
                <a:gd name="connsiteY14" fmla="*/ 60484 h 107441"/>
                <a:gd name="connsiteX15" fmla="*/ 35164 w 91573"/>
                <a:gd name="connsiteY15" fmla="*/ 22384 h 107441"/>
                <a:gd name="connsiteX16" fmla="*/ 73264 w 91573"/>
                <a:gd name="connsiteY16" fmla="*/ 2476 h 107441"/>
                <a:gd name="connsiteX17" fmla="*/ 80789 w 91573"/>
                <a:gd name="connsiteY17" fmla="*/ 667 h 107441"/>
                <a:gd name="connsiteX18" fmla="*/ 84599 w 91573"/>
                <a:gd name="connsiteY18" fmla="*/ 0 h 107441"/>
                <a:gd name="connsiteX19" fmla="*/ 86599 w 91573"/>
                <a:gd name="connsiteY19" fmla="*/ 0 h 107441"/>
                <a:gd name="connsiteX20" fmla="*/ 88409 w 91573"/>
                <a:gd name="connsiteY20" fmla="*/ 0 h 107441"/>
                <a:gd name="connsiteX21" fmla="*/ 91171 w 91573"/>
                <a:gd name="connsiteY21" fmla="*/ 2096 h 107441"/>
                <a:gd name="connsiteX22" fmla="*/ 74788 w 91573"/>
                <a:gd name="connsiteY22" fmla="*/ 57626 h 107441"/>
                <a:gd name="connsiteX23" fmla="*/ 38974 w 91573"/>
                <a:gd name="connsiteY23" fmla="*/ 88773 h 107441"/>
                <a:gd name="connsiteX24" fmla="*/ 10399 w 91573"/>
                <a:gd name="connsiteY24" fmla="*/ 103441 h 107441"/>
                <a:gd name="connsiteX25" fmla="*/ 17 w 91573"/>
                <a:gd name="connsiteY25"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73" h="107441">
                  <a:moveTo>
                    <a:pt x="17" y="107442"/>
                  </a:moveTo>
                  <a:cubicBezTo>
                    <a:pt x="-459" y="106585"/>
                    <a:pt x="14686" y="99631"/>
                    <a:pt x="37165" y="85439"/>
                  </a:cubicBezTo>
                  <a:cubicBezTo>
                    <a:pt x="50269" y="77289"/>
                    <a:pt x="61790" y="66834"/>
                    <a:pt x="71169" y="54578"/>
                  </a:cubicBezTo>
                  <a:cubicBezTo>
                    <a:pt x="82659" y="39806"/>
                    <a:pt x="88077" y="21204"/>
                    <a:pt x="86314" y="2572"/>
                  </a:cubicBezTo>
                  <a:cubicBezTo>
                    <a:pt x="83837" y="667"/>
                    <a:pt x="89647" y="5048"/>
                    <a:pt x="88981" y="4667"/>
                  </a:cubicBezTo>
                  <a:lnTo>
                    <a:pt x="87171" y="4667"/>
                  </a:lnTo>
                  <a:lnTo>
                    <a:pt x="85361" y="4667"/>
                  </a:lnTo>
                  <a:cubicBezTo>
                    <a:pt x="84123" y="4667"/>
                    <a:pt x="82980" y="4667"/>
                    <a:pt x="81742" y="5239"/>
                  </a:cubicBezTo>
                  <a:lnTo>
                    <a:pt x="74598" y="6858"/>
                  </a:lnTo>
                  <a:cubicBezTo>
                    <a:pt x="69989" y="8145"/>
                    <a:pt x="65471" y="9736"/>
                    <a:pt x="61072" y="11621"/>
                  </a:cubicBezTo>
                  <a:cubicBezTo>
                    <a:pt x="52788" y="15217"/>
                    <a:pt x="45032" y="19928"/>
                    <a:pt x="38022" y="25622"/>
                  </a:cubicBezTo>
                  <a:cubicBezTo>
                    <a:pt x="26090" y="35342"/>
                    <a:pt x="16626" y="47744"/>
                    <a:pt x="10399" y="61817"/>
                  </a:cubicBezTo>
                  <a:cubicBezTo>
                    <a:pt x="4967" y="75044"/>
                    <a:pt x="1749" y="89074"/>
                    <a:pt x="874" y="103346"/>
                  </a:cubicBezTo>
                  <a:cubicBezTo>
                    <a:pt x="9" y="99504"/>
                    <a:pt x="-216" y="95546"/>
                    <a:pt x="208" y="91630"/>
                  </a:cubicBezTo>
                  <a:cubicBezTo>
                    <a:pt x="743" y="80929"/>
                    <a:pt x="3094" y="70396"/>
                    <a:pt x="7161" y="60484"/>
                  </a:cubicBezTo>
                  <a:cubicBezTo>
                    <a:pt x="13229" y="45679"/>
                    <a:pt x="22846" y="32595"/>
                    <a:pt x="35164" y="22384"/>
                  </a:cubicBezTo>
                  <a:cubicBezTo>
                    <a:pt x="46249" y="13031"/>
                    <a:pt x="59257" y="6235"/>
                    <a:pt x="73264" y="2476"/>
                  </a:cubicBezTo>
                  <a:cubicBezTo>
                    <a:pt x="75741" y="1810"/>
                    <a:pt x="78217" y="1143"/>
                    <a:pt x="80789" y="667"/>
                  </a:cubicBezTo>
                  <a:lnTo>
                    <a:pt x="84599" y="0"/>
                  </a:lnTo>
                  <a:lnTo>
                    <a:pt x="86599" y="0"/>
                  </a:lnTo>
                  <a:lnTo>
                    <a:pt x="88409" y="0"/>
                  </a:lnTo>
                  <a:lnTo>
                    <a:pt x="91171" y="2096"/>
                  </a:lnTo>
                  <a:cubicBezTo>
                    <a:pt x="93229" y="22040"/>
                    <a:pt x="87343" y="41992"/>
                    <a:pt x="74788" y="57626"/>
                  </a:cubicBezTo>
                  <a:cubicBezTo>
                    <a:pt x="64934" y="70186"/>
                    <a:pt x="52780" y="80757"/>
                    <a:pt x="38974" y="88773"/>
                  </a:cubicBezTo>
                  <a:cubicBezTo>
                    <a:pt x="29749" y="94226"/>
                    <a:pt x="20207" y="99124"/>
                    <a:pt x="10399" y="103441"/>
                  </a:cubicBezTo>
                  <a:cubicBezTo>
                    <a:pt x="7083" y="105124"/>
                    <a:pt x="3605" y="106464"/>
                    <a:pt x="17" y="107442"/>
                  </a:cubicBezTo>
                  <a:close/>
                </a:path>
              </a:pathLst>
            </a:custGeom>
            <a:solidFill>
              <a:srgbClr val="FAFAFA"/>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8E3A0A54-B356-477E-922B-CD1471DC487C}"/>
              </a:ext>
            </a:extLst>
          </p:cNvPr>
          <p:cNvGrpSpPr/>
          <p:nvPr/>
        </p:nvGrpSpPr>
        <p:grpSpPr>
          <a:xfrm>
            <a:off x="23277" y="6023815"/>
            <a:ext cx="1099429" cy="988600"/>
            <a:chOff x="233430" y="5450451"/>
            <a:chExt cx="1099429" cy="988600"/>
          </a:xfrm>
        </p:grpSpPr>
        <p:grpSp>
          <p:nvGrpSpPr>
            <p:cNvPr id="115" name="Group 114">
              <a:extLst>
                <a:ext uri="{FF2B5EF4-FFF2-40B4-BE49-F238E27FC236}">
                  <a16:creationId xmlns:a16="http://schemas.microsoft.com/office/drawing/2014/main" id="{FA2F370C-B548-45BC-B731-2A3A48A37684}"/>
                </a:ext>
              </a:extLst>
            </p:cNvPr>
            <p:cNvGrpSpPr/>
            <p:nvPr/>
          </p:nvGrpSpPr>
          <p:grpSpPr>
            <a:xfrm>
              <a:off x="286651" y="5450451"/>
              <a:ext cx="1046208" cy="988600"/>
              <a:chOff x="6524165" y="2489536"/>
              <a:chExt cx="1046208" cy="988600"/>
            </a:xfrm>
          </p:grpSpPr>
          <p:sp>
            <p:nvSpPr>
              <p:cNvPr id="117" name="Freeform: Shape 116">
                <a:extLst>
                  <a:ext uri="{FF2B5EF4-FFF2-40B4-BE49-F238E27FC236}">
                    <a16:creationId xmlns:a16="http://schemas.microsoft.com/office/drawing/2014/main" id="{7BFB70FF-02C6-4962-A2FE-9C2E97041F56}"/>
                  </a:ext>
                </a:extLst>
              </p:cNvPr>
              <p:cNvSpPr/>
              <p:nvPr/>
            </p:nvSpPr>
            <p:spPr>
              <a:xfrm>
                <a:off x="6558343" y="2718708"/>
                <a:ext cx="999077" cy="759428"/>
              </a:xfrm>
              <a:custGeom>
                <a:avLst/>
                <a:gdLst>
                  <a:gd name="connsiteX0" fmla="*/ 95441 w 999077"/>
                  <a:gd name="connsiteY0" fmla="*/ 712280 h 759428"/>
                  <a:gd name="connsiteX1" fmla="*/ 108204 w 999077"/>
                  <a:gd name="connsiteY1" fmla="*/ 759428 h 759428"/>
                  <a:gd name="connsiteX2" fmla="*/ 506540 w 999077"/>
                  <a:gd name="connsiteY2" fmla="*/ 642842 h 759428"/>
                  <a:gd name="connsiteX3" fmla="*/ 506540 w 999077"/>
                  <a:gd name="connsiteY3" fmla="*/ 642842 h 759428"/>
                  <a:gd name="connsiteX4" fmla="*/ 536162 w 999077"/>
                  <a:gd name="connsiteY4" fmla="*/ 654272 h 759428"/>
                  <a:gd name="connsiteX5" fmla="*/ 600170 w 999077"/>
                  <a:gd name="connsiteY5" fmla="*/ 646271 h 759428"/>
                  <a:gd name="connsiteX6" fmla="*/ 628079 w 999077"/>
                  <a:gd name="connsiteY6" fmla="*/ 620268 h 759428"/>
                  <a:gd name="connsiteX7" fmla="*/ 628079 w 999077"/>
                  <a:gd name="connsiteY7" fmla="*/ 620268 h 759428"/>
                  <a:gd name="connsiteX8" fmla="*/ 934688 w 999077"/>
                  <a:gd name="connsiteY8" fmla="*/ 564833 h 759428"/>
                  <a:gd name="connsiteX9" fmla="*/ 999077 w 999077"/>
                  <a:gd name="connsiteY9" fmla="*/ 578644 h 759428"/>
                  <a:gd name="connsiteX10" fmla="*/ 753047 w 999077"/>
                  <a:gd name="connsiteY10" fmla="*/ 0 h 759428"/>
                  <a:gd name="connsiteX11" fmla="*/ 0 w 999077"/>
                  <a:gd name="connsiteY11" fmla="*/ 19050 h 7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9077" h="759428">
                    <a:moveTo>
                      <a:pt x="95441" y="712280"/>
                    </a:moveTo>
                    <a:lnTo>
                      <a:pt x="108204" y="759428"/>
                    </a:lnTo>
                    <a:cubicBezTo>
                      <a:pt x="108204" y="759428"/>
                      <a:pt x="337757" y="598170"/>
                      <a:pt x="506540" y="642842"/>
                    </a:cubicBezTo>
                    <a:lnTo>
                      <a:pt x="506540" y="642842"/>
                    </a:lnTo>
                    <a:cubicBezTo>
                      <a:pt x="513859" y="651397"/>
                      <a:pt x="524993" y="655693"/>
                      <a:pt x="536162" y="654272"/>
                    </a:cubicBezTo>
                    <a:lnTo>
                      <a:pt x="600170" y="646271"/>
                    </a:lnTo>
                    <a:cubicBezTo>
                      <a:pt x="613953" y="644204"/>
                      <a:pt x="625044" y="633870"/>
                      <a:pt x="628079" y="620268"/>
                    </a:cubicBezTo>
                    <a:lnTo>
                      <a:pt x="628079" y="620268"/>
                    </a:lnTo>
                    <a:cubicBezTo>
                      <a:pt x="628079" y="620268"/>
                      <a:pt x="762286" y="516826"/>
                      <a:pt x="934688" y="564833"/>
                    </a:cubicBezTo>
                    <a:lnTo>
                      <a:pt x="999077" y="578644"/>
                    </a:lnTo>
                    <a:lnTo>
                      <a:pt x="753047" y="0"/>
                    </a:lnTo>
                    <a:lnTo>
                      <a:pt x="0" y="1905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3D61EF2-6BE7-4D36-BA43-B1DCE10620ED}"/>
                  </a:ext>
                </a:extLst>
              </p:cNvPr>
              <p:cNvSpPr/>
              <p:nvPr/>
            </p:nvSpPr>
            <p:spPr>
              <a:xfrm>
                <a:off x="6598634" y="2956833"/>
                <a:ext cx="523494" cy="501395"/>
              </a:xfrm>
              <a:custGeom>
                <a:avLst/>
                <a:gdLst>
                  <a:gd name="connsiteX0" fmla="*/ 0 w 523494"/>
                  <a:gd name="connsiteY0" fmla="*/ 416147 h 501395"/>
                  <a:gd name="connsiteX1" fmla="*/ 20955 w 523494"/>
                  <a:gd name="connsiteY1" fmla="*/ 501396 h 501395"/>
                  <a:gd name="connsiteX2" fmla="*/ 523494 w 523494"/>
                  <a:gd name="connsiteY2" fmla="*/ 397097 h 501395"/>
                  <a:gd name="connsiteX3" fmla="*/ 370141 w 523494"/>
                  <a:gd name="connsiteY3" fmla="*/ 0 h 501395"/>
                  <a:gd name="connsiteX4" fmla="*/ 0 w 523494"/>
                  <a:gd name="connsiteY4" fmla="*/ 416147 h 5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94" h="501395">
                    <a:moveTo>
                      <a:pt x="0" y="416147"/>
                    </a:moveTo>
                    <a:lnTo>
                      <a:pt x="20955" y="501396"/>
                    </a:lnTo>
                    <a:cubicBezTo>
                      <a:pt x="20955" y="501396"/>
                      <a:pt x="238887" y="297275"/>
                      <a:pt x="523494" y="397097"/>
                    </a:cubicBezTo>
                    <a:lnTo>
                      <a:pt x="370141" y="0"/>
                    </a:lnTo>
                    <a:cubicBezTo>
                      <a:pt x="370141" y="0"/>
                      <a:pt x="95" y="324898"/>
                      <a:pt x="0" y="416147"/>
                    </a:cubicBez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6ABBA60-AA5F-4F3C-A15E-6EAFC7B51058}"/>
                  </a:ext>
                </a:extLst>
              </p:cNvPr>
              <p:cNvSpPr/>
              <p:nvPr/>
            </p:nvSpPr>
            <p:spPr>
              <a:xfrm>
                <a:off x="6969537" y="2713564"/>
                <a:ext cx="600836" cy="640365"/>
              </a:xfrm>
              <a:custGeom>
                <a:avLst/>
                <a:gdLst>
                  <a:gd name="connsiteX0" fmla="*/ 152591 w 600836"/>
                  <a:gd name="connsiteY0" fmla="*/ 640366 h 640365"/>
                  <a:gd name="connsiteX1" fmla="*/ 600837 w 600836"/>
                  <a:gd name="connsiteY1" fmla="*/ 553212 h 640365"/>
                  <a:gd name="connsiteX2" fmla="*/ 423958 w 600836"/>
                  <a:gd name="connsiteY2" fmla="*/ 0 h 640365"/>
                  <a:gd name="connsiteX3" fmla="*/ 0 w 600836"/>
                  <a:gd name="connsiteY3" fmla="*/ 47625 h 640365"/>
                </a:gdLst>
                <a:ahLst/>
                <a:cxnLst>
                  <a:cxn ang="0">
                    <a:pos x="connsiteX0" y="connsiteY0"/>
                  </a:cxn>
                  <a:cxn ang="0">
                    <a:pos x="connsiteX1" y="connsiteY1"/>
                  </a:cxn>
                  <a:cxn ang="0">
                    <a:pos x="connsiteX2" y="connsiteY2"/>
                  </a:cxn>
                  <a:cxn ang="0">
                    <a:pos x="connsiteX3" y="connsiteY3"/>
                  </a:cxn>
                </a:cxnLst>
                <a:rect l="l" t="t" r="r" b="b"/>
                <a:pathLst>
                  <a:path w="600836" h="640365">
                    <a:moveTo>
                      <a:pt x="152591" y="640366"/>
                    </a:moveTo>
                    <a:cubicBezTo>
                      <a:pt x="152591" y="640366"/>
                      <a:pt x="375666" y="418910"/>
                      <a:pt x="600837" y="553212"/>
                    </a:cubicBezTo>
                    <a:lnTo>
                      <a:pt x="423958" y="0"/>
                    </a:lnTo>
                    <a:lnTo>
                      <a:pt x="0" y="47625"/>
                    </a:lnTo>
                    <a:close/>
                  </a:path>
                </a:pathLst>
              </a:custGeom>
              <a:solidFill>
                <a:srgbClr val="EBEBE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B780B5F-804F-4EE1-9AC9-34B53BC44DB2}"/>
                  </a:ext>
                </a:extLst>
              </p:cNvPr>
              <p:cNvSpPr/>
              <p:nvPr/>
            </p:nvSpPr>
            <p:spPr>
              <a:xfrm>
                <a:off x="6963822" y="2489536"/>
                <a:ext cx="553592" cy="864965"/>
              </a:xfrm>
              <a:custGeom>
                <a:avLst/>
                <a:gdLst>
                  <a:gd name="connsiteX0" fmla="*/ 0 w 553592"/>
                  <a:gd name="connsiteY0" fmla="*/ 251365 h 864965"/>
                  <a:gd name="connsiteX1" fmla="*/ 240030 w 553592"/>
                  <a:gd name="connsiteY1" fmla="*/ 10001 h 864965"/>
                  <a:gd name="connsiteX2" fmla="*/ 365093 w 553592"/>
                  <a:gd name="connsiteY2" fmla="*/ 0 h 864965"/>
                  <a:gd name="connsiteX3" fmla="*/ 553593 w 553592"/>
                  <a:gd name="connsiteY3" fmla="*/ 553688 h 864965"/>
                  <a:gd name="connsiteX4" fmla="*/ 158020 w 553592"/>
                  <a:gd name="connsiteY4" fmla="*/ 864965 h 86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92" h="864965">
                    <a:moveTo>
                      <a:pt x="0" y="251365"/>
                    </a:moveTo>
                    <a:cubicBezTo>
                      <a:pt x="0" y="251365"/>
                      <a:pt x="46006" y="32290"/>
                      <a:pt x="240030" y="10001"/>
                    </a:cubicBezTo>
                    <a:lnTo>
                      <a:pt x="365093" y="0"/>
                    </a:lnTo>
                    <a:lnTo>
                      <a:pt x="553593" y="553688"/>
                    </a:lnTo>
                    <a:cubicBezTo>
                      <a:pt x="553593" y="553688"/>
                      <a:pt x="248793" y="584168"/>
                      <a:pt x="158020" y="864965"/>
                    </a:cubicBezTo>
                    <a:close/>
                  </a:path>
                </a:pathLst>
              </a:custGeom>
              <a:solidFill>
                <a:srgbClr val="F5F5F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CAF029-AD27-4738-9579-FB6A60E8F589}"/>
                  </a:ext>
                </a:extLst>
              </p:cNvPr>
              <p:cNvSpPr/>
              <p:nvPr/>
            </p:nvSpPr>
            <p:spPr>
              <a:xfrm>
                <a:off x="6959441" y="2743663"/>
                <a:ext cx="162687" cy="610266"/>
              </a:xfrm>
              <a:custGeom>
                <a:avLst/>
                <a:gdLst>
                  <a:gd name="connsiteX0" fmla="*/ 162687 w 162687"/>
                  <a:gd name="connsiteY0" fmla="*/ 610267 h 610266"/>
                  <a:gd name="connsiteX1" fmla="*/ 154686 w 162687"/>
                  <a:gd name="connsiteY1" fmla="*/ 586645 h 610266"/>
                  <a:gd name="connsiteX2" fmla="*/ 136684 w 162687"/>
                  <a:gd name="connsiteY2" fmla="*/ 521399 h 610266"/>
                  <a:gd name="connsiteX3" fmla="*/ 79534 w 162687"/>
                  <a:gd name="connsiteY3" fmla="*/ 305562 h 610266"/>
                  <a:gd name="connsiteX4" fmla="*/ 22384 w 162687"/>
                  <a:gd name="connsiteY4" fmla="*/ 89726 h 610266"/>
                  <a:gd name="connsiteX5" fmla="*/ 5144 w 162687"/>
                  <a:gd name="connsiteY5" fmla="*/ 24289 h 610266"/>
                  <a:gd name="connsiteX6" fmla="*/ 0 w 162687"/>
                  <a:gd name="connsiteY6" fmla="*/ 0 h 610266"/>
                  <a:gd name="connsiteX7" fmla="*/ 8954 w 162687"/>
                  <a:gd name="connsiteY7" fmla="*/ 23146 h 610266"/>
                  <a:gd name="connsiteX8" fmla="*/ 29432 w 162687"/>
                  <a:gd name="connsiteY8" fmla="*/ 87725 h 610266"/>
                  <a:gd name="connsiteX9" fmla="*/ 89154 w 162687"/>
                  <a:gd name="connsiteY9" fmla="*/ 302990 h 610266"/>
                  <a:gd name="connsiteX10" fmla="*/ 143161 w 162687"/>
                  <a:gd name="connsiteY10" fmla="*/ 519684 h 610266"/>
                  <a:gd name="connsiteX11" fmla="*/ 157925 w 162687"/>
                  <a:gd name="connsiteY11" fmla="*/ 585692 h 610266"/>
                  <a:gd name="connsiteX12" fmla="*/ 162687 w 162687"/>
                  <a:gd name="connsiteY12" fmla="*/ 610267 h 6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87" h="610266">
                    <a:moveTo>
                      <a:pt x="162687" y="610267"/>
                    </a:moveTo>
                    <a:cubicBezTo>
                      <a:pt x="159110" y="602731"/>
                      <a:pt x="156425" y="594803"/>
                      <a:pt x="154686" y="586645"/>
                    </a:cubicBezTo>
                    <a:cubicBezTo>
                      <a:pt x="149923" y="569214"/>
                      <a:pt x="143923" y="547402"/>
                      <a:pt x="136684" y="521399"/>
                    </a:cubicBezTo>
                    <a:cubicBezTo>
                      <a:pt x="121634" y="464249"/>
                      <a:pt x="101727" y="388811"/>
                      <a:pt x="79534" y="305562"/>
                    </a:cubicBezTo>
                    <a:cubicBezTo>
                      <a:pt x="57340" y="222314"/>
                      <a:pt x="37814" y="147066"/>
                      <a:pt x="22384" y="89726"/>
                    </a:cubicBezTo>
                    <a:cubicBezTo>
                      <a:pt x="15526" y="63722"/>
                      <a:pt x="9715" y="42101"/>
                      <a:pt x="5144" y="24289"/>
                    </a:cubicBezTo>
                    <a:cubicBezTo>
                      <a:pt x="2481" y="16423"/>
                      <a:pt x="755" y="8270"/>
                      <a:pt x="0" y="0"/>
                    </a:cubicBezTo>
                    <a:cubicBezTo>
                      <a:pt x="3822" y="7365"/>
                      <a:pt x="6824" y="15126"/>
                      <a:pt x="8954" y="23146"/>
                    </a:cubicBezTo>
                    <a:cubicBezTo>
                      <a:pt x="14192" y="38291"/>
                      <a:pt x="21146" y="60389"/>
                      <a:pt x="29432" y="87725"/>
                    </a:cubicBezTo>
                    <a:cubicBezTo>
                      <a:pt x="45910" y="142494"/>
                      <a:pt x="67532" y="218599"/>
                      <a:pt x="89154" y="302990"/>
                    </a:cubicBezTo>
                    <a:cubicBezTo>
                      <a:pt x="110776" y="387382"/>
                      <a:pt x="130111" y="463963"/>
                      <a:pt x="143161" y="519684"/>
                    </a:cubicBezTo>
                    <a:cubicBezTo>
                      <a:pt x="149638" y="547497"/>
                      <a:pt x="154686" y="570071"/>
                      <a:pt x="157925" y="585692"/>
                    </a:cubicBezTo>
                    <a:cubicBezTo>
                      <a:pt x="160398" y="593687"/>
                      <a:pt x="161995" y="601927"/>
                      <a:pt x="162687" y="610267"/>
                    </a:cubicBezTo>
                    <a:close/>
                  </a:path>
                </a:pathLst>
              </a:custGeom>
              <a:solidFill>
                <a:srgbClr val="E0E0E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9DA7FAF-7975-4646-B6B3-07FFF8B8C371}"/>
                  </a:ext>
                </a:extLst>
              </p:cNvPr>
              <p:cNvSpPr/>
              <p:nvPr/>
            </p:nvSpPr>
            <p:spPr>
              <a:xfrm>
                <a:off x="7011594" y="2596121"/>
                <a:ext cx="273030" cy="193184"/>
              </a:xfrm>
              <a:custGeom>
                <a:avLst/>
                <a:gdLst>
                  <a:gd name="connsiteX0" fmla="*/ 273030 w 273030"/>
                  <a:gd name="connsiteY0" fmla="*/ 1238 h 193184"/>
                  <a:gd name="connsiteX1" fmla="*/ 222643 w 273030"/>
                  <a:gd name="connsiteY1" fmla="*/ 10763 h 193184"/>
                  <a:gd name="connsiteX2" fmla="*/ 26714 w 273030"/>
                  <a:gd name="connsiteY2" fmla="*/ 148876 h 193184"/>
                  <a:gd name="connsiteX3" fmla="*/ 615 w 273030"/>
                  <a:gd name="connsiteY3" fmla="*/ 193167 h 193184"/>
                  <a:gd name="connsiteX4" fmla="*/ 4235 w 273030"/>
                  <a:gd name="connsiteY4" fmla="*/ 179546 h 193184"/>
                  <a:gd name="connsiteX5" fmla="*/ 20522 w 273030"/>
                  <a:gd name="connsiteY5" fmla="*/ 145066 h 193184"/>
                  <a:gd name="connsiteX6" fmla="*/ 221119 w 273030"/>
                  <a:gd name="connsiteY6" fmla="*/ 3620 h 193184"/>
                  <a:gd name="connsiteX7" fmla="*/ 259219 w 273030"/>
                  <a:gd name="connsiteY7" fmla="*/ 0 h 193184"/>
                  <a:gd name="connsiteX8" fmla="*/ 273030 w 273030"/>
                  <a:gd name="connsiteY8" fmla="*/ 1238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30" h="193184">
                    <a:moveTo>
                      <a:pt x="273030" y="1238"/>
                    </a:moveTo>
                    <a:cubicBezTo>
                      <a:pt x="273030" y="3048"/>
                      <a:pt x="253313" y="3715"/>
                      <a:pt x="222643" y="10763"/>
                    </a:cubicBezTo>
                    <a:cubicBezTo>
                      <a:pt x="142072" y="30045"/>
                      <a:pt x="71954" y="79472"/>
                      <a:pt x="26714" y="148876"/>
                    </a:cubicBezTo>
                    <a:cubicBezTo>
                      <a:pt x="9569" y="175355"/>
                      <a:pt x="2425" y="193834"/>
                      <a:pt x="615" y="193167"/>
                    </a:cubicBezTo>
                    <a:cubicBezTo>
                      <a:pt x="-1195" y="192500"/>
                      <a:pt x="1282" y="188119"/>
                      <a:pt x="4235" y="179546"/>
                    </a:cubicBezTo>
                    <a:cubicBezTo>
                      <a:pt x="8577" y="167570"/>
                      <a:pt x="14030" y="156026"/>
                      <a:pt x="20522" y="145066"/>
                    </a:cubicBezTo>
                    <a:cubicBezTo>
                      <a:pt x="63781" y="71121"/>
                      <a:pt x="136942" y="19533"/>
                      <a:pt x="221119" y="3620"/>
                    </a:cubicBezTo>
                    <a:cubicBezTo>
                      <a:pt x="233674" y="1198"/>
                      <a:pt x="246432" y="-14"/>
                      <a:pt x="259219" y="0"/>
                    </a:cubicBezTo>
                    <a:cubicBezTo>
                      <a:pt x="268077" y="95"/>
                      <a:pt x="273030" y="476"/>
                      <a:pt x="273030" y="1238"/>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9DD1826-82C2-43F0-8C74-A2D49612382E}"/>
                  </a:ext>
                </a:extLst>
              </p:cNvPr>
              <p:cNvSpPr/>
              <p:nvPr/>
            </p:nvSpPr>
            <p:spPr>
              <a:xfrm>
                <a:off x="7041530" y="2656756"/>
                <a:ext cx="272907" cy="193318"/>
              </a:xfrm>
              <a:custGeom>
                <a:avLst/>
                <a:gdLst>
                  <a:gd name="connsiteX0" fmla="*/ 272908 w 272907"/>
                  <a:gd name="connsiteY0" fmla="*/ 1468 h 193318"/>
                  <a:gd name="connsiteX1" fmla="*/ 222520 w 272907"/>
                  <a:gd name="connsiteY1" fmla="*/ 10993 h 193318"/>
                  <a:gd name="connsiteX2" fmla="*/ 26591 w 272907"/>
                  <a:gd name="connsiteY2" fmla="*/ 149010 h 193318"/>
                  <a:gd name="connsiteX3" fmla="*/ 588 w 272907"/>
                  <a:gd name="connsiteY3" fmla="*/ 193301 h 193318"/>
                  <a:gd name="connsiteX4" fmla="*/ 4207 w 272907"/>
                  <a:gd name="connsiteY4" fmla="*/ 179776 h 193318"/>
                  <a:gd name="connsiteX5" fmla="*/ 20400 w 272907"/>
                  <a:gd name="connsiteY5" fmla="*/ 145200 h 193318"/>
                  <a:gd name="connsiteX6" fmla="*/ 220996 w 272907"/>
                  <a:gd name="connsiteY6" fmla="*/ 3849 h 193318"/>
                  <a:gd name="connsiteX7" fmla="*/ 259096 w 272907"/>
                  <a:gd name="connsiteY7" fmla="*/ 135 h 193318"/>
                  <a:gd name="connsiteX8" fmla="*/ 272908 w 272907"/>
                  <a:gd name="connsiteY8" fmla="*/ 1468 h 19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07" h="193318">
                    <a:moveTo>
                      <a:pt x="272908" y="1468"/>
                    </a:moveTo>
                    <a:cubicBezTo>
                      <a:pt x="272908" y="3373"/>
                      <a:pt x="253191" y="3944"/>
                      <a:pt x="222520" y="10993"/>
                    </a:cubicBezTo>
                    <a:cubicBezTo>
                      <a:pt x="141940" y="30197"/>
                      <a:pt x="71806" y="79601"/>
                      <a:pt x="26591" y="149010"/>
                    </a:cubicBezTo>
                    <a:cubicBezTo>
                      <a:pt x="9541" y="175490"/>
                      <a:pt x="2303" y="193968"/>
                      <a:pt x="588" y="193301"/>
                    </a:cubicBezTo>
                    <a:cubicBezTo>
                      <a:pt x="-1126" y="192635"/>
                      <a:pt x="1159" y="188253"/>
                      <a:pt x="4207" y="179776"/>
                    </a:cubicBezTo>
                    <a:cubicBezTo>
                      <a:pt x="8483" y="167758"/>
                      <a:pt x="13906" y="156179"/>
                      <a:pt x="20400" y="145200"/>
                    </a:cubicBezTo>
                    <a:cubicBezTo>
                      <a:pt x="63593" y="71214"/>
                      <a:pt x="136791" y="19634"/>
                      <a:pt x="220996" y="3849"/>
                    </a:cubicBezTo>
                    <a:cubicBezTo>
                      <a:pt x="233550" y="1407"/>
                      <a:pt x="246307" y="163"/>
                      <a:pt x="259096" y="135"/>
                    </a:cubicBezTo>
                    <a:cubicBezTo>
                      <a:pt x="263743" y="-253"/>
                      <a:pt x="268421" y="199"/>
                      <a:pt x="272908" y="1468"/>
                    </a:cubicBezTo>
                    <a:close/>
                  </a:path>
                </a:pathLst>
              </a:custGeom>
              <a:solidFill>
                <a:srgbClr val="E0E0E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F1809-1657-493D-A23F-B7ADF431E58A}"/>
                  </a:ext>
                </a:extLst>
              </p:cNvPr>
              <p:cNvSpPr/>
              <p:nvPr/>
            </p:nvSpPr>
            <p:spPr>
              <a:xfrm>
                <a:off x="7060592" y="2726518"/>
                <a:ext cx="272990" cy="193089"/>
              </a:xfrm>
              <a:custGeom>
                <a:avLst/>
                <a:gdLst>
                  <a:gd name="connsiteX0" fmla="*/ 272991 w 272990"/>
                  <a:gd name="connsiteY0" fmla="*/ 1143 h 193089"/>
                  <a:gd name="connsiteX1" fmla="*/ 222508 w 272990"/>
                  <a:gd name="connsiteY1" fmla="*/ 10668 h 193089"/>
                  <a:gd name="connsiteX2" fmla="*/ 26674 w 272990"/>
                  <a:gd name="connsiteY2" fmla="*/ 148781 h 193089"/>
                  <a:gd name="connsiteX3" fmla="*/ 576 w 272990"/>
                  <a:gd name="connsiteY3" fmla="*/ 193072 h 193089"/>
                  <a:gd name="connsiteX4" fmla="*/ 4195 w 272990"/>
                  <a:gd name="connsiteY4" fmla="*/ 179451 h 193089"/>
                  <a:gd name="connsiteX5" fmla="*/ 20388 w 272990"/>
                  <a:gd name="connsiteY5" fmla="*/ 144971 h 193089"/>
                  <a:gd name="connsiteX6" fmla="*/ 221080 w 272990"/>
                  <a:gd name="connsiteY6" fmla="*/ 3620 h 193089"/>
                  <a:gd name="connsiteX7" fmla="*/ 259180 w 272990"/>
                  <a:gd name="connsiteY7" fmla="*/ 0 h 193089"/>
                  <a:gd name="connsiteX8" fmla="*/ 272991 w 272990"/>
                  <a:gd name="connsiteY8" fmla="*/ 1143 h 19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089">
                    <a:moveTo>
                      <a:pt x="272991" y="1143"/>
                    </a:moveTo>
                    <a:cubicBezTo>
                      <a:pt x="272991" y="2953"/>
                      <a:pt x="253274" y="3620"/>
                      <a:pt x="222508" y="10668"/>
                    </a:cubicBezTo>
                    <a:cubicBezTo>
                      <a:pt x="141935" y="29891"/>
                      <a:pt x="71827" y="79335"/>
                      <a:pt x="26674" y="148781"/>
                    </a:cubicBezTo>
                    <a:cubicBezTo>
                      <a:pt x="9529" y="175260"/>
                      <a:pt x="2290" y="193739"/>
                      <a:pt x="576" y="193072"/>
                    </a:cubicBezTo>
                    <a:cubicBezTo>
                      <a:pt x="-1139" y="192405"/>
                      <a:pt x="1243" y="188024"/>
                      <a:pt x="4195" y="179451"/>
                    </a:cubicBezTo>
                    <a:cubicBezTo>
                      <a:pt x="8497" y="167474"/>
                      <a:pt x="13918" y="155929"/>
                      <a:pt x="20388" y="144971"/>
                    </a:cubicBezTo>
                    <a:cubicBezTo>
                      <a:pt x="63678" y="71031"/>
                      <a:pt x="136879" y="19474"/>
                      <a:pt x="221080" y="3620"/>
                    </a:cubicBezTo>
                    <a:cubicBezTo>
                      <a:pt x="233635" y="1198"/>
                      <a:pt x="246393" y="-14"/>
                      <a:pt x="259180" y="0"/>
                    </a:cubicBezTo>
                    <a:cubicBezTo>
                      <a:pt x="268038" y="0"/>
                      <a:pt x="272991" y="381"/>
                      <a:pt x="272991" y="1143"/>
                    </a:cubicBezTo>
                    <a:close/>
                  </a:path>
                </a:pathLst>
              </a:custGeom>
              <a:solidFill>
                <a:srgbClr val="E0E0E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7BF5D2-4A3D-4C6D-A647-CCF40851327D}"/>
                  </a:ext>
                </a:extLst>
              </p:cNvPr>
              <p:cNvSpPr/>
              <p:nvPr/>
            </p:nvSpPr>
            <p:spPr>
              <a:xfrm>
                <a:off x="7088461" y="2788892"/>
                <a:ext cx="272649" cy="193198"/>
              </a:xfrm>
              <a:custGeom>
                <a:avLst/>
                <a:gdLst>
                  <a:gd name="connsiteX0" fmla="*/ 272649 w 272649"/>
                  <a:gd name="connsiteY0" fmla="*/ 1062 h 193198"/>
                  <a:gd name="connsiteX1" fmla="*/ 222262 w 272649"/>
                  <a:gd name="connsiteY1" fmla="*/ 10587 h 193198"/>
                  <a:gd name="connsiteX2" fmla="*/ 26714 w 272649"/>
                  <a:gd name="connsiteY2" fmla="*/ 148890 h 193198"/>
                  <a:gd name="connsiteX3" fmla="*/ 615 w 272649"/>
                  <a:gd name="connsiteY3" fmla="*/ 193181 h 193198"/>
                  <a:gd name="connsiteX4" fmla="*/ 4235 w 272649"/>
                  <a:gd name="connsiteY4" fmla="*/ 179656 h 193198"/>
                  <a:gd name="connsiteX5" fmla="*/ 20522 w 272649"/>
                  <a:gd name="connsiteY5" fmla="*/ 145080 h 193198"/>
                  <a:gd name="connsiteX6" fmla="*/ 221119 w 272649"/>
                  <a:gd name="connsiteY6" fmla="*/ 3634 h 193198"/>
                  <a:gd name="connsiteX7" fmla="*/ 259219 w 272649"/>
                  <a:gd name="connsiteY7" fmla="*/ 14 h 193198"/>
                  <a:gd name="connsiteX8" fmla="*/ 272649 w 272649"/>
                  <a:gd name="connsiteY8" fmla="*/ 1062 h 1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49" h="193198">
                    <a:moveTo>
                      <a:pt x="272649" y="1062"/>
                    </a:moveTo>
                    <a:cubicBezTo>
                      <a:pt x="272649" y="2872"/>
                      <a:pt x="252932" y="3539"/>
                      <a:pt x="222262" y="10587"/>
                    </a:cubicBezTo>
                    <a:cubicBezTo>
                      <a:pt x="141800" y="30004"/>
                      <a:pt x="71827" y="79493"/>
                      <a:pt x="26714" y="148890"/>
                    </a:cubicBezTo>
                    <a:cubicBezTo>
                      <a:pt x="9569" y="175370"/>
                      <a:pt x="2425" y="193848"/>
                      <a:pt x="615" y="193181"/>
                    </a:cubicBezTo>
                    <a:cubicBezTo>
                      <a:pt x="-1195" y="192515"/>
                      <a:pt x="1282" y="188133"/>
                      <a:pt x="4235" y="179656"/>
                    </a:cubicBezTo>
                    <a:cubicBezTo>
                      <a:pt x="8591" y="167655"/>
                      <a:pt x="14044" y="156081"/>
                      <a:pt x="20522" y="145080"/>
                    </a:cubicBezTo>
                    <a:cubicBezTo>
                      <a:pt x="63781" y="71136"/>
                      <a:pt x="136942" y="19548"/>
                      <a:pt x="221119" y="3634"/>
                    </a:cubicBezTo>
                    <a:cubicBezTo>
                      <a:pt x="233674" y="1212"/>
                      <a:pt x="246432" y="0"/>
                      <a:pt x="259219" y="14"/>
                    </a:cubicBezTo>
                    <a:cubicBezTo>
                      <a:pt x="267696" y="-81"/>
                      <a:pt x="272649" y="300"/>
                      <a:pt x="272649" y="1062"/>
                    </a:cubicBezTo>
                    <a:close/>
                  </a:path>
                </a:pathLst>
              </a:custGeom>
              <a:solidFill>
                <a:srgbClr val="E0E0E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E15F92-DCD2-4FAB-A8A2-7781A774A8A6}"/>
                  </a:ext>
                </a:extLst>
              </p:cNvPr>
              <p:cNvSpPr/>
              <p:nvPr/>
            </p:nvSpPr>
            <p:spPr>
              <a:xfrm>
                <a:off x="7118409" y="2853832"/>
                <a:ext cx="272990" cy="193319"/>
              </a:xfrm>
              <a:custGeom>
                <a:avLst/>
                <a:gdLst>
                  <a:gd name="connsiteX0" fmla="*/ 272991 w 272990"/>
                  <a:gd name="connsiteY0" fmla="*/ 1464 h 193319"/>
                  <a:gd name="connsiteX1" fmla="*/ 222508 w 272990"/>
                  <a:gd name="connsiteY1" fmla="*/ 10989 h 193319"/>
                  <a:gd name="connsiteX2" fmla="*/ 26674 w 272990"/>
                  <a:gd name="connsiteY2" fmla="*/ 149101 h 193319"/>
                  <a:gd name="connsiteX3" fmla="*/ 576 w 272990"/>
                  <a:gd name="connsiteY3" fmla="*/ 193297 h 193319"/>
                  <a:gd name="connsiteX4" fmla="*/ 4195 w 272990"/>
                  <a:gd name="connsiteY4" fmla="*/ 179772 h 193319"/>
                  <a:gd name="connsiteX5" fmla="*/ 20388 w 272990"/>
                  <a:gd name="connsiteY5" fmla="*/ 145291 h 193319"/>
                  <a:gd name="connsiteX6" fmla="*/ 221080 w 272990"/>
                  <a:gd name="connsiteY6" fmla="*/ 3845 h 193319"/>
                  <a:gd name="connsiteX7" fmla="*/ 259180 w 272990"/>
                  <a:gd name="connsiteY7" fmla="*/ 130 h 193319"/>
                  <a:gd name="connsiteX8" fmla="*/ 272991 w 272990"/>
                  <a:gd name="connsiteY8" fmla="*/ 1464 h 1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319">
                    <a:moveTo>
                      <a:pt x="272991" y="1464"/>
                    </a:moveTo>
                    <a:cubicBezTo>
                      <a:pt x="272991" y="3369"/>
                      <a:pt x="253274" y="3940"/>
                      <a:pt x="222508" y="10989"/>
                    </a:cubicBezTo>
                    <a:cubicBezTo>
                      <a:pt x="141935" y="30211"/>
                      <a:pt x="71827" y="79655"/>
                      <a:pt x="26674" y="149101"/>
                    </a:cubicBezTo>
                    <a:cubicBezTo>
                      <a:pt x="9529" y="175581"/>
                      <a:pt x="2290" y="194059"/>
                      <a:pt x="576" y="193297"/>
                    </a:cubicBezTo>
                    <a:cubicBezTo>
                      <a:pt x="-1139" y="192535"/>
                      <a:pt x="1243" y="188249"/>
                      <a:pt x="4195" y="179772"/>
                    </a:cubicBezTo>
                    <a:cubicBezTo>
                      <a:pt x="8497" y="167795"/>
                      <a:pt x="13918" y="156250"/>
                      <a:pt x="20388" y="145291"/>
                    </a:cubicBezTo>
                    <a:cubicBezTo>
                      <a:pt x="63582" y="71246"/>
                      <a:pt x="136822" y="19626"/>
                      <a:pt x="221080" y="3845"/>
                    </a:cubicBezTo>
                    <a:cubicBezTo>
                      <a:pt x="233640" y="1450"/>
                      <a:pt x="246393" y="207"/>
                      <a:pt x="259180" y="130"/>
                    </a:cubicBezTo>
                    <a:cubicBezTo>
                      <a:pt x="263826" y="-249"/>
                      <a:pt x="268503" y="202"/>
                      <a:pt x="272991" y="1464"/>
                    </a:cubicBezTo>
                    <a:close/>
                  </a:path>
                </a:pathLst>
              </a:custGeom>
              <a:solidFill>
                <a:srgbClr val="E0E0E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476BA7-9787-4DFA-9ADF-F9421E657659}"/>
                  </a:ext>
                </a:extLst>
              </p:cNvPr>
              <p:cNvSpPr/>
              <p:nvPr/>
            </p:nvSpPr>
            <p:spPr>
              <a:xfrm>
                <a:off x="7124700" y="2927182"/>
                <a:ext cx="303466" cy="204434"/>
              </a:xfrm>
              <a:custGeom>
                <a:avLst/>
                <a:gdLst>
                  <a:gd name="connsiteX0" fmla="*/ 303467 w 303466"/>
                  <a:gd name="connsiteY0" fmla="*/ 1076 h 204434"/>
                  <a:gd name="connsiteX1" fmla="*/ 248698 w 303466"/>
                  <a:gd name="connsiteY1" fmla="*/ 12030 h 204434"/>
                  <a:gd name="connsiteX2" fmla="*/ 191548 w 303466"/>
                  <a:gd name="connsiteY2" fmla="*/ 31080 h 204434"/>
                  <a:gd name="connsiteX3" fmla="*/ 126778 w 303466"/>
                  <a:gd name="connsiteY3" fmla="*/ 66036 h 204434"/>
                  <a:gd name="connsiteX4" fmla="*/ 69056 w 303466"/>
                  <a:gd name="connsiteY4" fmla="*/ 111661 h 204434"/>
                  <a:gd name="connsiteX5" fmla="*/ 29527 w 303466"/>
                  <a:gd name="connsiteY5" fmla="*/ 156810 h 204434"/>
                  <a:gd name="connsiteX6" fmla="*/ 0 w 303466"/>
                  <a:gd name="connsiteY6" fmla="*/ 204435 h 204434"/>
                  <a:gd name="connsiteX7" fmla="*/ 4286 w 303466"/>
                  <a:gd name="connsiteY7" fmla="*/ 189861 h 204434"/>
                  <a:gd name="connsiteX8" fmla="*/ 11716 w 303466"/>
                  <a:gd name="connsiteY8" fmla="*/ 173574 h 204434"/>
                  <a:gd name="connsiteX9" fmla="*/ 23527 w 303466"/>
                  <a:gd name="connsiteY9" fmla="*/ 153095 h 204434"/>
                  <a:gd name="connsiteX10" fmla="*/ 62389 w 303466"/>
                  <a:gd name="connsiteY10" fmla="*/ 105470 h 204434"/>
                  <a:gd name="connsiteX11" fmla="*/ 121063 w 303466"/>
                  <a:gd name="connsiteY11" fmla="*/ 57845 h 204434"/>
                  <a:gd name="connsiteX12" fmla="*/ 187738 w 303466"/>
                  <a:gd name="connsiteY12" fmla="*/ 22793 h 204434"/>
                  <a:gd name="connsiteX13" fmla="*/ 246793 w 303466"/>
                  <a:gd name="connsiteY13" fmla="*/ 5076 h 204434"/>
                  <a:gd name="connsiteX14" fmla="*/ 270129 w 303466"/>
                  <a:gd name="connsiteY14" fmla="*/ 1457 h 204434"/>
                  <a:gd name="connsiteX15" fmla="*/ 287941 w 303466"/>
                  <a:gd name="connsiteY15" fmla="*/ 314 h 204434"/>
                  <a:gd name="connsiteX16" fmla="*/ 303467 w 303466"/>
                  <a:gd name="connsiteY16" fmla="*/ 1076 h 2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466" h="204434">
                    <a:moveTo>
                      <a:pt x="303467" y="1076"/>
                    </a:moveTo>
                    <a:cubicBezTo>
                      <a:pt x="303467" y="2981"/>
                      <a:pt x="281940" y="3552"/>
                      <a:pt x="248698" y="12030"/>
                    </a:cubicBezTo>
                    <a:cubicBezTo>
                      <a:pt x="229187" y="16902"/>
                      <a:pt x="210080" y="23271"/>
                      <a:pt x="191548" y="31080"/>
                    </a:cubicBezTo>
                    <a:cubicBezTo>
                      <a:pt x="169075" y="41016"/>
                      <a:pt x="147418" y="52704"/>
                      <a:pt x="126778" y="66036"/>
                    </a:cubicBezTo>
                    <a:cubicBezTo>
                      <a:pt x="106307" y="79620"/>
                      <a:pt x="87000" y="94880"/>
                      <a:pt x="69056" y="111661"/>
                    </a:cubicBezTo>
                    <a:cubicBezTo>
                      <a:pt x="54618" y="125557"/>
                      <a:pt x="41393" y="140662"/>
                      <a:pt x="29527" y="156810"/>
                    </a:cubicBezTo>
                    <a:cubicBezTo>
                      <a:pt x="9525" y="184623"/>
                      <a:pt x="1810" y="204435"/>
                      <a:pt x="0" y="204435"/>
                    </a:cubicBezTo>
                    <a:cubicBezTo>
                      <a:pt x="615" y="199374"/>
                      <a:pt x="2063" y="194449"/>
                      <a:pt x="4286" y="189861"/>
                    </a:cubicBezTo>
                    <a:cubicBezTo>
                      <a:pt x="6294" y="184230"/>
                      <a:pt x="8779" y="178781"/>
                      <a:pt x="11716" y="173574"/>
                    </a:cubicBezTo>
                    <a:cubicBezTo>
                      <a:pt x="15100" y="166443"/>
                      <a:pt x="19050" y="159595"/>
                      <a:pt x="23527" y="153095"/>
                    </a:cubicBezTo>
                    <a:cubicBezTo>
                      <a:pt x="34829" y="135941"/>
                      <a:pt x="47850" y="119983"/>
                      <a:pt x="62389" y="105470"/>
                    </a:cubicBezTo>
                    <a:cubicBezTo>
                      <a:pt x="80415" y="87796"/>
                      <a:pt x="100059" y="71851"/>
                      <a:pt x="121063" y="57845"/>
                    </a:cubicBezTo>
                    <a:cubicBezTo>
                      <a:pt x="142211" y="44219"/>
                      <a:pt x="164523" y="32489"/>
                      <a:pt x="187738" y="22793"/>
                    </a:cubicBezTo>
                    <a:cubicBezTo>
                      <a:pt x="206854" y="15134"/>
                      <a:pt x="226618" y="9205"/>
                      <a:pt x="246793" y="5076"/>
                    </a:cubicBezTo>
                    <a:cubicBezTo>
                      <a:pt x="254496" y="3427"/>
                      <a:pt x="262288" y="2219"/>
                      <a:pt x="270129" y="1457"/>
                    </a:cubicBezTo>
                    <a:cubicBezTo>
                      <a:pt x="276028" y="615"/>
                      <a:pt x="281983" y="233"/>
                      <a:pt x="287941" y="314"/>
                    </a:cubicBezTo>
                    <a:cubicBezTo>
                      <a:pt x="293123" y="-284"/>
                      <a:pt x="298368" y="-27"/>
                      <a:pt x="303467" y="1076"/>
                    </a:cubicBezTo>
                    <a:close/>
                  </a:path>
                </a:pathLst>
              </a:custGeom>
              <a:solidFill>
                <a:srgbClr val="E0E0E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85CADB-F204-421F-95B4-3320C54D9068}"/>
                  </a:ext>
                </a:extLst>
              </p:cNvPr>
              <p:cNvSpPr/>
              <p:nvPr/>
            </p:nvSpPr>
            <p:spPr>
              <a:xfrm>
                <a:off x="7144797" y="2987731"/>
                <a:ext cx="299751" cy="212396"/>
              </a:xfrm>
              <a:custGeom>
                <a:avLst/>
                <a:gdLst>
                  <a:gd name="connsiteX0" fmla="*/ 299752 w 299751"/>
                  <a:gd name="connsiteY0" fmla="*/ 1201 h 212396"/>
                  <a:gd name="connsiteX1" fmla="*/ 244888 w 299751"/>
                  <a:gd name="connsiteY1" fmla="*/ 12726 h 212396"/>
                  <a:gd name="connsiteX2" fmla="*/ 188214 w 299751"/>
                  <a:gd name="connsiteY2" fmla="*/ 33491 h 212396"/>
                  <a:gd name="connsiteX3" fmla="*/ 124397 w 299751"/>
                  <a:gd name="connsiteY3" fmla="*/ 70733 h 212396"/>
                  <a:gd name="connsiteX4" fmla="*/ 67913 w 299751"/>
                  <a:gd name="connsiteY4" fmla="*/ 118358 h 212396"/>
                  <a:gd name="connsiteX5" fmla="*/ 29242 w 299751"/>
                  <a:gd name="connsiteY5" fmla="*/ 164745 h 212396"/>
                  <a:gd name="connsiteX6" fmla="*/ 0 w 299751"/>
                  <a:gd name="connsiteY6" fmla="*/ 212370 h 212396"/>
                  <a:gd name="connsiteX7" fmla="*/ 4191 w 299751"/>
                  <a:gd name="connsiteY7" fmla="*/ 197702 h 212396"/>
                  <a:gd name="connsiteX8" fmla="*/ 11525 w 299751"/>
                  <a:gd name="connsiteY8" fmla="*/ 181319 h 212396"/>
                  <a:gd name="connsiteX9" fmla="*/ 23146 w 299751"/>
                  <a:gd name="connsiteY9" fmla="*/ 160554 h 212396"/>
                  <a:gd name="connsiteX10" fmla="*/ 61246 w 299751"/>
                  <a:gd name="connsiteY10" fmla="*/ 111691 h 212396"/>
                  <a:gd name="connsiteX11" fmla="*/ 118396 w 299751"/>
                  <a:gd name="connsiteY11" fmla="*/ 62161 h 212396"/>
                  <a:gd name="connsiteX12" fmla="*/ 184309 w 299751"/>
                  <a:gd name="connsiteY12" fmla="*/ 24728 h 212396"/>
                  <a:gd name="connsiteX13" fmla="*/ 243173 w 299751"/>
                  <a:gd name="connsiteY13" fmla="*/ 5678 h 212396"/>
                  <a:gd name="connsiteX14" fmla="*/ 266605 w 299751"/>
                  <a:gd name="connsiteY14" fmla="*/ 1677 h 212396"/>
                  <a:gd name="connsiteX15" fmla="*/ 284417 w 299751"/>
                  <a:gd name="connsiteY15" fmla="*/ 344 h 212396"/>
                  <a:gd name="connsiteX16" fmla="*/ 299752 w 299751"/>
                  <a:gd name="connsiteY16" fmla="*/ 1201 h 2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751" h="212396">
                    <a:moveTo>
                      <a:pt x="299752" y="1201"/>
                    </a:moveTo>
                    <a:cubicBezTo>
                      <a:pt x="299752" y="3106"/>
                      <a:pt x="278130" y="3582"/>
                      <a:pt x="244888" y="12726"/>
                    </a:cubicBezTo>
                    <a:cubicBezTo>
                      <a:pt x="225467" y="18107"/>
                      <a:pt x="206514" y="25051"/>
                      <a:pt x="188214" y="33491"/>
                    </a:cubicBezTo>
                    <a:cubicBezTo>
                      <a:pt x="166018" y="44250"/>
                      <a:pt x="144683" y="56701"/>
                      <a:pt x="124397" y="70733"/>
                    </a:cubicBezTo>
                    <a:cubicBezTo>
                      <a:pt x="104364" y="85122"/>
                      <a:pt x="85480" y="101045"/>
                      <a:pt x="67913" y="118358"/>
                    </a:cubicBezTo>
                    <a:cubicBezTo>
                      <a:pt x="53779" y="132740"/>
                      <a:pt x="40845" y="148254"/>
                      <a:pt x="29242" y="164745"/>
                    </a:cubicBezTo>
                    <a:cubicBezTo>
                      <a:pt x="9525" y="193320"/>
                      <a:pt x="1715" y="213227"/>
                      <a:pt x="0" y="212370"/>
                    </a:cubicBezTo>
                    <a:cubicBezTo>
                      <a:pt x="525" y="207272"/>
                      <a:pt x="1943" y="202307"/>
                      <a:pt x="4191" y="197702"/>
                    </a:cubicBezTo>
                    <a:cubicBezTo>
                      <a:pt x="6181" y="192048"/>
                      <a:pt x="8634" y="186568"/>
                      <a:pt x="11525" y="181319"/>
                    </a:cubicBezTo>
                    <a:cubicBezTo>
                      <a:pt x="14927" y="174143"/>
                      <a:pt x="18809" y="167206"/>
                      <a:pt x="23146" y="160554"/>
                    </a:cubicBezTo>
                    <a:cubicBezTo>
                      <a:pt x="34231" y="143070"/>
                      <a:pt x="46992" y="126705"/>
                      <a:pt x="61246" y="111691"/>
                    </a:cubicBezTo>
                    <a:cubicBezTo>
                      <a:pt x="78778" y="93507"/>
                      <a:pt x="97905" y="76931"/>
                      <a:pt x="118396" y="62161"/>
                    </a:cubicBezTo>
                    <a:cubicBezTo>
                      <a:pt x="139233" y="47785"/>
                      <a:pt x="161288" y="35259"/>
                      <a:pt x="184309" y="24728"/>
                    </a:cubicBezTo>
                    <a:cubicBezTo>
                      <a:pt x="203275" y="16508"/>
                      <a:pt x="222987" y="10129"/>
                      <a:pt x="243173" y="5678"/>
                    </a:cubicBezTo>
                    <a:cubicBezTo>
                      <a:pt x="250884" y="3815"/>
                      <a:pt x="258713" y="2478"/>
                      <a:pt x="266605" y="1677"/>
                    </a:cubicBezTo>
                    <a:cubicBezTo>
                      <a:pt x="272494" y="732"/>
                      <a:pt x="278452" y="286"/>
                      <a:pt x="284417" y="344"/>
                    </a:cubicBezTo>
                    <a:cubicBezTo>
                      <a:pt x="289538" y="-315"/>
                      <a:pt x="294736" y="-25"/>
                      <a:pt x="299752" y="1201"/>
                    </a:cubicBezTo>
                    <a:close/>
                  </a:path>
                </a:pathLst>
              </a:custGeom>
              <a:solidFill>
                <a:srgbClr val="E0E0E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0B1C81C-C4C1-4F6A-891D-E1EB72058547}"/>
                  </a:ext>
                </a:extLst>
              </p:cNvPr>
              <p:cNvSpPr/>
              <p:nvPr/>
            </p:nvSpPr>
            <p:spPr>
              <a:xfrm>
                <a:off x="6635056" y="3139880"/>
                <a:ext cx="365148" cy="74222"/>
              </a:xfrm>
              <a:custGeom>
                <a:avLst/>
                <a:gdLst>
                  <a:gd name="connsiteX0" fmla="*/ 365056 w 365148"/>
                  <a:gd name="connsiteY0" fmla="*/ 74128 h 74222"/>
                  <a:gd name="connsiteX1" fmla="*/ 315717 w 365148"/>
                  <a:gd name="connsiteY1" fmla="*/ 44314 h 74222"/>
                  <a:gd name="connsiteX2" fmla="*/ 50160 w 365148"/>
                  <a:gd name="connsiteY2" fmla="*/ 41076 h 74222"/>
                  <a:gd name="connsiteX3" fmla="*/ 153 w 365148"/>
                  <a:gd name="connsiteY3" fmla="*/ 69651 h 74222"/>
                  <a:gd name="connsiteX4" fmla="*/ 11298 w 365148"/>
                  <a:gd name="connsiteY4" fmla="*/ 58507 h 74222"/>
                  <a:gd name="connsiteX5" fmla="*/ 46826 w 365148"/>
                  <a:gd name="connsiteY5" fmla="*/ 34504 h 74222"/>
                  <a:gd name="connsiteX6" fmla="*/ 319241 w 365148"/>
                  <a:gd name="connsiteY6" fmla="*/ 37837 h 74222"/>
                  <a:gd name="connsiteX7" fmla="*/ 354198 w 365148"/>
                  <a:gd name="connsiteY7" fmla="*/ 62602 h 74222"/>
                  <a:gd name="connsiteX8" fmla="*/ 365056 w 365148"/>
                  <a:gd name="connsiteY8" fmla="*/ 74128 h 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48" h="74222">
                    <a:moveTo>
                      <a:pt x="365056" y="74128"/>
                    </a:moveTo>
                    <a:cubicBezTo>
                      <a:pt x="363913" y="75556"/>
                      <a:pt x="347149" y="60697"/>
                      <a:pt x="315717" y="44314"/>
                    </a:cubicBezTo>
                    <a:cubicBezTo>
                      <a:pt x="232925" y="375"/>
                      <a:pt x="133999" y="-832"/>
                      <a:pt x="50160" y="41076"/>
                    </a:cubicBezTo>
                    <a:cubicBezTo>
                      <a:pt x="18346" y="56792"/>
                      <a:pt x="1201" y="71175"/>
                      <a:pt x="153" y="69651"/>
                    </a:cubicBezTo>
                    <a:cubicBezTo>
                      <a:pt x="-894" y="68127"/>
                      <a:pt x="3487" y="64983"/>
                      <a:pt x="11298" y="58507"/>
                    </a:cubicBezTo>
                    <a:cubicBezTo>
                      <a:pt x="22368" y="49418"/>
                      <a:pt x="34263" y="41382"/>
                      <a:pt x="46826" y="34504"/>
                    </a:cubicBezTo>
                    <a:cubicBezTo>
                      <a:pt x="131825" y="-12663"/>
                      <a:pt x="235422" y="-11395"/>
                      <a:pt x="319241" y="37837"/>
                    </a:cubicBezTo>
                    <a:cubicBezTo>
                      <a:pt x="331630" y="45000"/>
                      <a:pt x="343332" y="53290"/>
                      <a:pt x="354198" y="62602"/>
                    </a:cubicBezTo>
                    <a:cubicBezTo>
                      <a:pt x="361818" y="69270"/>
                      <a:pt x="365818" y="73461"/>
                      <a:pt x="365056" y="74128"/>
                    </a:cubicBezTo>
                    <a:close/>
                  </a:path>
                </a:pathLst>
              </a:custGeom>
              <a:solidFill>
                <a:srgbClr val="E0E0E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B3E75EF-5AD9-4B41-8963-25EFE9D9E44A}"/>
                  </a:ext>
                </a:extLst>
              </p:cNvPr>
              <p:cNvSpPr/>
              <p:nvPr/>
            </p:nvSpPr>
            <p:spPr>
              <a:xfrm>
                <a:off x="6612842" y="3061296"/>
                <a:ext cx="365198" cy="74225"/>
              </a:xfrm>
              <a:custGeom>
                <a:avLst/>
                <a:gdLst>
                  <a:gd name="connsiteX0" fmla="*/ 365172 w 365198"/>
                  <a:gd name="connsiteY0" fmla="*/ 74131 h 74225"/>
                  <a:gd name="connsiteX1" fmla="*/ 315737 w 365198"/>
                  <a:gd name="connsiteY1" fmla="*/ 44317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317"/>
                    </a:cubicBezTo>
                    <a:cubicBezTo>
                      <a:pt x="232979" y="379"/>
                      <a:pt x="134081" y="-828"/>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51" y="44943"/>
                      <a:pt x="343352" y="53265"/>
                      <a:pt x="354218" y="62605"/>
                    </a:cubicBezTo>
                    <a:cubicBezTo>
                      <a:pt x="361838" y="69463"/>
                      <a:pt x="365553" y="73654"/>
                      <a:pt x="365172" y="74131"/>
                    </a:cubicBezTo>
                    <a:close/>
                  </a:path>
                </a:pathLst>
              </a:custGeom>
              <a:solidFill>
                <a:srgbClr val="E0E0E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9E8AA87-1396-4DD4-930E-59A3F88E5135}"/>
                  </a:ext>
                </a:extLst>
              </p:cNvPr>
              <p:cNvSpPr/>
              <p:nvPr/>
            </p:nvSpPr>
            <p:spPr>
              <a:xfrm>
                <a:off x="6590649" y="2982919"/>
                <a:ext cx="365199" cy="74211"/>
              </a:xfrm>
              <a:custGeom>
                <a:avLst/>
                <a:gdLst>
                  <a:gd name="connsiteX0" fmla="*/ 365172 w 365199"/>
                  <a:gd name="connsiteY0" fmla="*/ 74116 h 74211"/>
                  <a:gd name="connsiteX1" fmla="*/ 315833 w 365199"/>
                  <a:gd name="connsiteY1" fmla="*/ 44303 h 74211"/>
                  <a:gd name="connsiteX2" fmla="*/ 50276 w 365199"/>
                  <a:gd name="connsiteY2" fmla="*/ 41064 h 74211"/>
                  <a:gd name="connsiteX3" fmla="*/ 174 w 365199"/>
                  <a:gd name="connsiteY3" fmla="*/ 69639 h 74211"/>
                  <a:gd name="connsiteX4" fmla="*/ 11318 w 365199"/>
                  <a:gd name="connsiteY4" fmla="*/ 58495 h 74211"/>
                  <a:gd name="connsiteX5" fmla="*/ 46942 w 365199"/>
                  <a:gd name="connsiteY5" fmla="*/ 34492 h 74211"/>
                  <a:gd name="connsiteX6" fmla="*/ 319357 w 365199"/>
                  <a:gd name="connsiteY6" fmla="*/ 37731 h 74211"/>
                  <a:gd name="connsiteX7" fmla="*/ 354314 w 365199"/>
                  <a:gd name="connsiteY7" fmla="*/ 62591 h 74211"/>
                  <a:gd name="connsiteX8" fmla="*/ 365172 w 365199"/>
                  <a:gd name="connsiteY8" fmla="*/ 74116 h 7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9" h="74211">
                    <a:moveTo>
                      <a:pt x="365172" y="74116"/>
                    </a:moveTo>
                    <a:cubicBezTo>
                      <a:pt x="364029" y="75545"/>
                      <a:pt x="347265" y="60686"/>
                      <a:pt x="315833" y="44303"/>
                    </a:cubicBezTo>
                    <a:cubicBezTo>
                      <a:pt x="233040" y="363"/>
                      <a:pt x="134115" y="-843"/>
                      <a:pt x="50276" y="41064"/>
                    </a:cubicBezTo>
                    <a:cubicBezTo>
                      <a:pt x="18462" y="56781"/>
                      <a:pt x="1317" y="71163"/>
                      <a:pt x="174" y="69639"/>
                    </a:cubicBezTo>
                    <a:cubicBezTo>
                      <a:pt x="-969" y="68115"/>
                      <a:pt x="3603" y="64972"/>
                      <a:pt x="11318" y="58495"/>
                    </a:cubicBezTo>
                    <a:cubicBezTo>
                      <a:pt x="22418" y="49400"/>
                      <a:pt x="34344" y="41364"/>
                      <a:pt x="46942" y="34492"/>
                    </a:cubicBezTo>
                    <a:cubicBezTo>
                      <a:pt x="131943" y="-12627"/>
                      <a:pt x="235500" y="-11396"/>
                      <a:pt x="319357" y="37731"/>
                    </a:cubicBezTo>
                    <a:cubicBezTo>
                      <a:pt x="331715" y="44977"/>
                      <a:pt x="343412" y="53296"/>
                      <a:pt x="354314" y="62591"/>
                    </a:cubicBezTo>
                    <a:cubicBezTo>
                      <a:pt x="361934" y="69163"/>
                      <a:pt x="365553" y="73640"/>
                      <a:pt x="365172" y="74116"/>
                    </a:cubicBezTo>
                    <a:close/>
                  </a:path>
                </a:pathLst>
              </a:custGeom>
              <a:solidFill>
                <a:srgbClr val="E0E0E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BA40332-23D0-4BE9-8694-D1279CE48889}"/>
                  </a:ext>
                </a:extLst>
              </p:cNvPr>
              <p:cNvSpPr/>
              <p:nvPr/>
            </p:nvSpPr>
            <p:spPr>
              <a:xfrm>
                <a:off x="6568572" y="2904514"/>
                <a:ext cx="365112" cy="74225"/>
              </a:xfrm>
              <a:custGeom>
                <a:avLst/>
                <a:gdLst>
                  <a:gd name="connsiteX0" fmla="*/ 365056 w 365112"/>
                  <a:gd name="connsiteY0" fmla="*/ 74131 h 74225"/>
                  <a:gd name="connsiteX1" fmla="*/ 315717 w 365112"/>
                  <a:gd name="connsiteY1" fmla="*/ 44317 h 74225"/>
                  <a:gd name="connsiteX2" fmla="*/ 50160 w 365112"/>
                  <a:gd name="connsiteY2" fmla="*/ 41079 h 74225"/>
                  <a:gd name="connsiteX3" fmla="*/ 153 w 365112"/>
                  <a:gd name="connsiteY3" fmla="*/ 69654 h 74225"/>
                  <a:gd name="connsiteX4" fmla="*/ 11298 w 365112"/>
                  <a:gd name="connsiteY4" fmla="*/ 58510 h 74225"/>
                  <a:gd name="connsiteX5" fmla="*/ 46826 w 365112"/>
                  <a:gd name="connsiteY5" fmla="*/ 34507 h 74225"/>
                  <a:gd name="connsiteX6" fmla="*/ 319241 w 365112"/>
                  <a:gd name="connsiteY6" fmla="*/ 37745 h 74225"/>
                  <a:gd name="connsiteX7" fmla="*/ 354198 w 365112"/>
                  <a:gd name="connsiteY7" fmla="*/ 62605 h 74225"/>
                  <a:gd name="connsiteX8" fmla="*/ 365056 w 365112"/>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74225">
                    <a:moveTo>
                      <a:pt x="365056" y="74131"/>
                    </a:moveTo>
                    <a:cubicBezTo>
                      <a:pt x="363913" y="75559"/>
                      <a:pt x="347149" y="60700"/>
                      <a:pt x="315717" y="44317"/>
                    </a:cubicBezTo>
                    <a:cubicBezTo>
                      <a:pt x="232957" y="251"/>
                      <a:pt x="133969" y="-956"/>
                      <a:pt x="50160" y="41079"/>
                    </a:cubicBezTo>
                    <a:cubicBezTo>
                      <a:pt x="18346" y="56795"/>
                      <a:pt x="1201" y="71178"/>
                      <a:pt x="153" y="69654"/>
                    </a:cubicBezTo>
                    <a:cubicBezTo>
                      <a:pt x="-894" y="68130"/>
                      <a:pt x="3487" y="64987"/>
                      <a:pt x="11298" y="58510"/>
                    </a:cubicBezTo>
                    <a:cubicBezTo>
                      <a:pt x="22344" y="49389"/>
                      <a:pt x="34242" y="41351"/>
                      <a:pt x="46826" y="34507"/>
                    </a:cubicBezTo>
                    <a:cubicBezTo>
                      <a:pt x="131823" y="-12632"/>
                      <a:pt x="235389" y="-11400"/>
                      <a:pt x="319241" y="37745"/>
                    </a:cubicBezTo>
                    <a:cubicBezTo>
                      <a:pt x="331636" y="44935"/>
                      <a:pt x="343338" y="53257"/>
                      <a:pt x="354198" y="62605"/>
                    </a:cubicBezTo>
                    <a:cubicBezTo>
                      <a:pt x="361818" y="69368"/>
                      <a:pt x="365628" y="73654"/>
                      <a:pt x="365056" y="74131"/>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81C8BD5-A78F-470E-8EE9-899229F9B892}"/>
                  </a:ext>
                </a:extLst>
              </p:cNvPr>
              <p:cNvSpPr/>
              <p:nvPr/>
            </p:nvSpPr>
            <p:spPr>
              <a:xfrm>
                <a:off x="6546358" y="2826123"/>
                <a:ext cx="365198" cy="74225"/>
              </a:xfrm>
              <a:custGeom>
                <a:avLst/>
                <a:gdLst>
                  <a:gd name="connsiteX0" fmla="*/ 365172 w 365198"/>
                  <a:gd name="connsiteY0" fmla="*/ 74131 h 74225"/>
                  <a:gd name="connsiteX1" fmla="*/ 315737 w 365198"/>
                  <a:gd name="connsiteY1" fmla="*/ 44222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222"/>
                    </a:cubicBezTo>
                    <a:cubicBezTo>
                      <a:pt x="232980" y="250"/>
                      <a:pt x="134051" y="-921"/>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72" y="44910"/>
                      <a:pt x="343377" y="53234"/>
                      <a:pt x="354218" y="62605"/>
                    </a:cubicBezTo>
                    <a:cubicBezTo>
                      <a:pt x="361838" y="69368"/>
                      <a:pt x="365553" y="73559"/>
                      <a:pt x="365172" y="74131"/>
                    </a:cubicBezTo>
                    <a:close/>
                  </a:path>
                </a:pathLst>
              </a:custGeom>
              <a:solidFill>
                <a:srgbClr val="E0E0E0"/>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4CCF823-7C16-4311-9D8E-101C58DC30D2}"/>
                  </a:ext>
                </a:extLst>
              </p:cNvPr>
              <p:cNvSpPr/>
              <p:nvPr/>
            </p:nvSpPr>
            <p:spPr>
              <a:xfrm>
                <a:off x="6524165" y="2747842"/>
                <a:ext cx="365198" cy="74116"/>
              </a:xfrm>
              <a:custGeom>
                <a:avLst/>
                <a:gdLst>
                  <a:gd name="connsiteX0" fmla="*/ 365172 w 365198"/>
                  <a:gd name="connsiteY0" fmla="*/ 74021 h 74116"/>
                  <a:gd name="connsiteX1" fmla="*/ 315737 w 365198"/>
                  <a:gd name="connsiteY1" fmla="*/ 44112 h 74116"/>
                  <a:gd name="connsiteX2" fmla="*/ 50276 w 365198"/>
                  <a:gd name="connsiteY2" fmla="*/ 40969 h 74116"/>
                  <a:gd name="connsiteX3" fmla="*/ 174 w 365198"/>
                  <a:gd name="connsiteY3" fmla="*/ 69544 h 74116"/>
                  <a:gd name="connsiteX4" fmla="*/ 11318 w 365198"/>
                  <a:gd name="connsiteY4" fmla="*/ 58495 h 74116"/>
                  <a:gd name="connsiteX5" fmla="*/ 46942 w 365198"/>
                  <a:gd name="connsiteY5" fmla="*/ 34492 h 74116"/>
                  <a:gd name="connsiteX6" fmla="*/ 319357 w 365198"/>
                  <a:gd name="connsiteY6" fmla="*/ 37731 h 74116"/>
                  <a:gd name="connsiteX7" fmla="*/ 354314 w 365198"/>
                  <a:gd name="connsiteY7" fmla="*/ 62591 h 74116"/>
                  <a:gd name="connsiteX8" fmla="*/ 365172 w 365198"/>
                  <a:gd name="connsiteY8" fmla="*/ 74021 h 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116">
                    <a:moveTo>
                      <a:pt x="365172" y="74021"/>
                    </a:moveTo>
                    <a:cubicBezTo>
                      <a:pt x="364029" y="75450"/>
                      <a:pt x="347265" y="60591"/>
                      <a:pt x="315737" y="44112"/>
                    </a:cubicBezTo>
                    <a:cubicBezTo>
                      <a:pt x="232980" y="141"/>
                      <a:pt x="134051" y="-1031"/>
                      <a:pt x="50276" y="40969"/>
                    </a:cubicBezTo>
                    <a:cubicBezTo>
                      <a:pt x="18462" y="56590"/>
                      <a:pt x="1317" y="71068"/>
                      <a:pt x="174" y="69544"/>
                    </a:cubicBezTo>
                    <a:cubicBezTo>
                      <a:pt x="-969" y="68020"/>
                      <a:pt x="3603" y="64972"/>
                      <a:pt x="11318" y="58495"/>
                    </a:cubicBezTo>
                    <a:cubicBezTo>
                      <a:pt x="22418" y="49400"/>
                      <a:pt x="34344" y="41364"/>
                      <a:pt x="46942" y="34492"/>
                    </a:cubicBezTo>
                    <a:cubicBezTo>
                      <a:pt x="131943" y="-12627"/>
                      <a:pt x="235500" y="-11396"/>
                      <a:pt x="319357" y="37731"/>
                    </a:cubicBezTo>
                    <a:cubicBezTo>
                      <a:pt x="331736" y="44944"/>
                      <a:pt x="343437" y="53265"/>
                      <a:pt x="354314" y="62591"/>
                    </a:cubicBezTo>
                    <a:cubicBezTo>
                      <a:pt x="361838" y="69258"/>
                      <a:pt x="365553" y="73545"/>
                      <a:pt x="365172" y="74021"/>
                    </a:cubicBezTo>
                    <a:close/>
                  </a:path>
                </a:pathLst>
              </a:custGeom>
              <a:solidFill>
                <a:srgbClr val="E0E0E0"/>
              </a:solidFill>
              <a:ln w="9525" cap="flat">
                <a:noFill/>
                <a:prstDash val="solid"/>
                <a:miter/>
              </a:ln>
            </p:spPr>
            <p:txBody>
              <a:bodyPr rtlCol="0" anchor="ctr"/>
              <a:lstStyle/>
              <a:p>
                <a:endParaRPr lang="en-US"/>
              </a:p>
            </p:txBody>
          </p:sp>
        </p:grpSp>
        <p:sp>
          <p:nvSpPr>
            <p:cNvPr id="116" name="Freeform: Shape 115">
              <a:extLst>
                <a:ext uri="{FF2B5EF4-FFF2-40B4-BE49-F238E27FC236}">
                  <a16:creationId xmlns:a16="http://schemas.microsoft.com/office/drawing/2014/main" id="{C81FC7AD-95AA-447D-9297-ADE1B75CD08F}"/>
                </a:ext>
              </a:extLst>
            </p:cNvPr>
            <p:cNvSpPr/>
            <p:nvPr/>
          </p:nvSpPr>
          <p:spPr>
            <a:xfrm>
              <a:off x="233430" y="5574670"/>
              <a:ext cx="705612" cy="772818"/>
            </a:xfrm>
            <a:custGeom>
              <a:avLst/>
              <a:gdLst>
                <a:gd name="connsiteX0" fmla="*/ 0 w 705612"/>
                <a:gd name="connsiteY0" fmla="*/ 138834 h 772818"/>
                <a:gd name="connsiteX1" fmla="*/ 547497 w 705612"/>
                <a:gd name="connsiteY1" fmla="*/ 115689 h 772818"/>
                <a:gd name="connsiteX2" fmla="*/ 705612 w 705612"/>
                <a:gd name="connsiteY2" fmla="*/ 729289 h 772818"/>
                <a:gd name="connsiteX3" fmla="*/ 158210 w 705612"/>
                <a:gd name="connsiteY3" fmla="*/ 772818 h 772818"/>
              </a:gdLst>
              <a:ahLst/>
              <a:cxnLst>
                <a:cxn ang="0">
                  <a:pos x="connsiteX0" y="connsiteY0"/>
                </a:cxn>
                <a:cxn ang="0">
                  <a:pos x="connsiteX1" y="connsiteY1"/>
                </a:cxn>
                <a:cxn ang="0">
                  <a:pos x="connsiteX2" y="connsiteY2"/>
                </a:cxn>
                <a:cxn ang="0">
                  <a:pos x="connsiteX3" y="connsiteY3"/>
                </a:cxn>
              </a:cxnLst>
              <a:rect l="l" t="t" r="r" b="b"/>
              <a:pathLst>
                <a:path w="705612" h="772818">
                  <a:moveTo>
                    <a:pt x="0" y="138834"/>
                  </a:moveTo>
                  <a:cubicBezTo>
                    <a:pt x="0" y="138834"/>
                    <a:pt x="250222" y="-157488"/>
                    <a:pt x="547497" y="115689"/>
                  </a:cubicBezTo>
                  <a:lnTo>
                    <a:pt x="705612" y="729289"/>
                  </a:lnTo>
                  <a:cubicBezTo>
                    <a:pt x="705612" y="729289"/>
                    <a:pt x="370332" y="510214"/>
                    <a:pt x="158210" y="772818"/>
                  </a:cubicBezTo>
                  <a:close/>
                </a:path>
              </a:pathLst>
            </a:custGeom>
            <a:solidFill>
              <a:srgbClr val="F5F5F5"/>
            </a:solidFill>
            <a:ln w="9525" cap="flat">
              <a:noFill/>
              <a:prstDash val="solid"/>
              <a:miter/>
            </a:ln>
          </p:spPr>
          <p:txBody>
            <a:bodyPr rtlCol="0" anchor="ctr"/>
            <a:lstStyle/>
            <a:p>
              <a:endParaRPr lang="en-US"/>
            </a:p>
          </p:txBody>
        </p:sp>
      </p:grpSp>
      <p:grpSp>
        <p:nvGrpSpPr>
          <p:cNvPr id="135" name="Graphic 15">
            <a:extLst>
              <a:ext uri="{FF2B5EF4-FFF2-40B4-BE49-F238E27FC236}">
                <a16:creationId xmlns:a16="http://schemas.microsoft.com/office/drawing/2014/main" id="{A2AA936C-5704-48EB-BF96-8C3735889029}"/>
              </a:ext>
            </a:extLst>
          </p:cNvPr>
          <p:cNvGrpSpPr/>
          <p:nvPr/>
        </p:nvGrpSpPr>
        <p:grpSpPr>
          <a:xfrm>
            <a:off x="9824372" y="430624"/>
            <a:ext cx="1307455" cy="1216247"/>
            <a:chOff x="9415653" y="5044046"/>
            <a:chExt cx="1307455" cy="1216247"/>
          </a:xfrm>
        </p:grpSpPr>
        <p:sp>
          <p:nvSpPr>
            <p:cNvPr id="136" name="Freeform: Shape 135">
              <a:extLst>
                <a:ext uri="{FF2B5EF4-FFF2-40B4-BE49-F238E27FC236}">
                  <a16:creationId xmlns:a16="http://schemas.microsoft.com/office/drawing/2014/main" id="{0E7CB636-5E8C-45C9-8C83-CA7CBD4A3C36}"/>
                </a:ext>
              </a:extLst>
            </p:cNvPr>
            <p:cNvSpPr/>
            <p:nvPr/>
          </p:nvSpPr>
          <p:spPr>
            <a:xfrm>
              <a:off x="10043157" y="5318836"/>
              <a:ext cx="469490" cy="545979"/>
            </a:xfrm>
            <a:custGeom>
              <a:avLst/>
              <a:gdLst>
                <a:gd name="connsiteX0" fmla="*/ 469490 w 469490"/>
                <a:gd name="connsiteY0" fmla="*/ 121926 h 545979"/>
                <a:gd name="connsiteX1" fmla="*/ 468537 w 469490"/>
                <a:gd name="connsiteY1" fmla="*/ 119831 h 545979"/>
                <a:gd name="connsiteX2" fmla="*/ 465299 w 469490"/>
                <a:gd name="connsiteY2" fmla="*/ 113830 h 545979"/>
                <a:gd name="connsiteX3" fmla="*/ 451012 w 469490"/>
                <a:gd name="connsiteY3" fmla="*/ 91542 h 545979"/>
                <a:gd name="connsiteX4" fmla="*/ 380717 w 469490"/>
                <a:gd name="connsiteY4" fmla="*/ 24867 h 545979"/>
                <a:gd name="connsiteX5" fmla="*/ 317662 w 469490"/>
                <a:gd name="connsiteY5" fmla="*/ 1626 h 545979"/>
                <a:gd name="connsiteX6" fmla="*/ 240985 w 469490"/>
                <a:gd name="connsiteY6" fmla="*/ 9722 h 545979"/>
                <a:gd name="connsiteX7" fmla="*/ 175453 w 469490"/>
                <a:gd name="connsiteY7" fmla="*/ 63443 h 545979"/>
                <a:gd name="connsiteX8" fmla="*/ 146878 w 469490"/>
                <a:gd name="connsiteY8" fmla="*/ 150120 h 545979"/>
                <a:gd name="connsiteX9" fmla="*/ 128590 w 469490"/>
                <a:gd name="connsiteY9" fmla="*/ 191459 h 545979"/>
                <a:gd name="connsiteX10" fmla="*/ 97444 w 469490"/>
                <a:gd name="connsiteY10" fmla="*/ 222129 h 545979"/>
                <a:gd name="connsiteX11" fmla="*/ 62392 w 469490"/>
                <a:gd name="connsiteY11" fmla="*/ 247656 h 545979"/>
                <a:gd name="connsiteX12" fmla="*/ 33817 w 469490"/>
                <a:gd name="connsiteY12" fmla="*/ 278517 h 545979"/>
                <a:gd name="connsiteX13" fmla="*/ 4575 w 469490"/>
                <a:gd name="connsiteY13" fmla="*/ 349955 h 545979"/>
                <a:gd name="connsiteX14" fmla="*/ 670 w 469490"/>
                <a:gd name="connsiteY14" fmla="*/ 416630 h 545979"/>
                <a:gd name="connsiteX15" fmla="*/ 17814 w 469490"/>
                <a:gd name="connsiteY15" fmla="*/ 511880 h 545979"/>
                <a:gd name="connsiteX16" fmla="*/ 24863 w 469490"/>
                <a:gd name="connsiteY16" fmla="*/ 537312 h 545979"/>
                <a:gd name="connsiteX17" fmla="*/ 27816 w 469490"/>
                <a:gd name="connsiteY17" fmla="*/ 545980 h 545979"/>
                <a:gd name="connsiteX18" fmla="*/ 25911 w 469490"/>
                <a:gd name="connsiteY18" fmla="*/ 537026 h 545979"/>
                <a:gd name="connsiteX19" fmla="*/ 19910 w 469490"/>
                <a:gd name="connsiteY19" fmla="*/ 511404 h 545979"/>
                <a:gd name="connsiteX20" fmla="*/ 4479 w 469490"/>
                <a:gd name="connsiteY20" fmla="*/ 416154 h 545979"/>
                <a:gd name="connsiteX21" fmla="*/ 8956 w 469490"/>
                <a:gd name="connsiteY21" fmla="*/ 350146 h 545979"/>
                <a:gd name="connsiteX22" fmla="*/ 37531 w 469490"/>
                <a:gd name="connsiteY22" fmla="*/ 280708 h 545979"/>
                <a:gd name="connsiteX23" fmla="*/ 65249 w 469490"/>
                <a:gd name="connsiteY23" fmla="*/ 250895 h 545979"/>
                <a:gd name="connsiteX24" fmla="*/ 100301 w 469490"/>
                <a:gd name="connsiteY24" fmla="*/ 225654 h 545979"/>
                <a:gd name="connsiteX25" fmla="*/ 132686 w 469490"/>
                <a:gd name="connsiteY25" fmla="*/ 193745 h 545979"/>
                <a:gd name="connsiteX26" fmla="*/ 151736 w 469490"/>
                <a:gd name="connsiteY26" fmla="*/ 150978 h 545979"/>
                <a:gd name="connsiteX27" fmla="*/ 180311 w 469490"/>
                <a:gd name="connsiteY27" fmla="*/ 65252 h 545979"/>
                <a:gd name="connsiteX28" fmla="*/ 243081 w 469490"/>
                <a:gd name="connsiteY28" fmla="*/ 13532 h 545979"/>
                <a:gd name="connsiteX29" fmla="*/ 317375 w 469490"/>
                <a:gd name="connsiteY29" fmla="*/ 5245 h 545979"/>
                <a:gd name="connsiteX30" fmla="*/ 379193 w 469490"/>
                <a:gd name="connsiteY30" fmla="*/ 27343 h 545979"/>
                <a:gd name="connsiteX31" fmla="*/ 449773 w 469490"/>
                <a:gd name="connsiteY31" fmla="*/ 91732 h 545979"/>
                <a:gd name="connsiteX32" fmla="*/ 464728 w 469490"/>
                <a:gd name="connsiteY32" fmla="*/ 113259 h 545979"/>
                <a:gd name="connsiteX33" fmla="*/ 469490 w 469490"/>
                <a:gd name="connsiteY33" fmla="*/ 121926 h 54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490" h="545979">
                  <a:moveTo>
                    <a:pt x="469490" y="121926"/>
                  </a:moveTo>
                  <a:cubicBezTo>
                    <a:pt x="469258" y="121192"/>
                    <a:pt x="468939" y="120488"/>
                    <a:pt x="468537" y="119831"/>
                  </a:cubicBezTo>
                  <a:lnTo>
                    <a:pt x="465299" y="113830"/>
                  </a:lnTo>
                  <a:cubicBezTo>
                    <a:pt x="462251" y="108591"/>
                    <a:pt x="457679" y="100971"/>
                    <a:pt x="451012" y="91542"/>
                  </a:cubicBezTo>
                  <a:cubicBezTo>
                    <a:pt x="432368" y="64759"/>
                    <a:pt x="408447" y="42070"/>
                    <a:pt x="380717" y="24867"/>
                  </a:cubicBezTo>
                  <a:cubicBezTo>
                    <a:pt x="361425" y="13061"/>
                    <a:pt x="340000" y="5164"/>
                    <a:pt x="317662" y="1626"/>
                  </a:cubicBezTo>
                  <a:cubicBezTo>
                    <a:pt x="291828" y="-2133"/>
                    <a:pt x="265464" y="651"/>
                    <a:pt x="240985" y="9722"/>
                  </a:cubicBezTo>
                  <a:cubicBezTo>
                    <a:pt x="213503" y="19365"/>
                    <a:pt x="190300" y="38386"/>
                    <a:pt x="175453" y="63443"/>
                  </a:cubicBezTo>
                  <a:cubicBezTo>
                    <a:pt x="160404" y="89732"/>
                    <a:pt x="155546" y="120593"/>
                    <a:pt x="146878" y="150120"/>
                  </a:cubicBezTo>
                  <a:cubicBezTo>
                    <a:pt x="142809" y="164710"/>
                    <a:pt x="136649" y="178634"/>
                    <a:pt x="128590" y="191459"/>
                  </a:cubicBezTo>
                  <a:cubicBezTo>
                    <a:pt x="120109" y="203448"/>
                    <a:pt x="109562" y="213834"/>
                    <a:pt x="97444" y="222129"/>
                  </a:cubicBezTo>
                  <a:cubicBezTo>
                    <a:pt x="85728" y="230797"/>
                    <a:pt x="73440" y="238608"/>
                    <a:pt x="62392" y="247656"/>
                  </a:cubicBezTo>
                  <a:cubicBezTo>
                    <a:pt x="51492" y="256580"/>
                    <a:pt x="41876" y="266965"/>
                    <a:pt x="33817" y="278517"/>
                  </a:cubicBezTo>
                  <a:cubicBezTo>
                    <a:pt x="19332" y="300104"/>
                    <a:pt x="9384" y="324408"/>
                    <a:pt x="4575" y="349955"/>
                  </a:cubicBezTo>
                  <a:cubicBezTo>
                    <a:pt x="366" y="371914"/>
                    <a:pt x="-947" y="394330"/>
                    <a:pt x="670" y="416630"/>
                  </a:cubicBezTo>
                  <a:cubicBezTo>
                    <a:pt x="3423" y="448842"/>
                    <a:pt x="9163" y="480729"/>
                    <a:pt x="17814" y="511880"/>
                  </a:cubicBezTo>
                  <a:cubicBezTo>
                    <a:pt x="20767" y="523024"/>
                    <a:pt x="23244" y="531501"/>
                    <a:pt x="24863" y="537312"/>
                  </a:cubicBezTo>
                  <a:cubicBezTo>
                    <a:pt x="25576" y="540286"/>
                    <a:pt x="26565" y="543188"/>
                    <a:pt x="27816" y="545980"/>
                  </a:cubicBezTo>
                  <a:cubicBezTo>
                    <a:pt x="27363" y="542959"/>
                    <a:pt x="26727" y="539969"/>
                    <a:pt x="25911" y="537026"/>
                  </a:cubicBezTo>
                  <a:cubicBezTo>
                    <a:pt x="24482" y="530740"/>
                    <a:pt x="22386" y="522167"/>
                    <a:pt x="19910" y="511404"/>
                  </a:cubicBezTo>
                  <a:cubicBezTo>
                    <a:pt x="11959" y="480173"/>
                    <a:pt x="6795" y="448298"/>
                    <a:pt x="4479" y="416154"/>
                  </a:cubicBezTo>
                  <a:cubicBezTo>
                    <a:pt x="3077" y="394050"/>
                    <a:pt x="4582" y="371858"/>
                    <a:pt x="8956" y="350146"/>
                  </a:cubicBezTo>
                  <a:cubicBezTo>
                    <a:pt x="13665" y="325299"/>
                    <a:pt x="23388" y="301672"/>
                    <a:pt x="37531" y="280708"/>
                  </a:cubicBezTo>
                  <a:cubicBezTo>
                    <a:pt x="45361" y="269548"/>
                    <a:pt x="54687" y="259516"/>
                    <a:pt x="65249" y="250895"/>
                  </a:cubicBezTo>
                  <a:cubicBezTo>
                    <a:pt x="76108" y="242132"/>
                    <a:pt x="88300" y="234417"/>
                    <a:pt x="100301" y="225654"/>
                  </a:cubicBezTo>
                  <a:cubicBezTo>
                    <a:pt x="112904" y="217024"/>
                    <a:pt x="123870" y="206219"/>
                    <a:pt x="132686" y="193745"/>
                  </a:cubicBezTo>
                  <a:cubicBezTo>
                    <a:pt x="141100" y="180501"/>
                    <a:pt x="147518" y="166091"/>
                    <a:pt x="151736" y="150978"/>
                  </a:cubicBezTo>
                  <a:cubicBezTo>
                    <a:pt x="160594" y="120974"/>
                    <a:pt x="165452" y="90494"/>
                    <a:pt x="180311" y="65252"/>
                  </a:cubicBezTo>
                  <a:cubicBezTo>
                    <a:pt x="194570" y="41227"/>
                    <a:pt x="216771" y="22934"/>
                    <a:pt x="243081" y="13532"/>
                  </a:cubicBezTo>
                  <a:cubicBezTo>
                    <a:pt x="266774" y="4644"/>
                    <a:pt x="292307" y="1796"/>
                    <a:pt x="317375" y="5245"/>
                  </a:cubicBezTo>
                  <a:cubicBezTo>
                    <a:pt x="339221" y="8528"/>
                    <a:pt x="360217" y="16033"/>
                    <a:pt x="379193" y="27343"/>
                  </a:cubicBezTo>
                  <a:cubicBezTo>
                    <a:pt x="406708" y="43978"/>
                    <a:pt x="430689" y="65855"/>
                    <a:pt x="449773" y="91732"/>
                  </a:cubicBezTo>
                  <a:cubicBezTo>
                    <a:pt x="456536" y="101257"/>
                    <a:pt x="461489" y="108210"/>
                    <a:pt x="464728" y="113259"/>
                  </a:cubicBezTo>
                  <a:cubicBezTo>
                    <a:pt x="466040" y="116291"/>
                    <a:pt x="467635" y="119193"/>
                    <a:pt x="469490" y="121926"/>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B44676A-DCCD-44FE-AEDC-EF35F0187DCE}"/>
                </a:ext>
              </a:extLst>
            </p:cNvPr>
            <p:cNvSpPr/>
            <p:nvPr/>
          </p:nvSpPr>
          <p:spPr>
            <a:xfrm>
              <a:off x="10117148" y="5545107"/>
              <a:ext cx="107285" cy="149175"/>
            </a:xfrm>
            <a:custGeom>
              <a:avLst/>
              <a:gdLst>
                <a:gd name="connsiteX0" fmla="*/ 9546 w 107285"/>
                <a:gd name="connsiteY0" fmla="*/ 3954 h 149175"/>
                <a:gd name="connsiteX1" fmla="*/ 32501 w 107285"/>
                <a:gd name="connsiteY1" fmla="*/ 3954 h 149175"/>
                <a:gd name="connsiteX2" fmla="*/ 62029 w 107285"/>
                <a:gd name="connsiteY2" fmla="*/ 18622 h 149175"/>
                <a:gd name="connsiteX3" fmla="*/ 102320 w 107285"/>
                <a:gd name="connsiteY3" fmla="*/ 149020 h 149175"/>
                <a:gd name="connsiteX4" fmla="*/ 153 w 107285"/>
                <a:gd name="connsiteY4" fmla="*/ 57754 h 149175"/>
                <a:gd name="connsiteX5" fmla="*/ 13261 w 107285"/>
                <a:gd name="connsiteY5" fmla="*/ 3382 h 1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175">
                  <a:moveTo>
                    <a:pt x="9546" y="3954"/>
                  </a:moveTo>
                  <a:cubicBezTo>
                    <a:pt x="17642" y="-3666"/>
                    <a:pt x="21548" y="1668"/>
                    <a:pt x="32501" y="3954"/>
                  </a:cubicBezTo>
                  <a:cubicBezTo>
                    <a:pt x="43417" y="6294"/>
                    <a:pt x="53569" y="11338"/>
                    <a:pt x="62029" y="18622"/>
                  </a:cubicBezTo>
                  <a:cubicBezTo>
                    <a:pt x="100363" y="50096"/>
                    <a:pt x="116217" y="101408"/>
                    <a:pt x="102320" y="149020"/>
                  </a:cubicBezTo>
                  <a:cubicBezTo>
                    <a:pt x="48905" y="152030"/>
                    <a:pt x="3163" y="111169"/>
                    <a:pt x="153" y="57754"/>
                  </a:cubicBezTo>
                  <a:cubicBezTo>
                    <a:pt x="-918" y="38736"/>
                    <a:pt x="3641" y="19824"/>
                    <a:pt x="13261" y="3382"/>
                  </a:cubicBezTo>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67D4B3E-65B8-4002-84E4-D60C50F7BAEC}"/>
                </a:ext>
              </a:extLst>
            </p:cNvPr>
            <p:cNvSpPr/>
            <p:nvPr/>
          </p:nvSpPr>
          <p:spPr>
            <a:xfrm>
              <a:off x="10460545" y="5385137"/>
              <a:ext cx="146113" cy="114457"/>
            </a:xfrm>
            <a:custGeom>
              <a:avLst/>
              <a:gdLst>
                <a:gd name="connsiteX0" fmla="*/ 0 w 146113"/>
                <a:gd name="connsiteY0" fmla="*/ 11905 h 114457"/>
                <a:gd name="connsiteX1" fmla="*/ 20669 w 146113"/>
                <a:gd name="connsiteY1" fmla="*/ 1713 h 114457"/>
                <a:gd name="connsiteX2" fmla="*/ 53626 w 146113"/>
                <a:gd name="connsiteY2" fmla="*/ 2380 h 114457"/>
                <a:gd name="connsiteX3" fmla="*/ 146113 w 146113"/>
                <a:gd name="connsiteY3" fmla="*/ 102774 h 114457"/>
                <a:gd name="connsiteX4" fmla="*/ 14585 w 146113"/>
                <a:gd name="connsiteY4" fmla="*/ 63512 h 114457"/>
                <a:gd name="connsiteX5" fmla="*/ 3238 w 146113"/>
                <a:gd name="connsiteY5" fmla="*/ 9524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57">
                  <a:moveTo>
                    <a:pt x="0" y="11905"/>
                  </a:moveTo>
                  <a:cubicBezTo>
                    <a:pt x="4096" y="1618"/>
                    <a:pt x="9525" y="4666"/>
                    <a:pt x="20669" y="1713"/>
                  </a:cubicBezTo>
                  <a:cubicBezTo>
                    <a:pt x="31543" y="-778"/>
                    <a:pt x="42863" y="-549"/>
                    <a:pt x="53626" y="2380"/>
                  </a:cubicBezTo>
                  <a:cubicBezTo>
                    <a:pt x="101782" y="14296"/>
                    <a:pt x="138178" y="53803"/>
                    <a:pt x="146113" y="102774"/>
                  </a:cubicBezTo>
                  <a:cubicBezTo>
                    <a:pt x="98951" y="128253"/>
                    <a:pt x="40064" y="110675"/>
                    <a:pt x="14585" y="63512"/>
                  </a:cubicBezTo>
                  <a:cubicBezTo>
                    <a:pt x="5660" y="46993"/>
                    <a:pt x="1719" y="28239"/>
                    <a:pt x="3238" y="9524"/>
                  </a:cubicBezTo>
                </a:path>
              </a:pathLst>
            </a:custGeom>
            <a:solidFill>
              <a:srgbClr val="E0E0E0"/>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0884CE-D7D5-4D11-A757-8BD7F2518AF2}"/>
                </a:ext>
              </a:extLst>
            </p:cNvPr>
            <p:cNvSpPr/>
            <p:nvPr/>
          </p:nvSpPr>
          <p:spPr>
            <a:xfrm>
              <a:off x="10045922" y="5715994"/>
              <a:ext cx="183165" cy="83289"/>
            </a:xfrm>
            <a:custGeom>
              <a:avLst/>
              <a:gdLst>
                <a:gd name="connsiteX0" fmla="*/ 7144 w 183165"/>
                <a:gd name="connsiteY0" fmla="*/ 38712 h 83289"/>
                <a:gd name="connsiteX1" fmla="*/ 165006 w 183165"/>
                <a:gd name="connsiteY1" fmla="*/ 27266 h 83289"/>
                <a:gd name="connsiteX2" fmla="*/ 183166 w 183165"/>
                <a:gd name="connsiteY2" fmla="*/ 47285 h 83289"/>
                <a:gd name="connsiteX3" fmla="*/ 91916 w 183165"/>
                <a:gd name="connsiteY3" fmla="*/ 83290 h 83289"/>
                <a:gd name="connsiteX4" fmla="*/ 0 w 183165"/>
                <a:gd name="connsiteY4" fmla="*/ 46142 h 8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9">
                  <a:moveTo>
                    <a:pt x="7144" y="38712"/>
                  </a:moveTo>
                  <a:cubicBezTo>
                    <a:pt x="47576" y="-8041"/>
                    <a:pt x="118253" y="-13166"/>
                    <a:pt x="165006" y="27266"/>
                  </a:cubicBezTo>
                  <a:cubicBezTo>
                    <a:pt x="171846" y="33181"/>
                    <a:pt x="177944" y="39903"/>
                    <a:pt x="183166" y="47285"/>
                  </a:cubicBezTo>
                  <a:cubicBezTo>
                    <a:pt x="158165" y="70025"/>
                    <a:pt x="125708" y="82832"/>
                    <a:pt x="91916" y="83290"/>
                  </a:cubicBezTo>
                  <a:cubicBezTo>
                    <a:pt x="57803" y="82384"/>
                    <a:pt x="25163" y="69193"/>
                    <a:pt x="0" y="46142"/>
                  </a:cubicBezTo>
                </a:path>
              </a:pathLst>
            </a:custGeom>
            <a:solidFill>
              <a:srgbClr val="E0E0E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2E7FA59-944D-4BCE-9627-3FDC59060513}"/>
                </a:ext>
              </a:extLst>
            </p:cNvPr>
            <p:cNvSpPr/>
            <p:nvPr/>
          </p:nvSpPr>
          <p:spPr>
            <a:xfrm>
              <a:off x="9964078" y="5463109"/>
              <a:ext cx="126744" cy="138088"/>
            </a:xfrm>
            <a:custGeom>
              <a:avLst/>
              <a:gdLst>
                <a:gd name="connsiteX0" fmla="*/ 116420 w 126744"/>
                <a:gd name="connsiteY0" fmla="*/ 138054 h 138088"/>
                <a:gd name="connsiteX1" fmla="*/ 34 w 126744"/>
                <a:gd name="connsiteY1" fmla="*/ 27242 h 138088"/>
                <a:gd name="connsiteX2" fmla="*/ 2120 w 126744"/>
                <a:gd name="connsiteY2" fmla="*/ 2609 h 138088"/>
                <a:gd name="connsiteX3" fmla="*/ 124158 w 126744"/>
                <a:gd name="connsiteY3" fmla="*/ 79043 h 138088"/>
                <a:gd name="connsiteX4" fmla="*/ 120515 w 126744"/>
                <a:gd name="connsiteY4" fmla="*/ 13691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4" h="138088">
                  <a:moveTo>
                    <a:pt x="116420" y="138054"/>
                  </a:moveTo>
                  <a:cubicBezTo>
                    <a:pt x="53681" y="139593"/>
                    <a:pt x="1573" y="89981"/>
                    <a:pt x="34" y="27242"/>
                  </a:cubicBezTo>
                  <a:cubicBezTo>
                    <a:pt x="-168" y="18979"/>
                    <a:pt x="531" y="10719"/>
                    <a:pt x="2120" y="2609"/>
                  </a:cubicBezTo>
                  <a:cubicBezTo>
                    <a:pt x="56926" y="-9985"/>
                    <a:pt x="111565" y="24236"/>
                    <a:pt x="124158" y="79043"/>
                  </a:cubicBezTo>
                  <a:cubicBezTo>
                    <a:pt x="128578" y="98277"/>
                    <a:pt x="127312" y="118382"/>
                    <a:pt x="120515" y="136911"/>
                  </a:cubicBezTo>
                </a:path>
              </a:pathLst>
            </a:custGeom>
            <a:solidFill>
              <a:srgbClr val="E0E0E0"/>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D049726-24E8-4D53-82E9-E7C23BB70979}"/>
                </a:ext>
              </a:extLst>
            </p:cNvPr>
            <p:cNvSpPr/>
            <p:nvPr/>
          </p:nvSpPr>
          <p:spPr>
            <a:xfrm>
              <a:off x="10044969" y="5315099"/>
              <a:ext cx="156220" cy="113051"/>
            </a:xfrm>
            <a:custGeom>
              <a:avLst/>
              <a:gdLst>
                <a:gd name="connsiteX0" fmla="*/ 153067 w 156220"/>
                <a:gd name="connsiteY0" fmla="*/ 105470 h 113051"/>
                <a:gd name="connsiteX1" fmla="*/ 6366 w 156220"/>
                <a:gd name="connsiteY1" fmla="*/ 40196 h 113051"/>
                <a:gd name="connsiteX2" fmla="*/ 0 w 156220"/>
                <a:gd name="connsiteY2" fmla="*/ 15840 h 113051"/>
                <a:gd name="connsiteX3" fmla="*/ 140393 w 156220"/>
                <a:gd name="connsiteY3" fmla="*/ 47247 h 113051"/>
                <a:gd name="connsiteX4" fmla="*/ 156210 w 156220"/>
                <a:gd name="connsiteY4" fmla="*/ 103184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0" h="113051">
                  <a:moveTo>
                    <a:pt x="153067" y="105470"/>
                  </a:moveTo>
                  <a:cubicBezTo>
                    <a:pt x="94532" y="127955"/>
                    <a:pt x="28851" y="98731"/>
                    <a:pt x="6366" y="40196"/>
                  </a:cubicBezTo>
                  <a:cubicBezTo>
                    <a:pt x="3348" y="32338"/>
                    <a:pt x="1213" y="24169"/>
                    <a:pt x="0" y="15840"/>
                  </a:cubicBezTo>
                  <a:cubicBezTo>
                    <a:pt x="47442" y="-14256"/>
                    <a:pt x="110298" y="-195"/>
                    <a:pt x="140393" y="47247"/>
                  </a:cubicBezTo>
                  <a:cubicBezTo>
                    <a:pt x="150994" y="63957"/>
                    <a:pt x="156491" y="83397"/>
                    <a:pt x="156210" y="103184"/>
                  </a:cubicBezTo>
                </a:path>
              </a:pathLst>
            </a:custGeom>
            <a:solidFill>
              <a:srgbClr val="E0E0E0"/>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11A106-30D6-43CE-95D1-9F1CCCCF23DF}"/>
                </a:ext>
              </a:extLst>
            </p:cNvPr>
            <p:cNvSpPr/>
            <p:nvPr/>
          </p:nvSpPr>
          <p:spPr>
            <a:xfrm>
              <a:off x="10234224" y="5353955"/>
              <a:ext cx="156311" cy="113026"/>
            </a:xfrm>
            <a:custGeom>
              <a:avLst/>
              <a:gdLst>
                <a:gd name="connsiteX0" fmla="*/ 3245 w 156311"/>
                <a:gd name="connsiteY0" fmla="*/ 7654 h 113026"/>
                <a:gd name="connsiteX1" fmla="*/ 149836 w 156311"/>
                <a:gd name="connsiteY1" fmla="*/ 72511 h 113026"/>
                <a:gd name="connsiteX2" fmla="*/ 156312 w 156311"/>
                <a:gd name="connsiteY2" fmla="*/ 97285 h 113026"/>
                <a:gd name="connsiteX3" fmla="*/ 15729 w 156311"/>
                <a:gd name="connsiteY3" fmla="*/ 65491 h 113026"/>
                <a:gd name="connsiteX4" fmla="*/ 7 w 156311"/>
                <a:gd name="connsiteY4" fmla="*/ 9940 h 11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1" h="113026">
                  <a:moveTo>
                    <a:pt x="3245" y="7654"/>
                  </a:moveTo>
                  <a:cubicBezTo>
                    <a:pt x="61634" y="-14916"/>
                    <a:pt x="127266" y="14121"/>
                    <a:pt x="149836" y="72511"/>
                  </a:cubicBezTo>
                  <a:cubicBezTo>
                    <a:pt x="152924" y="80498"/>
                    <a:pt x="155096" y="88809"/>
                    <a:pt x="156312" y="97285"/>
                  </a:cubicBezTo>
                  <a:cubicBezTo>
                    <a:pt x="108711" y="127326"/>
                    <a:pt x="45770" y="113091"/>
                    <a:pt x="15729" y="65491"/>
                  </a:cubicBezTo>
                  <a:cubicBezTo>
                    <a:pt x="5244" y="48876"/>
                    <a:pt x="-216" y="29586"/>
                    <a:pt x="7" y="9940"/>
                  </a:cubicBezTo>
                </a:path>
              </a:pathLst>
            </a:custGeom>
            <a:solidFill>
              <a:srgbClr val="E0E0E0"/>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9CA1501-5227-4E02-BE5F-0DD933BD6055}"/>
                </a:ext>
              </a:extLst>
            </p:cNvPr>
            <p:cNvSpPr/>
            <p:nvPr/>
          </p:nvSpPr>
          <p:spPr>
            <a:xfrm>
              <a:off x="10207221" y="5163108"/>
              <a:ext cx="105422" cy="166973"/>
            </a:xfrm>
            <a:custGeom>
              <a:avLst/>
              <a:gdLst>
                <a:gd name="connsiteX0" fmla="*/ 77207 w 105422"/>
                <a:gd name="connsiteY0" fmla="*/ 166688 h 166973"/>
                <a:gd name="connsiteX1" fmla="*/ 5930 w 105422"/>
                <a:gd name="connsiteY1" fmla="*/ 23259 h 166973"/>
                <a:gd name="connsiteX2" fmla="*/ 16818 w 105422"/>
                <a:gd name="connsiteY2" fmla="*/ 0 h 166973"/>
                <a:gd name="connsiteX3" fmla="*/ 104548 w 105422"/>
                <a:gd name="connsiteY3" fmla="*/ 114189 h 166973"/>
                <a:gd name="connsiteX4" fmla="*/ 81112 w 105422"/>
                <a:gd name="connsiteY4" fmla="*/ 166973 h 1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2" h="166973">
                  <a:moveTo>
                    <a:pt x="77207" y="166688"/>
                  </a:moveTo>
                  <a:cubicBezTo>
                    <a:pt x="17918" y="146763"/>
                    <a:pt x="-13994" y="82548"/>
                    <a:pt x="5930" y="23259"/>
                  </a:cubicBezTo>
                  <a:cubicBezTo>
                    <a:pt x="8666" y="15118"/>
                    <a:pt x="12319" y="7315"/>
                    <a:pt x="16818" y="0"/>
                  </a:cubicBezTo>
                  <a:cubicBezTo>
                    <a:pt x="72577" y="7307"/>
                    <a:pt x="111854" y="58431"/>
                    <a:pt x="104548" y="114189"/>
                  </a:cubicBezTo>
                  <a:cubicBezTo>
                    <a:pt x="101994" y="133677"/>
                    <a:pt x="93855" y="152009"/>
                    <a:pt x="81112" y="166973"/>
                  </a:cubicBezTo>
                </a:path>
              </a:pathLst>
            </a:custGeom>
            <a:solidFill>
              <a:srgbClr val="E0E0E0"/>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3245F20-2591-43A2-A62D-25A3D0F4A55F}"/>
                </a:ext>
              </a:extLst>
            </p:cNvPr>
            <p:cNvSpPr/>
            <p:nvPr/>
          </p:nvSpPr>
          <p:spPr>
            <a:xfrm>
              <a:off x="10397900" y="5184349"/>
              <a:ext cx="114235" cy="154548"/>
            </a:xfrm>
            <a:custGeom>
              <a:avLst/>
              <a:gdLst>
                <a:gd name="connsiteX0" fmla="*/ 6828 w 114235"/>
                <a:gd name="connsiteY0" fmla="*/ 151257 h 154548"/>
                <a:gd name="connsiteX1" fmla="*/ 74796 w 114235"/>
                <a:gd name="connsiteY1" fmla="*/ 5934 h 154548"/>
                <a:gd name="connsiteX2" fmla="*/ 99506 w 114235"/>
                <a:gd name="connsiteY2" fmla="*/ 0 h 154548"/>
                <a:gd name="connsiteX3" fmla="*/ 65125 w 114235"/>
                <a:gd name="connsiteY3" fmla="*/ 139834 h 154548"/>
                <a:gd name="connsiteX4" fmla="*/ 9113 w 114235"/>
                <a:gd name="connsiteY4" fmla="*/ 154496 h 15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5" h="154548">
                  <a:moveTo>
                    <a:pt x="6828" y="151257"/>
                  </a:moveTo>
                  <a:cubicBezTo>
                    <a:pt x="-14533" y="92358"/>
                    <a:pt x="15897" y="27295"/>
                    <a:pt x="74796" y="5934"/>
                  </a:cubicBezTo>
                  <a:cubicBezTo>
                    <a:pt x="82785" y="3037"/>
                    <a:pt x="91073" y="1046"/>
                    <a:pt x="99506" y="0"/>
                  </a:cubicBezTo>
                  <a:cubicBezTo>
                    <a:pt x="128626" y="48108"/>
                    <a:pt x="113233" y="110714"/>
                    <a:pt x="65125" y="139834"/>
                  </a:cubicBezTo>
                  <a:cubicBezTo>
                    <a:pt x="48266" y="150038"/>
                    <a:pt x="28809" y="155131"/>
                    <a:pt x="9113" y="154496"/>
                  </a:cubicBezTo>
                </a:path>
              </a:pathLst>
            </a:custGeom>
            <a:solidFill>
              <a:srgbClr val="E0E0E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8C81C-0136-4FC6-9B60-9FE3BEA10256}"/>
                </a:ext>
              </a:extLst>
            </p:cNvPr>
            <p:cNvSpPr/>
            <p:nvPr/>
          </p:nvSpPr>
          <p:spPr>
            <a:xfrm>
              <a:off x="9855517" y="5746610"/>
              <a:ext cx="491299" cy="402431"/>
            </a:xfrm>
            <a:custGeom>
              <a:avLst/>
              <a:gdLst>
                <a:gd name="connsiteX0" fmla="*/ 64103 w 491299"/>
                <a:gd name="connsiteY0" fmla="*/ 402431 h 402431"/>
                <a:gd name="connsiteX1" fmla="*/ 0 w 491299"/>
                <a:gd name="connsiteY1" fmla="*/ 0 h 402431"/>
                <a:gd name="connsiteX2" fmla="*/ 491299 w 491299"/>
                <a:gd name="connsiteY2" fmla="*/ 6001 h 402431"/>
                <a:gd name="connsiteX3" fmla="*/ 442817 w 491299"/>
                <a:gd name="connsiteY3" fmla="*/ 397192 h 402431"/>
              </a:gdLst>
              <a:ahLst/>
              <a:cxnLst>
                <a:cxn ang="0">
                  <a:pos x="connsiteX0" y="connsiteY0"/>
                </a:cxn>
                <a:cxn ang="0">
                  <a:pos x="connsiteX1" y="connsiteY1"/>
                </a:cxn>
                <a:cxn ang="0">
                  <a:pos x="connsiteX2" y="connsiteY2"/>
                </a:cxn>
                <a:cxn ang="0">
                  <a:pos x="connsiteX3" y="connsiteY3"/>
                </a:cxn>
              </a:cxnLst>
              <a:rect l="l" t="t" r="r" b="b"/>
              <a:pathLst>
                <a:path w="491299" h="402431">
                  <a:moveTo>
                    <a:pt x="64103" y="402431"/>
                  </a:moveTo>
                  <a:lnTo>
                    <a:pt x="0" y="0"/>
                  </a:lnTo>
                  <a:lnTo>
                    <a:pt x="491299" y="6001"/>
                  </a:lnTo>
                  <a:lnTo>
                    <a:pt x="442817" y="397192"/>
                  </a:lnTo>
                </a:path>
              </a:pathLst>
            </a:custGeom>
            <a:solidFill>
              <a:srgbClr val="26323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2D2541-E77A-41B7-A943-9B0578EE26F4}"/>
                </a:ext>
              </a:extLst>
            </p:cNvPr>
            <p:cNvSpPr/>
            <p:nvPr/>
          </p:nvSpPr>
          <p:spPr>
            <a:xfrm>
              <a:off x="10122217" y="5598080"/>
              <a:ext cx="135540" cy="89441"/>
            </a:xfrm>
            <a:custGeom>
              <a:avLst/>
              <a:gdLst>
                <a:gd name="connsiteX0" fmla="*/ 9430 w 135540"/>
                <a:gd name="connsiteY0" fmla="*/ 75092 h 89441"/>
                <a:gd name="connsiteX1" fmla="*/ 90964 w 135540"/>
                <a:gd name="connsiteY1" fmla="*/ 81950 h 89441"/>
                <a:gd name="connsiteX2" fmla="*/ 135541 w 135540"/>
                <a:gd name="connsiteY2" fmla="*/ 11465 h 89441"/>
                <a:gd name="connsiteX3" fmla="*/ 7659 w 135540"/>
                <a:gd name="connsiteY3" fmla="*/ 49283 h 89441"/>
                <a:gd name="connsiteX4" fmla="*/ 0 w 135540"/>
                <a:gd name="connsiteY4" fmla="*/ 67854 h 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41">
                  <a:moveTo>
                    <a:pt x="9430" y="75092"/>
                  </a:moveTo>
                  <a:cubicBezTo>
                    <a:pt x="33570" y="91389"/>
                    <a:pt x="64440" y="93986"/>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474E22F-F028-4C7E-AB8E-67D3A58082CB}"/>
                </a:ext>
              </a:extLst>
            </p:cNvPr>
            <p:cNvSpPr/>
            <p:nvPr/>
          </p:nvSpPr>
          <p:spPr>
            <a:xfrm>
              <a:off x="10346816" y="5684757"/>
              <a:ext cx="135540" cy="89402"/>
            </a:xfrm>
            <a:custGeom>
              <a:avLst/>
              <a:gdLst>
                <a:gd name="connsiteX0" fmla="*/ 9430 w 135540"/>
                <a:gd name="connsiteY0" fmla="*/ 74997 h 89402"/>
                <a:gd name="connsiteX1" fmla="*/ 90964 w 135540"/>
                <a:gd name="connsiteY1" fmla="*/ 81950 h 89402"/>
                <a:gd name="connsiteX2" fmla="*/ 135541 w 135540"/>
                <a:gd name="connsiteY2" fmla="*/ 11465 h 89402"/>
                <a:gd name="connsiteX3" fmla="*/ 7659 w 135540"/>
                <a:gd name="connsiteY3" fmla="*/ 49283 h 89402"/>
                <a:gd name="connsiteX4" fmla="*/ 0 w 135540"/>
                <a:gd name="connsiteY4" fmla="*/ 67854 h 8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02">
                  <a:moveTo>
                    <a:pt x="9430" y="74997"/>
                  </a:moveTo>
                  <a:cubicBezTo>
                    <a:pt x="33553" y="91325"/>
                    <a:pt x="64424" y="93958"/>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F8A008-553B-4F42-A244-847460D8E8D3}"/>
                </a:ext>
              </a:extLst>
            </p:cNvPr>
            <p:cNvSpPr/>
            <p:nvPr/>
          </p:nvSpPr>
          <p:spPr>
            <a:xfrm>
              <a:off x="10226040" y="5533096"/>
              <a:ext cx="144303" cy="84472"/>
            </a:xfrm>
            <a:custGeom>
              <a:avLst/>
              <a:gdLst>
                <a:gd name="connsiteX0" fmla="*/ 3810 w 144303"/>
                <a:gd name="connsiteY0" fmla="*/ 33587 h 84472"/>
                <a:gd name="connsiteX1" fmla="*/ 68104 w 144303"/>
                <a:gd name="connsiteY1" fmla="*/ 84260 h 84472"/>
                <a:gd name="connsiteX2" fmla="*/ 144304 w 144303"/>
                <a:gd name="connsiteY2" fmla="*/ 49875 h 84472"/>
                <a:gd name="connsiteX3" fmla="*/ 16542 w 144303"/>
                <a:gd name="connsiteY3" fmla="*/ 11186 h 84472"/>
                <a:gd name="connsiteX4" fmla="*/ 0 w 144303"/>
                <a:gd name="connsiteY4" fmla="*/ 22443 h 8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 h="84472">
                  <a:moveTo>
                    <a:pt x="3810" y="33587"/>
                  </a:moveTo>
                  <a:cubicBezTo>
                    <a:pt x="15005" y="60483"/>
                    <a:pt x="39336" y="79659"/>
                    <a:pt x="68104" y="84260"/>
                  </a:cubicBezTo>
                  <a:cubicBezTo>
                    <a:pt x="97664" y="86310"/>
                    <a:pt x="126282" y="73396"/>
                    <a:pt x="144304" y="49875"/>
                  </a:cubicBezTo>
                  <a:cubicBezTo>
                    <a:pt x="119707" y="3911"/>
                    <a:pt x="62506" y="-13411"/>
                    <a:pt x="16542" y="11186"/>
                  </a:cubicBezTo>
                  <a:cubicBezTo>
                    <a:pt x="10644" y="14341"/>
                    <a:pt x="5099" y="18115"/>
                    <a:pt x="0" y="22443"/>
                  </a:cubicBezTo>
                </a:path>
              </a:pathLst>
            </a:custGeom>
            <a:solidFill>
              <a:srgbClr val="FF725E"/>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4F3F9ED-BD93-4DB6-BF47-040A2A0C3497}"/>
                </a:ext>
              </a:extLst>
            </p:cNvPr>
            <p:cNvSpPr/>
            <p:nvPr/>
          </p:nvSpPr>
          <p:spPr>
            <a:xfrm>
              <a:off x="10227472" y="5666400"/>
              <a:ext cx="99169" cy="119833"/>
            </a:xfrm>
            <a:custGeom>
              <a:avLst/>
              <a:gdLst>
                <a:gd name="connsiteX0" fmla="*/ 84673 w 99169"/>
                <a:gd name="connsiteY0" fmla="*/ 104 h 119833"/>
                <a:gd name="connsiteX1" fmla="*/ 11331 w 99169"/>
                <a:gd name="connsiteY1" fmla="*/ 36395 h 119833"/>
                <a:gd name="connsiteX2" fmla="*/ 9616 w 99169"/>
                <a:gd name="connsiteY2" fmla="*/ 119834 h 119833"/>
                <a:gd name="connsiteX3" fmla="*/ 81435 w 99169"/>
                <a:gd name="connsiteY3" fmla="*/ 81258 h 119833"/>
                <a:gd name="connsiteX4" fmla="*/ 96389 w 99169"/>
                <a:gd name="connsiteY4" fmla="*/ 1438 h 1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9" h="119833">
                  <a:moveTo>
                    <a:pt x="84673" y="104"/>
                  </a:moveTo>
                  <a:cubicBezTo>
                    <a:pt x="55585" y="-1346"/>
                    <a:pt x="27824" y="12390"/>
                    <a:pt x="11331" y="36395"/>
                  </a:cubicBezTo>
                  <a:cubicBezTo>
                    <a:pt x="-3145" y="62175"/>
                    <a:pt x="-3788" y="93481"/>
                    <a:pt x="9616" y="119834"/>
                  </a:cubicBezTo>
                  <a:cubicBezTo>
                    <a:pt x="37944" y="117746"/>
                    <a:pt x="64052" y="103723"/>
                    <a:pt x="81435" y="81258"/>
                  </a:cubicBezTo>
                  <a:cubicBezTo>
                    <a:pt x="97609" y="58016"/>
                    <a:pt x="103053" y="28959"/>
                    <a:pt x="96389" y="1438"/>
                  </a:cubicBezTo>
                </a:path>
              </a:pathLst>
            </a:custGeom>
            <a:solidFill>
              <a:srgbClr val="FF725E"/>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73DEBBB-9EC9-4112-8341-7983F2128134}"/>
                </a:ext>
              </a:extLst>
            </p:cNvPr>
            <p:cNvSpPr/>
            <p:nvPr/>
          </p:nvSpPr>
          <p:spPr>
            <a:xfrm>
              <a:off x="10382039" y="5820429"/>
              <a:ext cx="93056" cy="123116"/>
            </a:xfrm>
            <a:custGeom>
              <a:avLst/>
              <a:gdLst>
                <a:gd name="connsiteX0" fmla="*/ 9735 w 93056"/>
                <a:gd name="connsiteY0" fmla="*/ 4476 h 123116"/>
                <a:gd name="connsiteX1" fmla="*/ 11640 w 93056"/>
                <a:gd name="connsiteY1" fmla="*/ 86296 h 123116"/>
                <a:gd name="connsiteX2" fmla="*/ 86602 w 93056"/>
                <a:gd name="connsiteY2" fmla="*/ 123063 h 123116"/>
                <a:gd name="connsiteX3" fmla="*/ 81935 w 93056"/>
                <a:gd name="connsiteY3" fmla="*/ 41719 h 123116"/>
                <a:gd name="connsiteX4" fmla="*/ 16593 w 93056"/>
                <a:gd name="connsiteY4" fmla="*/ 0 h 12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 h="123116">
                  <a:moveTo>
                    <a:pt x="9735" y="4476"/>
                  </a:moveTo>
                  <a:cubicBezTo>
                    <a:pt x="-3893" y="30227"/>
                    <a:pt x="-3171" y="61208"/>
                    <a:pt x="11640" y="86296"/>
                  </a:cubicBezTo>
                  <a:cubicBezTo>
                    <a:pt x="28923" y="110297"/>
                    <a:pt x="57044" y="124090"/>
                    <a:pt x="86602" y="123063"/>
                  </a:cubicBezTo>
                  <a:cubicBezTo>
                    <a:pt x="96613" y="96507"/>
                    <a:pt x="94918" y="66955"/>
                    <a:pt x="81935" y="41719"/>
                  </a:cubicBezTo>
                  <a:cubicBezTo>
                    <a:pt x="68981" y="18192"/>
                    <a:pt x="45739" y="6572"/>
                    <a:pt x="16593" y="0"/>
                  </a:cubicBezTo>
                </a:path>
              </a:pathLst>
            </a:custGeom>
            <a:solidFill>
              <a:srgbClr val="FF725E"/>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941322-2A12-47C8-B04F-17E6F885E6F8}"/>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EF6C843-251C-4A07-BA2C-531C02F286B7}"/>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982113-C69B-4104-B2B5-5A06FEE9F10F}"/>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FF725E"/>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901B57-F30D-4238-87C3-8397EDD8A989}"/>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FF725E"/>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1F8D5BD-CA65-4BE1-AA71-9CD29D14635B}"/>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FF725E"/>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927B95-3462-49E3-8466-39CE9858F07E}"/>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FF725E"/>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95CC3CF-5768-498E-8047-6272C786819D}"/>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FF725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1DA3202-F466-4F47-AC12-2C09EC6C7D4F}"/>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FF725E"/>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1DEB54A-007E-4DBB-B188-9BB716C69FD5}"/>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FF725E"/>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6B2EE3-8EC7-40E2-B368-834FA31D601E}"/>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FF725E"/>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FA9359B-395D-4CC4-9797-A01CF8182948}"/>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000000"/>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00636C4-1F31-475D-8B62-1B423D3564DA}"/>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000000"/>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A2ED4A7-EAEB-4FF8-9CC5-59F5B9D7DA9F}"/>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000000"/>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22D0FD4-0D38-4430-AF70-F82BE3EDD8C1}"/>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000000"/>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96D0CDA-41C2-4508-BA93-56E30FBB2BC6}"/>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00000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BE02314-FFCA-4CB4-AB59-0A8B584A3A50}"/>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000000"/>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208751-32D0-4C54-8F86-67806329DBC6}"/>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000000"/>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F0D9D3D-8594-4D5B-B28B-39D32C4434B0}"/>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5AF5E3D-6CD6-4CBE-951A-2B8F8C0BEF00}"/>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FF725E"/>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16011AB-5AF0-40C0-B6BE-E13CE3A36C7D}"/>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00000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FA8271B-5D70-4287-AB84-73B31781A241}"/>
                </a:ext>
              </a:extLst>
            </p:cNvPr>
            <p:cNvSpPr/>
            <p:nvPr/>
          </p:nvSpPr>
          <p:spPr>
            <a:xfrm>
              <a:off x="10112842" y="5426310"/>
              <a:ext cx="527686" cy="320013"/>
            </a:xfrm>
            <a:custGeom>
              <a:avLst/>
              <a:gdLst>
                <a:gd name="connsiteX0" fmla="*/ 518296 w 527686"/>
                <a:gd name="connsiteY0" fmla="*/ 245147 h 320013"/>
                <a:gd name="connsiteX1" fmla="*/ 525630 w 527686"/>
                <a:gd name="connsiteY1" fmla="*/ 209143 h 320013"/>
                <a:gd name="connsiteX2" fmla="*/ 516105 w 527686"/>
                <a:gd name="connsiteY2" fmla="*/ 167614 h 320013"/>
                <a:gd name="connsiteX3" fmla="*/ 444382 w 527686"/>
                <a:gd name="connsiteY3" fmla="*/ 119989 h 320013"/>
                <a:gd name="connsiteX4" fmla="*/ 409139 w 527686"/>
                <a:gd name="connsiteY4" fmla="*/ 124180 h 320013"/>
                <a:gd name="connsiteX5" fmla="*/ 332939 w 527686"/>
                <a:gd name="connsiteY5" fmla="*/ 149802 h 320013"/>
                <a:gd name="connsiteX6" fmla="*/ 288458 w 527686"/>
                <a:gd name="connsiteY6" fmla="*/ 149897 h 320013"/>
                <a:gd name="connsiteX7" fmla="*/ 252358 w 527686"/>
                <a:gd name="connsiteY7" fmla="*/ 121322 h 320013"/>
                <a:gd name="connsiteX8" fmla="*/ 209686 w 527686"/>
                <a:gd name="connsiteY8" fmla="*/ 36835 h 320013"/>
                <a:gd name="connsiteX9" fmla="*/ 170824 w 527686"/>
                <a:gd name="connsiteY9" fmla="*/ 11404 h 320013"/>
                <a:gd name="connsiteX10" fmla="*/ 125485 w 527686"/>
                <a:gd name="connsiteY10" fmla="*/ 6831 h 320013"/>
                <a:gd name="connsiteX11" fmla="*/ 50333 w 527686"/>
                <a:gd name="connsiteY11" fmla="*/ 45122 h 320013"/>
                <a:gd name="connsiteX12" fmla="*/ 12899 w 527686"/>
                <a:gd name="connsiteY12" fmla="*/ 114368 h 320013"/>
                <a:gd name="connsiteX13" fmla="*/ 4517 w 527686"/>
                <a:gd name="connsiteY13" fmla="*/ 183044 h 320013"/>
                <a:gd name="connsiteX14" fmla="*/ 16995 w 527686"/>
                <a:gd name="connsiteY14" fmla="*/ 283247 h 320013"/>
                <a:gd name="connsiteX15" fmla="*/ 21758 w 527686"/>
                <a:gd name="connsiteY15" fmla="*/ 310489 h 320013"/>
                <a:gd name="connsiteX16" fmla="*/ 22805 w 527686"/>
                <a:gd name="connsiteY16" fmla="*/ 317632 h 320013"/>
                <a:gd name="connsiteX17" fmla="*/ 22805 w 527686"/>
                <a:gd name="connsiteY17" fmla="*/ 320014 h 320013"/>
                <a:gd name="connsiteX18" fmla="*/ 22043 w 527686"/>
                <a:gd name="connsiteY18" fmla="*/ 317728 h 320013"/>
                <a:gd name="connsiteX19" fmla="*/ 20519 w 527686"/>
                <a:gd name="connsiteY19" fmla="*/ 310679 h 320013"/>
                <a:gd name="connsiteX20" fmla="*/ 14804 w 527686"/>
                <a:gd name="connsiteY20" fmla="*/ 283628 h 320013"/>
                <a:gd name="connsiteX21" fmla="*/ 326 w 527686"/>
                <a:gd name="connsiteY21" fmla="*/ 183044 h 320013"/>
                <a:gd name="connsiteX22" fmla="*/ 8232 w 527686"/>
                <a:gd name="connsiteY22" fmla="*/ 113035 h 320013"/>
                <a:gd name="connsiteX23" fmla="*/ 46332 w 527686"/>
                <a:gd name="connsiteY23" fmla="*/ 41693 h 320013"/>
                <a:gd name="connsiteX24" fmla="*/ 80812 w 527686"/>
                <a:gd name="connsiteY24" fmla="*/ 14166 h 320013"/>
                <a:gd name="connsiteX25" fmla="*/ 172443 w 527686"/>
                <a:gd name="connsiteY25" fmla="*/ 5308 h 320013"/>
                <a:gd name="connsiteX26" fmla="*/ 213591 w 527686"/>
                <a:gd name="connsiteY26" fmla="*/ 32263 h 320013"/>
                <a:gd name="connsiteX27" fmla="*/ 256644 w 527686"/>
                <a:gd name="connsiteY27" fmla="*/ 117417 h 320013"/>
                <a:gd name="connsiteX28" fmla="*/ 289886 w 527686"/>
                <a:gd name="connsiteY28" fmla="*/ 144277 h 320013"/>
                <a:gd name="connsiteX29" fmla="*/ 331701 w 527686"/>
                <a:gd name="connsiteY29" fmla="*/ 145420 h 320013"/>
                <a:gd name="connsiteX30" fmla="*/ 407901 w 527686"/>
                <a:gd name="connsiteY30" fmla="*/ 120275 h 320013"/>
                <a:gd name="connsiteX31" fmla="*/ 444668 w 527686"/>
                <a:gd name="connsiteY31" fmla="*/ 116274 h 320013"/>
                <a:gd name="connsiteX32" fmla="*/ 518677 w 527686"/>
                <a:gd name="connsiteY32" fmla="*/ 166280 h 320013"/>
                <a:gd name="connsiteX33" fmla="*/ 527630 w 527686"/>
                <a:gd name="connsiteY33" fmla="*/ 209238 h 320013"/>
                <a:gd name="connsiteX34" fmla="*/ 522296 w 527686"/>
                <a:gd name="connsiteY34" fmla="*/ 236384 h 320013"/>
                <a:gd name="connsiteX35" fmla="*/ 518296 w 527686"/>
                <a:gd name="connsiteY35" fmla="*/ 245147 h 32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686" h="320013">
                  <a:moveTo>
                    <a:pt x="518296" y="245147"/>
                  </a:moveTo>
                  <a:cubicBezTo>
                    <a:pt x="522842" y="233671"/>
                    <a:pt x="525325" y="221483"/>
                    <a:pt x="525630" y="209143"/>
                  </a:cubicBezTo>
                  <a:cubicBezTo>
                    <a:pt x="525791" y="194740"/>
                    <a:pt x="522526" y="180506"/>
                    <a:pt x="516105" y="167614"/>
                  </a:cubicBezTo>
                  <a:cubicBezTo>
                    <a:pt x="501955" y="140482"/>
                    <a:pt x="474878" y="122503"/>
                    <a:pt x="444382" y="119989"/>
                  </a:cubicBezTo>
                  <a:cubicBezTo>
                    <a:pt x="432481" y="119341"/>
                    <a:pt x="420557" y="120759"/>
                    <a:pt x="409139" y="124180"/>
                  </a:cubicBezTo>
                  <a:cubicBezTo>
                    <a:pt x="385041" y="130466"/>
                    <a:pt x="361514" y="144182"/>
                    <a:pt x="332939" y="149802"/>
                  </a:cubicBezTo>
                  <a:cubicBezTo>
                    <a:pt x="318356" y="153571"/>
                    <a:pt x="303057" y="153604"/>
                    <a:pt x="288458" y="149897"/>
                  </a:cubicBezTo>
                  <a:cubicBezTo>
                    <a:pt x="273413" y="144961"/>
                    <a:pt x="260617" y="134831"/>
                    <a:pt x="252358" y="121322"/>
                  </a:cubicBezTo>
                  <a:cubicBezTo>
                    <a:pt x="235213" y="94747"/>
                    <a:pt x="230355" y="61315"/>
                    <a:pt x="209686" y="36835"/>
                  </a:cubicBezTo>
                  <a:cubicBezTo>
                    <a:pt x="199349" y="24910"/>
                    <a:pt x="185891" y="16102"/>
                    <a:pt x="170824" y="11404"/>
                  </a:cubicBezTo>
                  <a:cubicBezTo>
                    <a:pt x="156198" y="6724"/>
                    <a:pt x="140752" y="5166"/>
                    <a:pt x="125485" y="6831"/>
                  </a:cubicBezTo>
                  <a:cubicBezTo>
                    <a:pt x="96525" y="9741"/>
                    <a:pt x="69710" y="23404"/>
                    <a:pt x="50333" y="45122"/>
                  </a:cubicBezTo>
                  <a:cubicBezTo>
                    <a:pt x="32836" y="65116"/>
                    <a:pt x="20045" y="88779"/>
                    <a:pt x="12899" y="114368"/>
                  </a:cubicBezTo>
                  <a:cubicBezTo>
                    <a:pt x="6337" y="136641"/>
                    <a:pt x="3505" y="159846"/>
                    <a:pt x="4517" y="183044"/>
                  </a:cubicBezTo>
                  <a:cubicBezTo>
                    <a:pt x="6456" y="216684"/>
                    <a:pt x="10625" y="250158"/>
                    <a:pt x="16995" y="283247"/>
                  </a:cubicBezTo>
                  <a:cubicBezTo>
                    <a:pt x="18995" y="294772"/>
                    <a:pt x="20615" y="303821"/>
                    <a:pt x="21758" y="310489"/>
                  </a:cubicBezTo>
                  <a:cubicBezTo>
                    <a:pt x="21758" y="313346"/>
                    <a:pt x="22519" y="315632"/>
                    <a:pt x="22805" y="317632"/>
                  </a:cubicBezTo>
                  <a:cubicBezTo>
                    <a:pt x="22911" y="318422"/>
                    <a:pt x="22911" y="319223"/>
                    <a:pt x="22805" y="320014"/>
                  </a:cubicBezTo>
                  <a:cubicBezTo>
                    <a:pt x="22805" y="320014"/>
                    <a:pt x="22805" y="319252"/>
                    <a:pt x="22043" y="317728"/>
                  </a:cubicBezTo>
                  <a:cubicBezTo>
                    <a:pt x="21281" y="316204"/>
                    <a:pt x="21091" y="313537"/>
                    <a:pt x="20519" y="310679"/>
                  </a:cubicBezTo>
                  <a:cubicBezTo>
                    <a:pt x="19091" y="304107"/>
                    <a:pt x="17185" y="295058"/>
                    <a:pt x="14804" y="283628"/>
                  </a:cubicBezTo>
                  <a:cubicBezTo>
                    <a:pt x="7479" y="250508"/>
                    <a:pt x="2639" y="216886"/>
                    <a:pt x="326" y="183044"/>
                  </a:cubicBezTo>
                  <a:cubicBezTo>
                    <a:pt x="-990" y="159430"/>
                    <a:pt x="1683" y="135762"/>
                    <a:pt x="8232" y="113035"/>
                  </a:cubicBezTo>
                  <a:cubicBezTo>
                    <a:pt x="15403" y="86691"/>
                    <a:pt x="28426" y="62305"/>
                    <a:pt x="46332" y="41693"/>
                  </a:cubicBezTo>
                  <a:cubicBezTo>
                    <a:pt x="56255" y="30707"/>
                    <a:pt x="67901" y="21410"/>
                    <a:pt x="80812" y="14166"/>
                  </a:cubicBezTo>
                  <a:cubicBezTo>
                    <a:pt x="108946" y="-911"/>
                    <a:pt x="141943" y="-4101"/>
                    <a:pt x="172443" y="5308"/>
                  </a:cubicBezTo>
                  <a:cubicBezTo>
                    <a:pt x="188391" y="10307"/>
                    <a:pt x="202637" y="19639"/>
                    <a:pt x="213591" y="32263"/>
                  </a:cubicBezTo>
                  <a:cubicBezTo>
                    <a:pt x="235594" y="58552"/>
                    <a:pt x="240261" y="92176"/>
                    <a:pt x="256644" y="117417"/>
                  </a:cubicBezTo>
                  <a:cubicBezTo>
                    <a:pt x="264166" y="130049"/>
                    <a:pt x="275956" y="139576"/>
                    <a:pt x="289886" y="144277"/>
                  </a:cubicBezTo>
                  <a:cubicBezTo>
                    <a:pt x="303516" y="148105"/>
                    <a:pt x="317882" y="148498"/>
                    <a:pt x="331701" y="145420"/>
                  </a:cubicBezTo>
                  <a:cubicBezTo>
                    <a:pt x="359133" y="140086"/>
                    <a:pt x="383041" y="126370"/>
                    <a:pt x="407901" y="120275"/>
                  </a:cubicBezTo>
                  <a:cubicBezTo>
                    <a:pt x="419828" y="116801"/>
                    <a:pt x="432273" y="115447"/>
                    <a:pt x="444668" y="116274"/>
                  </a:cubicBezTo>
                  <a:cubicBezTo>
                    <a:pt x="476316" y="119048"/>
                    <a:pt x="504294" y="137952"/>
                    <a:pt x="518677" y="166280"/>
                  </a:cubicBezTo>
                  <a:cubicBezTo>
                    <a:pt x="525078" y="179669"/>
                    <a:pt x="528150" y="194406"/>
                    <a:pt x="527630" y="209238"/>
                  </a:cubicBezTo>
                  <a:cubicBezTo>
                    <a:pt x="527358" y="218519"/>
                    <a:pt x="525555" y="227691"/>
                    <a:pt x="522296" y="236384"/>
                  </a:cubicBezTo>
                  <a:cubicBezTo>
                    <a:pt x="521299" y="239447"/>
                    <a:pt x="519957" y="242387"/>
                    <a:pt x="518296" y="245147"/>
                  </a:cubicBezTo>
                  <a:close/>
                </a:path>
              </a:pathLst>
            </a:custGeom>
            <a:solidFill>
              <a:srgbClr val="FF725E"/>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8AC84F0-4A46-4A62-8F13-EBCAA8EF26B6}"/>
                </a:ext>
              </a:extLst>
            </p:cNvPr>
            <p:cNvSpPr/>
            <p:nvPr/>
          </p:nvSpPr>
          <p:spPr>
            <a:xfrm>
              <a:off x="10340816" y="5417295"/>
              <a:ext cx="135540" cy="89956"/>
            </a:xfrm>
            <a:custGeom>
              <a:avLst/>
              <a:gdLst>
                <a:gd name="connsiteX0" fmla="*/ 3334 w 135540"/>
                <a:gd name="connsiteY0" fmla="*/ 76140 h 89956"/>
                <a:gd name="connsiteX1" fmla="*/ 90964 w 135540"/>
                <a:gd name="connsiteY1" fmla="*/ 81950 h 89956"/>
                <a:gd name="connsiteX2" fmla="*/ 135541 w 135540"/>
                <a:gd name="connsiteY2" fmla="*/ 11465 h 89956"/>
                <a:gd name="connsiteX3" fmla="*/ 7659 w 135540"/>
                <a:gd name="connsiteY3" fmla="*/ 49283 h 89956"/>
                <a:gd name="connsiteX4" fmla="*/ 0 w 135540"/>
                <a:gd name="connsiteY4" fmla="*/ 67854 h 8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956">
                  <a:moveTo>
                    <a:pt x="3334" y="76140"/>
                  </a:moveTo>
                  <a:cubicBezTo>
                    <a:pt x="29855" y="92231"/>
                    <a:pt x="62550" y="94399"/>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3D0125C-617D-4EE6-B142-E793066F745D}"/>
                </a:ext>
              </a:extLst>
            </p:cNvPr>
            <p:cNvSpPr/>
            <p:nvPr/>
          </p:nvSpPr>
          <p:spPr>
            <a:xfrm>
              <a:off x="10436923" y="5567540"/>
              <a:ext cx="124110" cy="99408"/>
            </a:xfrm>
            <a:custGeom>
              <a:avLst/>
              <a:gdLst>
                <a:gd name="connsiteX0" fmla="*/ 0 w 124110"/>
                <a:gd name="connsiteY0" fmla="*/ 10382 h 99408"/>
                <a:gd name="connsiteX1" fmla="*/ 40672 w 124110"/>
                <a:gd name="connsiteY1" fmla="*/ 88201 h 99408"/>
                <a:gd name="connsiteX2" fmla="*/ 124111 w 124110"/>
                <a:gd name="connsiteY2" fmla="*/ 89630 h 99408"/>
                <a:gd name="connsiteX3" fmla="*/ 25073 w 124110"/>
                <a:gd name="connsiteY3" fmla="*/ 123 h 99408"/>
                <a:gd name="connsiteX4" fmla="*/ 5334 w 124110"/>
                <a:gd name="connsiteY4" fmla="*/ 3238 h 9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99408">
                  <a:moveTo>
                    <a:pt x="0" y="10382"/>
                  </a:moveTo>
                  <a:cubicBezTo>
                    <a:pt x="79" y="41396"/>
                    <a:pt x="15254" y="70430"/>
                    <a:pt x="40672" y="88201"/>
                  </a:cubicBezTo>
                  <a:cubicBezTo>
                    <a:pt x="66490" y="102620"/>
                    <a:pt x="97813" y="103157"/>
                    <a:pt x="124111" y="89630"/>
                  </a:cubicBezTo>
                  <a:cubicBezTo>
                    <a:pt x="121479" y="37565"/>
                    <a:pt x="77139" y="-2509"/>
                    <a:pt x="25073" y="123"/>
                  </a:cubicBezTo>
                  <a:cubicBezTo>
                    <a:pt x="18402" y="460"/>
                    <a:pt x="11785" y="1504"/>
                    <a:pt x="5334" y="3238"/>
                  </a:cubicBezTo>
                </a:path>
              </a:pathLst>
            </a:custGeom>
            <a:solidFill>
              <a:srgbClr val="FF725E"/>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5385520-54EA-48B0-9E4E-DE69423CA1CB}"/>
                </a:ext>
              </a:extLst>
            </p:cNvPr>
            <p:cNvSpPr/>
            <p:nvPr/>
          </p:nvSpPr>
          <p:spPr>
            <a:xfrm>
              <a:off x="10594085" y="5474237"/>
              <a:ext cx="129022" cy="93938"/>
            </a:xfrm>
            <a:custGeom>
              <a:avLst/>
              <a:gdLst>
                <a:gd name="connsiteX0" fmla="*/ 4382 w 129022"/>
                <a:gd name="connsiteY0" fmla="*/ 85016 h 93938"/>
                <a:gd name="connsiteX1" fmla="*/ 92202 w 129022"/>
                <a:gd name="connsiteY1" fmla="*/ 81396 h 93938"/>
                <a:gd name="connsiteX2" fmla="*/ 128969 w 129022"/>
                <a:gd name="connsiteY2" fmla="*/ 6530 h 93938"/>
                <a:gd name="connsiteX3" fmla="*/ 47625 w 129022"/>
                <a:gd name="connsiteY3" fmla="*/ 11102 h 93938"/>
                <a:gd name="connsiteX4" fmla="*/ 0 w 129022"/>
                <a:gd name="connsiteY4" fmla="*/ 77110 h 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2" h="93938">
                  <a:moveTo>
                    <a:pt x="4382" y="85016"/>
                  </a:moveTo>
                  <a:cubicBezTo>
                    <a:pt x="32518" y="98082"/>
                    <a:pt x="65236" y="96734"/>
                    <a:pt x="92202" y="81396"/>
                  </a:cubicBezTo>
                  <a:cubicBezTo>
                    <a:pt x="116202" y="64156"/>
                    <a:pt x="129998" y="36062"/>
                    <a:pt x="128969" y="6530"/>
                  </a:cubicBezTo>
                  <a:cubicBezTo>
                    <a:pt x="102434" y="-3559"/>
                    <a:pt x="72862" y="-1897"/>
                    <a:pt x="47625" y="11102"/>
                  </a:cubicBezTo>
                  <a:cubicBezTo>
                    <a:pt x="23001" y="25237"/>
                    <a:pt x="5650" y="49285"/>
                    <a:pt x="0" y="77110"/>
                  </a:cubicBezTo>
                </a:path>
              </a:pathLst>
            </a:custGeom>
            <a:solidFill>
              <a:srgbClr val="FF725E"/>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CAAB59-3C99-40E1-AB20-C7A2CF421E78}"/>
                </a:ext>
              </a:extLst>
            </p:cNvPr>
            <p:cNvSpPr/>
            <p:nvPr/>
          </p:nvSpPr>
          <p:spPr>
            <a:xfrm>
              <a:off x="10172483" y="5291315"/>
              <a:ext cx="83438" cy="146208"/>
            </a:xfrm>
            <a:custGeom>
              <a:avLst/>
              <a:gdLst>
                <a:gd name="connsiteX0" fmla="*/ 35554 w 83438"/>
                <a:gd name="connsiteY0" fmla="*/ 146209 h 146208"/>
                <a:gd name="connsiteX1" fmla="*/ 788 w 83438"/>
                <a:gd name="connsiteY1" fmla="*/ 63532 h 146208"/>
                <a:gd name="connsiteX2" fmla="*/ 54890 w 83438"/>
                <a:gd name="connsiteY2" fmla="*/ 0 h 146208"/>
                <a:gd name="connsiteX3" fmla="*/ 56791 w 83438"/>
                <a:gd name="connsiteY3" fmla="*/ 133208 h 146208"/>
                <a:gd name="connsiteX4" fmla="*/ 41079 w 83438"/>
                <a:gd name="connsiteY4" fmla="*/ 146209 h 14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8" h="146208">
                  <a:moveTo>
                    <a:pt x="35554" y="146209"/>
                  </a:moveTo>
                  <a:cubicBezTo>
                    <a:pt x="12027" y="125825"/>
                    <a:pt x="-3784" y="90202"/>
                    <a:pt x="788" y="63532"/>
                  </a:cubicBezTo>
                  <a:cubicBezTo>
                    <a:pt x="7062" y="34639"/>
                    <a:pt x="27366" y="10796"/>
                    <a:pt x="54890" y="0"/>
                  </a:cubicBezTo>
                  <a:cubicBezTo>
                    <a:pt x="92200" y="36259"/>
                    <a:pt x="93051" y="95899"/>
                    <a:pt x="56791" y="133208"/>
                  </a:cubicBezTo>
                  <a:cubicBezTo>
                    <a:pt x="52040" y="138098"/>
                    <a:pt x="46771" y="142457"/>
                    <a:pt x="41079" y="146209"/>
                  </a:cubicBezTo>
                </a:path>
              </a:pathLst>
            </a:custGeom>
            <a:solidFill>
              <a:srgbClr val="FF725E"/>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8D0462-624F-43C4-8851-136E4BD97B5A}"/>
                </a:ext>
              </a:extLst>
            </p:cNvPr>
            <p:cNvSpPr/>
            <p:nvPr/>
          </p:nvSpPr>
          <p:spPr>
            <a:xfrm>
              <a:off x="9577101" y="5199918"/>
              <a:ext cx="469013" cy="545929"/>
            </a:xfrm>
            <a:custGeom>
              <a:avLst/>
              <a:gdLst>
                <a:gd name="connsiteX0" fmla="*/ 0 w 469013"/>
                <a:gd name="connsiteY0" fmla="*/ 121877 h 545929"/>
                <a:gd name="connsiteX1" fmla="*/ 953 w 469013"/>
                <a:gd name="connsiteY1" fmla="*/ 119781 h 545929"/>
                <a:gd name="connsiteX2" fmla="*/ 4191 w 469013"/>
                <a:gd name="connsiteY2" fmla="*/ 113685 h 545929"/>
                <a:gd name="connsiteX3" fmla="*/ 18479 w 469013"/>
                <a:gd name="connsiteY3" fmla="*/ 91492 h 545929"/>
                <a:gd name="connsiteX4" fmla="*/ 88773 w 469013"/>
                <a:gd name="connsiteY4" fmla="*/ 24817 h 545929"/>
                <a:gd name="connsiteX5" fmla="*/ 151829 w 469013"/>
                <a:gd name="connsiteY5" fmla="*/ 1576 h 545929"/>
                <a:gd name="connsiteX6" fmla="*/ 228029 w 469013"/>
                <a:gd name="connsiteY6" fmla="*/ 9672 h 545929"/>
                <a:gd name="connsiteX7" fmla="*/ 293561 w 469013"/>
                <a:gd name="connsiteY7" fmla="*/ 63298 h 545929"/>
                <a:gd name="connsiteX8" fmla="*/ 322136 w 469013"/>
                <a:gd name="connsiteY8" fmla="*/ 150071 h 545929"/>
                <a:gd name="connsiteX9" fmla="*/ 340424 w 469013"/>
                <a:gd name="connsiteY9" fmla="*/ 191409 h 545929"/>
                <a:gd name="connsiteX10" fmla="*/ 371570 w 469013"/>
                <a:gd name="connsiteY10" fmla="*/ 222080 h 545929"/>
                <a:gd name="connsiteX11" fmla="*/ 406622 w 469013"/>
                <a:gd name="connsiteY11" fmla="*/ 247607 h 545929"/>
                <a:gd name="connsiteX12" fmla="*/ 435197 w 469013"/>
                <a:gd name="connsiteY12" fmla="*/ 278468 h 545929"/>
                <a:gd name="connsiteX13" fmla="*/ 464439 w 469013"/>
                <a:gd name="connsiteY13" fmla="*/ 349905 h 545929"/>
                <a:gd name="connsiteX14" fmla="*/ 468344 w 469013"/>
                <a:gd name="connsiteY14" fmla="*/ 416580 h 545929"/>
                <a:gd name="connsiteX15" fmla="*/ 451104 w 469013"/>
                <a:gd name="connsiteY15" fmla="*/ 511830 h 545929"/>
                <a:gd name="connsiteX16" fmla="*/ 444055 w 469013"/>
                <a:gd name="connsiteY16" fmla="*/ 537262 h 545929"/>
                <a:gd name="connsiteX17" fmla="*/ 441198 w 469013"/>
                <a:gd name="connsiteY17" fmla="*/ 545930 h 545929"/>
                <a:gd name="connsiteX18" fmla="*/ 443103 w 469013"/>
                <a:gd name="connsiteY18" fmla="*/ 536976 h 545929"/>
                <a:gd name="connsiteX19" fmla="*/ 449104 w 469013"/>
                <a:gd name="connsiteY19" fmla="*/ 511354 h 545929"/>
                <a:gd name="connsiteX20" fmla="*/ 464534 w 469013"/>
                <a:gd name="connsiteY20" fmla="*/ 416104 h 545929"/>
                <a:gd name="connsiteX21" fmla="*/ 460057 w 469013"/>
                <a:gd name="connsiteY21" fmla="*/ 350191 h 545929"/>
                <a:gd name="connsiteX22" fmla="*/ 431482 w 469013"/>
                <a:gd name="connsiteY22" fmla="*/ 280753 h 545929"/>
                <a:gd name="connsiteX23" fmla="*/ 403860 w 469013"/>
                <a:gd name="connsiteY23" fmla="*/ 250940 h 545929"/>
                <a:gd name="connsiteX24" fmla="*/ 368808 w 469013"/>
                <a:gd name="connsiteY24" fmla="*/ 225699 h 545929"/>
                <a:gd name="connsiteX25" fmla="*/ 336423 w 469013"/>
                <a:gd name="connsiteY25" fmla="*/ 193790 h 545929"/>
                <a:gd name="connsiteX26" fmla="*/ 317373 w 469013"/>
                <a:gd name="connsiteY26" fmla="*/ 151023 h 545929"/>
                <a:gd name="connsiteX27" fmla="*/ 288798 w 469013"/>
                <a:gd name="connsiteY27" fmla="*/ 65298 h 545929"/>
                <a:gd name="connsiteX28" fmla="*/ 226124 w 469013"/>
                <a:gd name="connsiteY28" fmla="*/ 13578 h 545929"/>
                <a:gd name="connsiteX29" fmla="*/ 151829 w 469013"/>
                <a:gd name="connsiteY29" fmla="*/ 5291 h 545929"/>
                <a:gd name="connsiteX30" fmla="*/ 90012 w 469013"/>
                <a:gd name="connsiteY30" fmla="*/ 27389 h 545929"/>
                <a:gd name="connsiteX31" fmla="*/ 19431 w 469013"/>
                <a:gd name="connsiteY31" fmla="*/ 91778 h 545929"/>
                <a:gd name="connsiteX32" fmla="*/ 4477 w 469013"/>
                <a:gd name="connsiteY32" fmla="*/ 113304 h 545929"/>
                <a:gd name="connsiteX33" fmla="*/ 0 w 469013"/>
                <a:gd name="connsiteY33" fmla="*/ 121877 h 54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13" h="545929">
                  <a:moveTo>
                    <a:pt x="0" y="121877"/>
                  </a:moveTo>
                  <a:cubicBezTo>
                    <a:pt x="232" y="121142"/>
                    <a:pt x="551" y="120439"/>
                    <a:pt x="953" y="119781"/>
                  </a:cubicBezTo>
                  <a:cubicBezTo>
                    <a:pt x="1810" y="118162"/>
                    <a:pt x="2953" y="116162"/>
                    <a:pt x="4191" y="113685"/>
                  </a:cubicBezTo>
                  <a:cubicBezTo>
                    <a:pt x="7144" y="108447"/>
                    <a:pt x="11811" y="100922"/>
                    <a:pt x="18479" y="91492"/>
                  </a:cubicBezTo>
                  <a:cubicBezTo>
                    <a:pt x="37093" y="64685"/>
                    <a:pt x="61020" y="41990"/>
                    <a:pt x="88773" y="24817"/>
                  </a:cubicBezTo>
                  <a:cubicBezTo>
                    <a:pt x="108065" y="13011"/>
                    <a:pt x="129490" y="5114"/>
                    <a:pt x="151829" y="1576"/>
                  </a:cubicBezTo>
                  <a:cubicBezTo>
                    <a:pt x="177507" y="-2102"/>
                    <a:pt x="203697" y="681"/>
                    <a:pt x="228029" y="9672"/>
                  </a:cubicBezTo>
                  <a:cubicBezTo>
                    <a:pt x="255496" y="19291"/>
                    <a:pt x="278697" y="38277"/>
                    <a:pt x="293561" y="63298"/>
                  </a:cubicBezTo>
                  <a:cubicBezTo>
                    <a:pt x="308610" y="89682"/>
                    <a:pt x="313468" y="120448"/>
                    <a:pt x="322136" y="150071"/>
                  </a:cubicBezTo>
                  <a:cubicBezTo>
                    <a:pt x="326205" y="164660"/>
                    <a:pt x="332365" y="178584"/>
                    <a:pt x="340424" y="191409"/>
                  </a:cubicBezTo>
                  <a:cubicBezTo>
                    <a:pt x="348956" y="203355"/>
                    <a:pt x="359494" y="213732"/>
                    <a:pt x="371570" y="222080"/>
                  </a:cubicBezTo>
                  <a:cubicBezTo>
                    <a:pt x="383286" y="230748"/>
                    <a:pt x="395573" y="238558"/>
                    <a:pt x="406622" y="247607"/>
                  </a:cubicBezTo>
                  <a:cubicBezTo>
                    <a:pt x="417544" y="256506"/>
                    <a:pt x="427163" y="266895"/>
                    <a:pt x="435197" y="278468"/>
                  </a:cubicBezTo>
                  <a:cubicBezTo>
                    <a:pt x="449682" y="300054"/>
                    <a:pt x="459630" y="324358"/>
                    <a:pt x="464439" y="349905"/>
                  </a:cubicBezTo>
                  <a:cubicBezTo>
                    <a:pt x="468648" y="371864"/>
                    <a:pt x="469961" y="394280"/>
                    <a:pt x="468344" y="416580"/>
                  </a:cubicBezTo>
                  <a:cubicBezTo>
                    <a:pt x="465615" y="448803"/>
                    <a:pt x="459842" y="480695"/>
                    <a:pt x="451104" y="511830"/>
                  </a:cubicBezTo>
                  <a:cubicBezTo>
                    <a:pt x="448246" y="522879"/>
                    <a:pt x="445770" y="531452"/>
                    <a:pt x="444055" y="537262"/>
                  </a:cubicBezTo>
                  <a:cubicBezTo>
                    <a:pt x="443394" y="540239"/>
                    <a:pt x="442437" y="543143"/>
                    <a:pt x="441198" y="545930"/>
                  </a:cubicBezTo>
                  <a:cubicBezTo>
                    <a:pt x="441651" y="542909"/>
                    <a:pt x="442287" y="539919"/>
                    <a:pt x="443103" y="536976"/>
                  </a:cubicBezTo>
                  <a:cubicBezTo>
                    <a:pt x="444532" y="530690"/>
                    <a:pt x="446627" y="522117"/>
                    <a:pt x="449104" y="511354"/>
                  </a:cubicBezTo>
                  <a:cubicBezTo>
                    <a:pt x="457056" y="480123"/>
                    <a:pt x="462219" y="448248"/>
                    <a:pt x="464534" y="416104"/>
                  </a:cubicBezTo>
                  <a:cubicBezTo>
                    <a:pt x="465934" y="394032"/>
                    <a:pt x="464429" y="371871"/>
                    <a:pt x="460057" y="350191"/>
                  </a:cubicBezTo>
                  <a:cubicBezTo>
                    <a:pt x="455385" y="325333"/>
                    <a:pt x="445659" y="301700"/>
                    <a:pt x="431482" y="280753"/>
                  </a:cubicBezTo>
                  <a:cubicBezTo>
                    <a:pt x="423714" y="269574"/>
                    <a:pt x="414416" y="259538"/>
                    <a:pt x="403860" y="250940"/>
                  </a:cubicBezTo>
                  <a:cubicBezTo>
                    <a:pt x="393002" y="242178"/>
                    <a:pt x="380810" y="234462"/>
                    <a:pt x="368808" y="225699"/>
                  </a:cubicBezTo>
                  <a:cubicBezTo>
                    <a:pt x="356205" y="217069"/>
                    <a:pt x="345239" y="206264"/>
                    <a:pt x="336423" y="193790"/>
                  </a:cubicBezTo>
                  <a:cubicBezTo>
                    <a:pt x="328027" y="180537"/>
                    <a:pt x="321609" y="166130"/>
                    <a:pt x="317373" y="151023"/>
                  </a:cubicBezTo>
                  <a:cubicBezTo>
                    <a:pt x="308515" y="121020"/>
                    <a:pt x="303657" y="90540"/>
                    <a:pt x="288798" y="65298"/>
                  </a:cubicBezTo>
                  <a:cubicBezTo>
                    <a:pt x="274575" y="41279"/>
                    <a:pt x="252406" y="22984"/>
                    <a:pt x="226124" y="13578"/>
                  </a:cubicBezTo>
                  <a:cubicBezTo>
                    <a:pt x="202431" y="4690"/>
                    <a:pt x="176898" y="1842"/>
                    <a:pt x="151829" y="5291"/>
                  </a:cubicBezTo>
                  <a:cubicBezTo>
                    <a:pt x="129984" y="8574"/>
                    <a:pt x="108987" y="16079"/>
                    <a:pt x="90012" y="27389"/>
                  </a:cubicBezTo>
                  <a:cubicBezTo>
                    <a:pt x="62496" y="44024"/>
                    <a:pt x="38516" y="65901"/>
                    <a:pt x="19431" y="91778"/>
                  </a:cubicBezTo>
                  <a:cubicBezTo>
                    <a:pt x="12668" y="101303"/>
                    <a:pt x="7715" y="108256"/>
                    <a:pt x="4477" y="113304"/>
                  </a:cubicBezTo>
                  <a:cubicBezTo>
                    <a:pt x="3250" y="116293"/>
                    <a:pt x="1752" y="119162"/>
                    <a:pt x="0" y="121877"/>
                  </a:cubicBezTo>
                  <a:close/>
                </a:path>
              </a:pathLst>
            </a:custGeom>
            <a:solidFill>
              <a:srgbClr val="FF725E"/>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76B466D-453E-4A84-923F-1016C0AAA4D6}"/>
                </a:ext>
              </a:extLst>
            </p:cNvPr>
            <p:cNvSpPr/>
            <p:nvPr/>
          </p:nvSpPr>
          <p:spPr>
            <a:xfrm>
              <a:off x="9865410" y="5426140"/>
              <a:ext cx="107285" cy="149271"/>
            </a:xfrm>
            <a:custGeom>
              <a:avLst/>
              <a:gdLst>
                <a:gd name="connsiteX0" fmla="*/ 97739 w 107285"/>
                <a:gd name="connsiteY0" fmla="*/ 3954 h 149271"/>
                <a:gd name="connsiteX1" fmla="*/ 74784 w 107285"/>
                <a:gd name="connsiteY1" fmla="*/ 3954 h 149271"/>
                <a:gd name="connsiteX2" fmla="*/ 45257 w 107285"/>
                <a:gd name="connsiteY2" fmla="*/ 18718 h 149271"/>
                <a:gd name="connsiteX3" fmla="*/ 4966 w 107285"/>
                <a:gd name="connsiteY3" fmla="*/ 149115 h 149271"/>
                <a:gd name="connsiteX4" fmla="*/ 107132 w 107285"/>
                <a:gd name="connsiteY4" fmla="*/ 57850 h 149271"/>
                <a:gd name="connsiteX5" fmla="*/ 94024 w 107285"/>
                <a:gd name="connsiteY5" fmla="*/ 3478 h 1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271">
                  <a:moveTo>
                    <a:pt x="97739" y="3954"/>
                  </a:moveTo>
                  <a:cubicBezTo>
                    <a:pt x="89643" y="-3666"/>
                    <a:pt x="85738" y="1668"/>
                    <a:pt x="74784" y="3954"/>
                  </a:cubicBezTo>
                  <a:cubicBezTo>
                    <a:pt x="63873" y="6361"/>
                    <a:pt x="53728" y="11433"/>
                    <a:pt x="45257" y="18718"/>
                  </a:cubicBezTo>
                  <a:cubicBezTo>
                    <a:pt x="6923" y="50191"/>
                    <a:pt x="-8932" y="101503"/>
                    <a:pt x="4966" y="149115"/>
                  </a:cubicBezTo>
                  <a:cubicBezTo>
                    <a:pt x="58380" y="152125"/>
                    <a:pt x="104122" y="111264"/>
                    <a:pt x="107132" y="57850"/>
                  </a:cubicBezTo>
                  <a:cubicBezTo>
                    <a:pt x="108204" y="38831"/>
                    <a:pt x="103644" y="19919"/>
                    <a:pt x="94024" y="3478"/>
                  </a:cubicBezTo>
                </a:path>
              </a:pathLst>
            </a:custGeom>
            <a:solidFill>
              <a:srgbClr val="FF725E"/>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971E49-E203-4CB7-B44A-2001BE219113}"/>
                </a:ext>
              </a:extLst>
            </p:cNvPr>
            <p:cNvSpPr/>
            <p:nvPr/>
          </p:nvSpPr>
          <p:spPr>
            <a:xfrm>
              <a:off x="9483090" y="5266161"/>
              <a:ext cx="146113" cy="114466"/>
            </a:xfrm>
            <a:custGeom>
              <a:avLst/>
              <a:gdLst>
                <a:gd name="connsiteX0" fmla="*/ 146113 w 146113"/>
                <a:gd name="connsiteY0" fmla="*/ 11914 h 114466"/>
                <a:gd name="connsiteX1" fmla="*/ 125444 w 146113"/>
                <a:gd name="connsiteY1" fmla="*/ 1723 h 114466"/>
                <a:gd name="connsiteX2" fmla="*/ 92488 w 146113"/>
                <a:gd name="connsiteY2" fmla="*/ 2294 h 114466"/>
                <a:gd name="connsiteX3" fmla="*/ 0 w 146113"/>
                <a:gd name="connsiteY3" fmla="*/ 102783 h 114466"/>
                <a:gd name="connsiteX4" fmla="*/ 131529 w 146113"/>
                <a:gd name="connsiteY4" fmla="*/ 63521 h 114466"/>
                <a:gd name="connsiteX5" fmla="*/ 142875 w 146113"/>
                <a:gd name="connsiteY5" fmla="*/ 9533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66">
                  <a:moveTo>
                    <a:pt x="146113" y="11914"/>
                  </a:moveTo>
                  <a:cubicBezTo>
                    <a:pt x="142018" y="1627"/>
                    <a:pt x="136588" y="4675"/>
                    <a:pt x="125444" y="1723"/>
                  </a:cubicBezTo>
                  <a:cubicBezTo>
                    <a:pt x="114574" y="-754"/>
                    <a:pt x="103266" y="-558"/>
                    <a:pt x="92488" y="2294"/>
                  </a:cubicBezTo>
                  <a:cubicBezTo>
                    <a:pt x="44397" y="14381"/>
                    <a:pt x="8065" y="53856"/>
                    <a:pt x="0" y="102783"/>
                  </a:cubicBezTo>
                  <a:cubicBezTo>
                    <a:pt x="47162" y="128262"/>
                    <a:pt x="106050" y="110684"/>
                    <a:pt x="131529" y="63521"/>
                  </a:cubicBezTo>
                  <a:cubicBezTo>
                    <a:pt x="140453" y="47002"/>
                    <a:pt x="144395" y="28248"/>
                    <a:pt x="142875" y="9533"/>
                  </a:cubicBezTo>
                </a:path>
              </a:pathLst>
            </a:custGeom>
            <a:solidFill>
              <a:srgbClr val="FF725E"/>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E70805-0339-4A41-9697-9254B1B8C0A1}"/>
                </a:ext>
              </a:extLst>
            </p:cNvPr>
            <p:cNvSpPr/>
            <p:nvPr/>
          </p:nvSpPr>
          <p:spPr>
            <a:xfrm>
              <a:off x="9860660" y="5597028"/>
              <a:ext cx="183165" cy="83287"/>
            </a:xfrm>
            <a:custGeom>
              <a:avLst/>
              <a:gdLst>
                <a:gd name="connsiteX0" fmla="*/ 175927 w 183165"/>
                <a:gd name="connsiteY0" fmla="*/ 38711 h 83287"/>
                <a:gd name="connsiteX1" fmla="*/ 18203 w 183165"/>
                <a:gd name="connsiteY1" fmla="*/ 27216 h 83287"/>
                <a:gd name="connsiteX2" fmla="*/ 0 w 183165"/>
                <a:gd name="connsiteY2" fmla="*/ 47283 h 83287"/>
                <a:gd name="connsiteX3" fmla="*/ 91249 w 183165"/>
                <a:gd name="connsiteY3" fmla="*/ 83288 h 83287"/>
                <a:gd name="connsiteX4" fmla="*/ 183166 w 183165"/>
                <a:gd name="connsiteY4" fmla="*/ 46140 h 8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7">
                  <a:moveTo>
                    <a:pt x="175927" y="38711"/>
                  </a:moveTo>
                  <a:cubicBezTo>
                    <a:pt x="135547" y="-8018"/>
                    <a:pt x="64931" y="-13164"/>
                    <a:pt x="18203" y="27216"/>
                  </a:cubicBezTo>
                  <a:cubicBezTo>
                    <a:pt x="11344" y="33142"/>
                    <a:pt x="5232" y="39881"/>
                    <a:pt x="0" y="47283"/>
                  </a:cubicBezTo>
                  <a:cubicBezTo>
                    <a:pt x="25000" y="70023"/>
                    <a:pt x="57457" y="82830"/>
                    <a:pt x="91249" y="83288"/>
                  </a:cubicBezTo>
                  <a:cubicBezTo>
                    <a:pt x="125363" y="82383"/>
                    <a:pt x="158002" y="69192"/>
                    <a:pt x="183166" y="46140"/>
                  </a:cubicBezTo>
                </a:path>
              </a:pathLst>
            </a:custGeom>
            <a:solidFill>
              <a:srgbClr val="FF725E"/>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B9E86-5226-49A2-BEC9-247858ABCE12}"/>
                </a:ext>
              </a:extLst>
            </p:cNvPr>
            <p:cNvSpPr/>
            <p:nvPr/>
          </p:nvSpPr>
          <p:spPr>
            <a:xfrm>
              <a:off x="9999276" y="5344222"/>
              <a:ext cx="126396" cy="137916"/>
            </a:xfrm>
            <a:custGeom>
              <a:avLst/>
              <a:gdLst>
                <a:gd name="connsiteX0" fmla="*/ 9975 w 126396"/>
                <a:gd name="connsiteY0" fmla="*/ 137879 h 137916"/>
                <a:gd name="connsiteX1" fmla="*/ 126360 w 126396"/>
                <a:gd name="connsiteY1" fmla="*/ 27262 h 137916"/>
                <a:gd name="connsiteX2" fmla="*/ 124275 w 126396"/>
                <a:gd name="connsiteY2" fmla="*/ 2528 h 137916"/>
                <a:gd name="connsiteX3" fmla="*/ 2506 w 126396"/>
                <a:gd name="connsiteY3" fmla="*/ 79392 h 137916"/>
                <a:gd name="connsiteX4" fmla="*/ 6165 w 126396"/>
                <a:gd name="connsiteY4" fmla="*/ 136736 h 13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137916">
                  <a:moveTo>
                    <a:pt x="9975" y="137879"/>
                  </a:moveTo>
                  <a:cubicBezTo>
                    <a:pt x="72660" y="139472"/>
                    <a:pt x="124768" y="89947"/>
                    <a:pt x="126360" y="27262"/>
                  </a:cubicBezTo>
                  <a:cubicBezTo>
                    <a:pt x="126571" y="18966"/>
                    <a:pt x="125872" y="10672"/>
                    <a:pt x="124275" y="2528"/>
                  </a:cubicBezTo>
                  <a:cubicBezTo>
                    <a:pt x="69424" y="-9872"/>
                    <a:pt x="14906" y="24541"/>
                    <a:pt x="2506" y="79392"/>
                  </a:cubicBezTo>
                  <a:cubicBezTo>
                    <a:pt x="-1805" y="98462"/>
                    <a:pt x="-535" y="118369"/>
                    <a:pt x="6165" y="136736"/>
                  </a:cubicBezTo>
                </a:path>
              </a:pathLst>
            </a:custGeom>
            <a:solidFill>
              <a:srgbClr val="FF725E"/>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91A6CBC-E7CE-473F-BBEC-8E430B3E6DD9}"/>
                </a:ext>
              </a:extLst>
            </p:cNvPr>
            <p:cNvSpPr/>
            <p:nvPr/>
          </p:nvSpPr>
          <p:spPr>
            <a:xfrm>
              <a:off x="9888560" y="5196133"/>
              <a:ext cx="156218" cy="113050"/>
            </a:xfrm>
            <a:custGeom>
              <a:avLst/>
              <a:gdLst>
                <a:gd name="connsiteX0" fmla="*/ 3152 w 156218"/>
                <a:gd name="connsiteY0" fmla="*/ 105469 h 113050"/>
                <a:gd name="connsiteX1" fmla="*/ 149853 w 156218"/>
                <a:gd name="connsiteY1" fmla="*/ 40195 h 113050"/>
                <a:gd name="connsiteX2" fmla="*/ 156219 w 156218"/>
                <a:gd name="connsiteY2" fmla="*/ 15839 h 113050"/>
                <a:gd name="connsiteX3" fmla="*/ 15826 w 156218"/>
                <a:gd name="connsiteY3" fmla="*/ 47248 h 113050"/>
                <a:gd name="connsiteX4" fmla="*/ 9 w 156218"/>
                <a:gd name="connsiteY4" fmla="*/ 103088 h 1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8" h="113050">
                  <a:moveTo>
                    <a:pt x="3152" y="105469"/>
                  </a:moveTo>
                  <a:cubicBezTo>
                    <a:pt x="61687" y="127954"/>
                    <a:pt x="127367" y="98730"/>
                    <a:pt x="149853" y="40195"/>
                  </a:cubicBezTo>
                  <a:cubicBezTo>
                    <a:pt x="152871" y="32337"/>
                    <a:pt x="155006" y="24168"/>
                    <a:pt x="156219" y="15839"/>
                  </a:cubicBezTo>
                  <a:cubicBezTo>
                    <a:pt x="108777" y="-14256"/>
                    <a:pt x="45921" y="-194"/>
                    <a:pt x="15826" y="47248"/>
                  </a:cubicBezTo>
                  <a:cubicBezTo>
                    <a:pt x="5243" y="63930"/>
                    <a:pt x="-253" y="83333"/>
                    <a:pt x="9" y="103088"/>
                  </a:cubicBezTo>
                </a:path>
              </a:pathLst>
            </a:custGeom>
            <a:solidFill>
              <a:srgbClr val="FF725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720ABBC-328B-44FF-8762-2B9FB377BF77}"/>
                </a:ext>
              </a:extLst>
            </p:cNvPr>
            <p:cNvSpPr/>
            <p:nvPr/>
          </p:nvSpPr>
          <p:spPr>
            <a:xfrm>
              <a:off x="9699212" y="5235173"/>
              <a:ext cx="156312" cy="113014"/>
            </a:xfrm>
            <a:custGeom>
              <a:avLst/>
              <a:gdLst>
                <a:gd name="connsiteX0" fmla="*/ 153067 w 156312"/>
                <a:gd name="connsiteY0" fmla="*/ 7659 h 113014"/>
                <a:gd name="connsiteX1" fmla="*/ 6468 w 156312"/>
                <a:gd name="connsiteY1" fmla="*/ 72498 h 113014"/>
                <a:gd name="connsiteX2" fmla="*/ 0 w 156312"/>
                <a:gd name="connsiteY2" fmla="*/ 97194 h 113014"/>
                <a:gd name="connsiteX3" fmla="*/ 140505 w 156312"/>
                <a:gd name="connsiteY3" fmla="*/ 65670 h 113014"/>
                <a:gd name="connsiteX4" fmla="*/ 156305 w 156312"/>
                <a:gd name="connsiteY4" fmla="*/ 9945 h 11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2" h="113014">
                  <a:moveTo>
                    <a:pt x="153067" y="7659"/>
                  </a:moveTo>
                  <a:cubicBezTo>
                    <a:pt x="94680" y="-14918"/>
                    <a:pt x="29045" y="14111"/>
                    <a:pt x="6468" y="72498"/>
                  </a:cubicBezTo>
                  <a:cubicBezTo>
                    <a:pt x="3389" y="80460"/>
                    <a:pt x="1219" y="88745"/>
                    <a:pt x="0" y="97194"/>
                  </a:cubicBezTo>
                  <a:cubicBezTo>
                    <a:pt x="47505" y="127289"/>
                    <a:pt x="110411" y="113175"/>
                    <a:pt x="140505" y="65670"/>
                  </a:cubicBezTo>
                  <a:cubicBezTo>
                    <a:pt x="151056" y="49016"/>
                    <a:pt x="156544" y="29658"/>
                    <a:pt x="156305" y="9945"/>
                  </a:cubicBezTo>
                </a:path>
              </a:pathLst>
            </a:custGeom>
            <a:solidFill>
              <a:srgbClr val="FF725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EC2E16-B904-406D-97C9-2C81AF42E592}"/>
                </a:ext>
              </a:extLst>
            </p:cNvPr>
            <p:cNvSpPr/>
            <p:nvPr/>
          </p:nvSpPr>
          <p:spPr>
            <a:xfrm>
              <a:off x="9776860" y="5044046"/>
              <a:ext cx="105666" cy="167068"/>
            </a:xfrm>
            <a:custGeom>
              <a:avLst/>
              <a:gdLst>
                <a:gd name="connsiteX0" fmla="*/ 28460 w 105666"/>
                <a:gd name="connsiteY0" fmla="*/ 166783 h 167068"/>
                <a:gd name="connsiteX1" fmla="*/ 99709 w 105666"/>
                <a:gd name="connsiteY1" fmla="*/ 23190 h 167068"/>
                <a:gd name="connsiteX2" fmla="*/ 88848 w 105666"/>
                <a:gd name="connsiteY2" fmla="*/ 0 h 167068"/>
                <a:gd name="connsiteX3" fmla="*/ 843 w 105666"/>
                <a:gd name="connsiteY3" fmla="*/ 113976 h 167068"/>
                <a:gd name="connsiteX4" fmla="*/ 24364 w 105666"/>
                <a:gd name="connsiteY4" fmla="*/ 167069 h 1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6" h="167068">
                  <a:moveTo>
                    <a:pt x="28460" y="166783"/>
                  </a:moveTo>
                  <a:cubicBezTo>
                    <a:pt x="87787" y="146806"/>
                    <a:pt x="119686" y="82517"/>
                    <a:pt x="99709" y="23190"/>
                  </a:cubicBezTo>
                  <a:cubicBezTo>
                    <a:pt x="96977" y="15075"/>
                    <a:pt x="93333" y="7295"/>
                    <a:pt x="88848" y="0"/>
                  </a:cubicBezTo>
                  <a:cubicBezTo>
                    <a:pt x="33073" y="7172"/>
                    <a:pt x="-6329" y="58200"/>
                    <a:pt x="843" y="113976"/>
                  </a:cubicBezTo>
                  <a:cubicBezTo>
                    <a:pt x="3363" y="133582"/>
                    <a:pt x="11536" y="152029"/>
                    <a:pt x="24364" y="167069"/>
                  </a:cubicBezTo>
                </a:path>
              </a:pathLst>
            </a:custGeom>
            <a:solidFill>
              <a:srgbClr val="FF725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75A5A7-57AE-4157-8593-96D53F4DFC17}"/>
                </a:ext>
              </a:extLst>
            </p:cNvPr>
            <p:cNvSpPr/>
            <p:nvPr/>
          </p:nvSpPr>
          <p:spPr>
            <a:xfrm>
              <a:off x="9577593" y="5065382"/>
              <a:ext cx="114254" cy="154456"/>
            </a:xfrm>
            <a:custGeom>
              <a:avLst/>
              <a:gdLst>
                <a:gd name="connsiteX0" fmla="*/ 107426 w 114254"/>
                <a:gd name="connsiteY0" fmla="*/ 151257 h 154456"/>
                <a:gd name="connsiteX1" fmla="*/ 39458 w 114254"/>
                <a:gd name="connsiteY1" fmla="*/ 5934 h 154456"/>
                <a:gd name="connsiteX2" fmla="*/ 14748 w 114254"/>
                <a:gd name="connsiteY2" fmla="*/ 0 h 154456"/>
                <a:gd name="connsiteX3" fmla="*/ 49012 w 114254"/>
                <a:gd name="connsiteY3" fmla="*/ 139724 h 154456"/>
                <a:gd name="connsiteX4" fmla="*/ 105141 w 114254"/>
                <a:gd name="connsiteY4" fmla="*/ 154400 h 15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54" h="154456">
                  <a:moveTo>
                    <a:pt x="107426" y="151257"/>
                  </a:moveTo>
                  <a:cubicBezTo>
                    <a:pt x="128787" y="92358"/>
                    <a:pt x="98357" y="27295"/>
                    <a:pt x="39458" y="5934"/>
                  </a:cubicBezTo>
                  <a:cubicBezTo>
                    <a:pt x="31469" y="3037"/>
                    <a:pt x="23181" y="1046"/>
                    <a:pt x="14748" y="0"/>
                  </a:cubicBezTo>
                  <a:cubicBezTo>
                    <a:pt x="-14374" y="48045"/>
                    <a:pt x="967" y="110602"/>
                    <a:pt x="49012" y="139724"/>
                  </a:cubicBezTo>
                  <a:cubicBezTo>
                    <a:pt x="65900" y="149960"/>
                    <a:pt x="85403" y="155060"/>
                    <a:pt x="105141" y="154400"/>
                  </a:cubicBezTo>
                </a:path>
              </a:pathLst>
            </a:custGeom>
            <a:solidFill>
              <a:srgbClr val="FF725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DCA97B7-EF9E-4A81-9005-743B5B7EB556}"/>
                </a:ext>
              </a:extLst>
            </p:cNvPr>
            <p:cNvSpPr/>
            <p:nvPr/>
          </p:nvSpPr>
          <p:spPr>
            <a:xfrm>
              <a:off x="9849231" y="6102464"/>
              <a:ext cx="531494" cy="46577"/>
            </a:xfrm>
            <a:custGeom>
              <a:avLst/>
              <a:gdLst>
                <a:gd name="connsiteX0" fmla="*/ 0 w 531494"/>
                <a:gd name="connsiteY0" fmla="*/ 0 h 46577"/>
                <a:gd name="connsiteX1" fmla="*/ 37624 w 531494"/>
                <a:gd name="connsiteY1" fmla="*/ 46577 h 46577"/>
                <a:gd name="connsiteX2" fmla="*/ 499967 w 531494"/>
                <a:gd name="connsiteY2" fmla="*/ 46577 h 46577"/>
                <a:gd name="connsiteX3" fmla="*/ 531495 w 531494"/>
                <a:gd name="connsiteY3" fmla="*/ 0 h 46577"/>
                <a:gd name="connsiteX4" fmla="*/ 0 w 531494"/>
                <a:gd name="connsiteY4" fmla="*/ 0 h 4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4" h="46577">
                  <a:moveTo>
                    <a:pt x="0" y="0"/>
                  </a:moveTo>
                  <a:lnTo>
                    <a:pt x="37624" y="46577"/>
                  </a:lnTo>
                  <a:lnTo>
                    <a:pt x="499967" y="46577"/>
                  </a:lnTo>
                  <a:lnTo>
                    <a:pt x="531495" y="0"/>
                  </a:lnTo>
                  <a:lnTo>
                    <a:pt x="0" y="0"/>
                  </a:lnTo>
                  <a:close/>
                </a:path>
              </a:pathLst>
            </a:custGeom>
            <a:solidFill>
              <a:srgbClr val="263238"/>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127A477-52F5-49D1-985F-61DA9B485841}"/>
                </a:ext>
              </a:extLst>
            </p:cNvPr>
            <p:cNvSpPr/>
            <p:nvPr/>
          </p:nvSpPr>
          <p:spPr>
            <a:xfrm>
              <a:off x="9863042" y="6099321"/>
              <a:ext cx="507587" cy="5333"/>
            </a:xfrm>
            <a:custGeom>
              <a:avLst/>
              <a:gdLst>
                <a:gd name="connsiteX0" fmla="*/ 507587 w 507587"/>
                <a:gd name="connsiteY0" fmla="*/ 2667 h 5333"/>
                <a:gd name="connsiteX1" fmla="*/ 253746 w 507587"/>
                <a:gd name="connsiteY1" fmla="*/ 5334 h 5333"/>
                <a:gd name="connsiteX2" fmla="*/ 0 w 507587"/>
                <a:gd name="connsiteY2" fmla="*/ 2667 h 5333"/>
                <a:gd name="connsiteX3" fmla="*/ 253746 w 507587"/>
                <a:gd name="connsiteY3" fmla="*/ 0 h 5333"/>
                <a:gd name="connsiteX4" fmla="*/ 507587 w 507587"/>
                <a:gd name="connsiteY4" fmla="*/ 2667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7" h="5333">
                  <a:moveTo>
                    <a:pt x="507587" y="2667"/>
                  </a:moveTo>
                  <a:cubicBezTo>
                    <a:pt x="507587" y="4191"/>
                    <a:pt x="393954" y="5334"/>
                    <a:pt x="253746" y="5334"/>
                  </a:cubicBezTo>
                  <a:cubicBezTo>
                    <a:pt x="113538" y="5334"/>
                    <a:pt x="0" y="4191"/>
                    <a:pt x="0" y="2667"/>
                  </a:cubicBezTo>
                  <a:cubicBezTo>
                    <a:pt x="0" y="1143"/>
                    <a:pt x="113633" y="0"/>
                    <a:pt x="253746" y="0"/>
                  </a:cubicBezTo>
                  <a:cubicBezTo>
                    <a:pt x="393859" y="0"/>
                    <a:pt x="507587" y="1238"/>
                    <a:pt x="507587" y="2667"/>
                  </a:cubicBezTo>
                  <a:close/>
                </a:path>
              </a:pathLst>
            </a:custGeom>
            <a:solidFill>
              <a:srgbClr val="455A64"/>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08227D8-1FC0-4F33-A652-37EA9C544DA1}"/>
                </a:ext>
              </a:extLst>
            </p:cNvPr>
            <p:cNvSpPr/>
            <p:nvPr/>
          </p:nvSpPr>
          <p:spPr>
            <a:xfrm>
              <a:off x="9891413" y="5919701"/>
              <a:ext cx="427210" cy="67303"/>
            </a:xfrm>
            <a:custGeom>
              <a:avLst/>
              <a:gdLst>
                <a:gd name="connsiteX0" fmla="*/ 427210 w 427210"/>
                <a:gd name="connsiteY0" fmla="*/ 6741 h 67303"/>
                <a:gd name="connsiteX1" fmla="*/ 424257 w 427210"/>
                <a:gd name="connsiteY1" fmla="*/ 10551 h 67303"/>
                <a:gd name="connsiteX2" fmla="*/ 414732 w 427210"/>
                <a:gd name="connsiteY2" fmla="*/ 20076 h 67303"/>
                <a:gd name="connsiteX3" fmla="*/ 373394 w 427210"/>
                <a:gd name="connsiteY3" fmla="*/ 48651 h 67303"/>
                <a:gd name="connsiteX4" fmla="*/ 301194 w 427210"/>
                <a:gd name="connsiteY4" fmla="*/ 67130 h 67303"/>
                <a:gd name="connsiteX5" fmla="*/ 257094 w 427210"/>
                <a:gd name="connsiteY5" fmla="*/ 63415 h 67303"/>
                <a:gd name="connsiteX6" fmla="*/ 212040 w 427210"/>
                <a:gd name="connsiteY6" fmla="*/ 48556 h 67303"/>
                <a:gd name="connsiteX7" fmla="*/ 128697 w 427210"/>
                <a:gd name="connsiteY7" fmla="*/ 13028 h 67303"/>
                <a:gd name="connsiteX8" fmla="*/ 56783 w 427210"/>
                <a:gd name="connsiteY8" fmla="*/ 6074 h 67303"/>
                <a:gd name="connsiteX9" fmla="*/ 12682 w 427210"/>
                <a:gd name="connsiteY9" fmla="*/ 26553 h 67303"/>
                <a:gd name="connsiteX10" fmla="*/ 109 w 427210"/>
                <a:gd name="connsiteY10" fmla="*/ 39602 h 67303"/>
                <a:gd name="connsiteX11" fmla="*/ 2395 w 427210"/>
                <a:gd name="connsiteY11" fmla="*/ 35507 h 67303"/>
                <a:gd name="connsiteX12" fmla="*/ 11253 w 427210"/>
                <a:gd name="connsiteY12" fmla="*/ 25029 h 67303"/>
                <a:gd name="connsiteX13" fmla="*/ 56021 w 427210"/>
                <a:gd name="connsiteY13" fmla="*/ 2360 h 67303"/>
                <a:gd name="connsiteX14" fmla="*/ 130221 w 427210"/>
                <a:gd name="connsiteY14" fmla="*/ 8265 h 67303"/>
                <a:gd name="connsiteX15" fmla="*/ 214136 w 427210"/>
                <a:gd name="connsiteY15" fmla="*/ 43603 h 67303"/>
                <a:gd name="connsiteX16" fmla="*/ 258141 w 427210"/>
                <a:gd name="connsiteY16" fmla="*/ 58367 h 67303"/>
                <a:gd name="connsiteX17" fmla="*/ 301004 w 427210"/>
                <a:gd name="connsiteY17" fmla="*/ 62272 h 67303"/>
                <a:gd name="connsiteX18" fmla="*/ 371774 w 427210"/>
                <a:gd name="connsiteY18" fmla="*/ 45222 h 67303"/>
                <a:gd name="connsiteX19" fmla="*/ 427210 w 427210"/>
                <a:gd name="connsiteY19" fmla="*/ 6741 h 6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210" h="67303">
                  <a:moveTo>
                    <a:pt x="427210" y="6741"/>
                  </a:moveTo>
                  <a:cubicBezTo>
                    <a:pt x="426402" y="8138"/>
                    <a:pt x="425409" y="9420"/>
                    <a:pt x="424257" y="10551"/>
                  </a:cubicBezTo>
                  <a:cubicBezTo>
                    <a:pt x="421258" y="13896"/>
                    <a:pt x="418078" y="17076"/>
                    <a:pt x="414732" y="20076"/>
                  </a:cubicBezTo>
                  <a:cubicBezTo>
                    <a:pt x="402414" y="31558"/>
                    <a:pt x="388488" y="41184"/>
                    <a:pt x="373394" y="48651"/>
                  </a:cubicBezTo>
                  <a:cubicBezTo>
                    <a:pt x="350863" y="59735"/>
                    <a:pt x="326279" y="66026"/>
                    <a:pt x="301194" y="67130"/>
                  </a:cubicBezTo>
                  <a:cubicBezTo>
                    <a:pt x="286396" y="67796"/>
                    <a:pt x="271572" y="66548"/>
                    <a:pt x="257094" y="63415"/>
                  </a:cubicBezTo>
                  <a:cubicBezTo>
                    <a:pt x="241650" y="59860"/>
                    <a:pt x="226568" y="54886"/>
                    <a:pt x="212040" y="48556"/>
                  </a:cubicBezTo>
                  <a:cubicBezTo>
                    <a:pt x="182227" y="35793"/>
                    <a:pt x="154890" y="21410"/>
                    <a:pt x="128697" y="13028"/>
                  </a:cubicBezTo>
                  <a:cubicBezTo>
                    <a:pt x="105717" y="4587"/>
                    <a:pt x="80954" y="2193"/>
                    <a:pt x="56783" y="6074"/>
                  </a:cubicBezTo>
                  <a:cubicBezTo>
                    <a:pt x="40530" y="8880"/>
                    <a:pt x="25313" y="15947"/>
                    <a:pt x="12682" y="26553"/>
                  </a:cubicBezTo>
                  <a:cubicBezTo>
                    <a:pt x="3919" y="34268"/>
                    <a:pt x="585" y="39984"/>
                    <a:pt x="109" y="39602"/>
                  </a:cubicBezTo>
                  <a:cubicBezTo>
                    <a:pt x="-367" y="39221"/>
                    <a:pt x="776" y="38078"/>
                    <a:pt x="2395" y="35507"/>
                  </a:cubicBezTo>
                  <a:cubicBezTo>
                    <a:pt x="4955" y="31701"/>
                    <a:pt x="7926" y="28187"/>
                    <a:pt x="11253" y="25029"/>
                  </a:cubicBezTo>
                  <a:cubicBezTo>
                    <a:pt x="23761" y="13433"/>
                    <a:pt x="39271" y="5579"/>
                    <a:pt x="56021" y="2360"/>
                  </a:cubicBezTo>
                  <a:cubicBezTo>
                    <a:pt x="80845" y="-2181"/>
                    <a:pt x="106426" y="-145"/>
                    <a:pt x="130221" y="8265"/>
                  </a:cubicBezTo>
                  <a:cubicBezTo>
                    <a:pt x="157272" y="16647"/>
                    <a:pt x="184608" y="31125"/>
                    <a:pt x="214136" y="43603"/>
                  </a:cubicBezTo>
                  <a:cubicBezTo>
                    <a:pt x="228340" y="49813"/>
                    <a:pt x="243066" y="54754"/>
                    <a:pt x="258141" y="58367"/>
                  </a:cubicBezTo>
                  <a:cubicBezTo>
                    <a:pt x="272215" y="61416"/>
                    <a:pt x="286611" y="62728"/>
                    <a:pt x="301004" y="62272"/>
                  </a:cubicBezTo>
                  <a:cubicBezTo>
                    <a:pt x="325499" y="61391"/>
                    <a:pt x="349566" y="55593"/>
                    <a:pt x="371774" y="45222"/>
                  </a:cubicBezTo>
                  <a:cubicBezTo>
                    <a:pt x="392130" y="35335"/>
                    <a:pt x="410830" y="22354"/>
                    <a:pt x="427210" y="6741"/>
                  </a:cubicBezTo>
                  <a:close/>
                </a:path>
              </a:pathLst>
            </a:custGeom>
            <a:solidFill>
              <a:srgbClr val="455A64"/>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DC00684-5E70-499C-8E59-E72FEE164C44}"/>
                </a:ext>
              </a:extLst>
            </p:cNvPr>
            <p:cNvSpPr/>
            <p:nvPr/>
          </p:nvSpPr>
          <p:spPr>
            <a:xfrm>
              <a:off x="9886568" y="5888112"/>
              <a:ext cx="436625" cy="59762"/>
            </a:xfrm>
            <a:custGeom>
              <a:avLst/>
              <a:gdLst>
                <a:gd name="connsiteX0" fmla="*/ 436626 w 436625"/>
                <a:gd name="connsiteY0" fmla="*/ 2420 h 59762"/>
                <a:gd name="connsiteX1" fmla="*/ 433483 w 436625"/>
                <a:gd name="connsiteY1" fmla="*/ 6040 h 59762"/>
                <a:gd name="connsiteX2" fmla="*/ 423386 w 436625"/>
                <a:gd name="connsiteY2" fmla="*/ 15565 h 59762"/>
                <a:gd name="connsiteX3" fmla="*/ 380524 w 436625"/>
                <a:gd name="connsiteY3" fmla="*/ 42140 h 59762"/>
                <a:gd name="connsiteX4" fmla="*/ 307848 w 436625"/>
                <a:gd name="connsiteY4" fmla="*/ 59570 h 59762"/>
                <a:gd name="connsiteX5" fmla="*/ 263557 w 436625"/>
                <a:gd name="connsiteY5" fmla="*/ 56522 h 59762"/>
                <a:gd name="connsiteX6" fmla="*/ 217837 w 436625"/>
                <a:gd name="connsiteY6" fmla="*/ 43664 h 59762"/>
                <a:gd name="connsiteX7" fmla="*/ 132588 w 436625"/>
                <a:gd name="connsiteY7" fmla="*/ 12327 h 59762"/>
                <a:gd name="connsiteX8" fmla="*/ 60008 w 436625"/>
                <a:gd name="connsiteY8" fmla="*/ 5754 h 59762"/>
                <a:gd name="connsiteX9" fmla="*/ 14192 w 436625"/>
                <a:gd name="connsiteY9" fmla="*/ 23280 h 59762"/>
                <a:gd name="connsiteX10" fmla="*/ 0 w 436625"/>
                <a:gd name="connsiteY10" fmla="*/ 34710 h 59762"/>
                <a:gd name="connsiteX11" fmla="*/ 2953 w 436625"/>
                <a:gd name="connsiteY11" fmla="*/ 30900 h 59762"/>
                <a:gd name="connsiteX12" fmla="*/ 13049 w 436625"/>
                <a:gd name="connsiteY12" fmla="*/ 21375 h 59762"/>
                <a:gd name="connsiteX13" fmla="*/ 59436 w 436625"/>
                <a:gd name="connsiteY13" fmla="*/ 1849 h 59762"/>
                <a:gd name="connsiteX14" fmla="*/ 133921 w 436625"/>
                <a:gd name="connsiteY14" fmla="*/ 7469 h 59762"/>
                <a:gd name="connsiteX15" fmla="*/ 219646 w 436625"/>
                <a:gd name="connsiteY15" fmla="*/ 38425 h 59762"/>
                <a:gd name="connsiteX16" fmla="*/ 264509 w 436625"/>
                <a:gd name="connsiteY16" fmla="*/ 51284 h 59762"/>
                <a:gd name="connsiteX17" fmla="*/ 307657 w 436625"/>
                <a:gd name="connsiteY17" fmla="*/ 54427 h 59762"/>
                <a:gd name="connsiteX18" fmla="*/ 379000 w 436625"/>
                <a:gd name="connsiteY18" fmla="*/ 38520 h 59762"/>
                <a:gd name="connsiteX19" fmla="*/ 436626 w 436625"/>
                <a:gd name="connsiteY19" fmla="*/ 2420 h 5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625" h="59762">
                  <a:moveTo>
                    <a:pt x="436626" y="2420"/>
                  </a:moveTo>
                  <a:cubicBezTo>
                    <a:pt x="435726" y="3748"/>
                    <a:pt x="434671" y="4963"/>
                    <a:pt x="433483" y="6040"/>
                  </a:cubicBezTo>
                  <a:cubicBezTo>
                    <a:pt x="430291" y="9394"/>
                    <a:pt x="426920" y="12574"/>
                    <a:pt x="423386" y="15565"/>
                  </a:cubicBezTo>
                  <a:cubicBezTo>
                    <a:pt x="410350" y="26298"/>
                    <a:pt x="395935" y="35236"/>
                    <a:pt x="380524" y="42140"/>
                  </a:cubicBezTo>
                  <a:cubicBezTo>
                    <a:pt x="357604" y="52449"/>
                    <a:pt x="332951" y="58362"/>
                    <a:pt x="307848" y="59570"/>
                  </a:cubicBezTo>
                  <a:cubicBezTo>
                    <a:pt x="293017" y="60226"/>
                    <a:pt x="278159" y="59204"/>
                    <a:pt x="263557" y="56522"/>
                  </a:cubicBezTo>
                  <a:cubicBezTo>
                    <a:pt x="248000" y="53454"/>
                    <a:pt x="232712" y="49154"/>
                    <a:pt x="217837" y="43664"/>
                  </a:cubicBezTo>
                  <a:cubicBezTo>
                    <a:pt x="187357" y="32520"/>
                    <a:pt x="159353" y="19851"/>
                    <a:pt x="132588" y="12327"/>
                  </a:cubicBezTo>
                  <a:cubicBezTo>
                    <a:pt x="109162" y="4876"/>
                    <a:pt x="84391" y="2634"/>
                    <a:pt x="60008" y="5754"/>
                  </a:cubicBezTo>
                  <a:cubicBezTo>
                    <a:pt x="43601" y="8032"/>
                    <a:pt x="27931" y="14026"/>
                    <a:pt x="14192" y="23280"/>
                  </a:cubicBezTo>
                  <a:cubicBezTo>
                    <a:pt x="4667" y="30043"/>
                    <a:pt x="381" y="35091"/>
                    <a:pt x="0" y="34710"/>
                  </a:cubicBezTo>
                  <a:cubicBezTo>
                    <a:pt x="808" y="33313"/>
                    <a:pt x="1801" y="32031"/>
                    <a:pt x="2953" y="30900"/>
                  </a:cubicBezTo>
                  <a:cubicBezTo>
                    <a:pt x="6014" y="27418"/>
                    <a:pt x="9394" y="24229"/>
                    <a:pt x="13049" y="21375"/>
                  </a:cubicBezTo>
                  <a:cubicBezTo>
                    <a:pt x="26695" y="11195"/>
                    <a:pt x="42617" y="4492"/>
                    <a:pt x="59436" y="1849"/>
                  </a:cubicBezTo>
                  <a:cubicBezTo>
                    <a:pt x="84372" y="-1877"/>
                    <a:pt x="109827" y="44"/>
                    <a:pt x="133921" y="7469"/>
                  </a:cubicBezTo>
                  <a:cubicBezTo>
                    <a:pt x="161163" y="14803"/>
                    <a:pt x="189452" y="27471"/>
                    <a:pt x="219646" y="38425"/>
                  </a:cubicBezTo>
                  <a:cubicBezTo>
                    <a:pt x="234253" y="43843"/>
                    <a:pt x="249250" y="48142"/>
                    <a:pt x="264509" y="51284"/>
                  </a:cubicBezTo>
                  <a:cubicBezTo>
                    <a:pt x="278734" y="53902"/>
                    <a:pt x="293203" y="54956"/>
                    <a:pt x="307657" y="54427"/>
                  </a:cubicBezTo>
                  <a:cubicBezTo>
                    <a:pt x="332206" y="53492"/>
                    <a:pt x="356379" y="48102"/>
                    <a:pt x="379000" y="38520"/>
                  </a:cubicBezTo>
                  <a:cubicBezTo>
                    <a:pt x="399749" y="29142"/>
                    <a:pt x="419134" y="16999"/>
                    <a:pt x="436626" y="2420"/>
                  </a:cubicBezTo>
                  <a:close/>
                </a:path>
              </a:pathLst>
            </a:custGeom>
            <a:solidFill>
              <a:srgbClr val="455A64"/>
            </a:solidFill>
            <a:ln w="9525" cap="flat">
              <a:noFill/>
              <a:prstDash val="solid"/>
              <a:miter/>
            </a:ln>
          </p:spPr>
          <p:txBody>
            <a:bodyPr rtlCol="0" anchor="ctr"/>
            <a:lstStyle/>
            <a:p>
              <a:endParaRPr lang="en-US"/>
            </a:p>
          </p:txBody>
        </p:sp>
      </p:grpSp>
      <p:sp>
        <p:nvSpPr>
          <p:cNvPr id="189" name="文本框 4"/>
          <p:cNvSpPr txBox="1"/>
          <p:nvPr/>
        </p:nvSpPr>
        <p:spPr>
          <a:xfrm>
            <a:off x="0" y="318374"/>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HOẠT ĐỘNG NHÓM</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5423063" y="1271391"/>
            <a:ext cx="494973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NHIỆM VỤ:</a:t>
            </a:r>
          </a:p>
        </p:txBody>
      </p:sp>
      <p:sp>
        <p:nvSpPr>
          <p:cNvPr id="190" name="TextBox 189"/>
          <p:cNvSpPr txBox="1"/>
          <p:nvPr/>
        </p:nvSpPr>
        <p:spPr>
          <a:xfrm>
            <a:off x="4596003" y="2177032"/>
            <a:ext cx="6026918" cy="2600199"/>
          </a:xfrm>
          <a:prstGeom prst="rect">
            <a:avLst/>
          </a:prstGeom>
          <a:noFill/>
        </p:spPr>
        <p:txBody>
          <a:bodyPr wrap="square" rtlCol="0">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còn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191" name="Picture 3" descr="C:\Users\Administrator\Desktop\微立体创业计划\002.png">
            <a:extLst>
              <a:ext uri="{FF2B5EF4-FFF2-40B4-BE49-F238E27FC236}">
                <a16:creationId xmlns:a16="http://schemas.microsoft.com/office/drawing/2014/main" id="{15E0F577-2DE3-9801-C9D8-30F2F75F20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926" y="598697"/>
            <a:ext cx="3635893" cy="363652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94" name="MH_Others_2"/>
          <p:cNvSpPr txBox="1"/>
          <p:nvPr>
            <p:custDataLst>
              <p:tags r:id="rId1"/>
            </p:custDataLst>
          </p:nvPr>
        </p:nvSpPr>
        <p:spPr>
          <a:xfrm>
            <a:off x="1386742" y="1516388"/>
            <a:ext cx="2524234" cy="1754326"/>
          </a:xfrm>
          <a:prstGeom prst="rect">
            <a:avLst/>
          </a:prstGeom>
          <a:noFill/>
        </p:spPr>
        <p:txBody>
          <a:bodyPr wrap="square">
            <a:spAutoFit/>
          </a:bodyPr>
          <a:lstStyle/>
          <a:p>
            <a:pPr algn="ctr">
              <a:lnSpc>
                <a:spcPct val="150000"/>
              </a:lnSpc>
            </a:pPr>
            <a:r>
              <a:rPr lang="en-US" sz="3600" b="1">
                <a:latin typeface="Times New Roman" panose="02020603050405020304" pitchFamily="18" charset="0"/>
                <a:cs typeface="Times New Roman" panose="02020603050405020304" pitchFamily="18" charset="0"/>
              </a:rPr>
              <a:t>KHỞI ĐỘNG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05522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4000"/>
                                  </p:iterate>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par>
                          <p:cTn id="8" fill="hold">
                            <p:stCondLst>
                              <p:cond delay="1270"/>
                            </p:stCondLst>
                            <p:childTnLst>
                              <p:par>
                                <p:cTn id="9" presetID="53" presetClass="entr" presetSubtype="16"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 calcmode="lin" valueType="num">
                                      <p:cBhvr>
                                        <p:cTn id="11" dur="500" fill="hold"/>
                                        <p:tgtEl>
                                          <p:spTgt spid="193"/>
                                        </p:tgtEl>
                                        <p:attrNameLst>
                                          <p:attrName>ppt_w</p:attrName>
                                        </p:attrNameLst>
                                      </p:cBhvr>
                                      <p:tavLst>
                                        <p:tav tm="0">
                                          <p:val>
                                            <p:fltVal val="0"/>
                                          </p:val>
                                        </p:tav>
                                        <p:tav tm="100000">
                                          <p:val>
                                            <p:strVal val="#ppt_w"/>
                                          </p:val>
                                        </p:tav>
                                      </p:tavLst>
                                    </p:anim>
                                    <p:anim calcmode="lin" valueType="num">
                                      <p:cBhvr>
                                        <p:cTn id="12" dur="500" fill="hold"/>
                                        <p:tgtEl>
                                          <p:spTgt spid="193"/>
                                        </p:tgtEl>
                                        <p:attrNameLst>
                                          <p:attrName>ppt_h</p:attrName>
                                        </p:attrNameLst>
                                      </p:cBhvr>
                                      <p:tavLst>
                                        <p:tav tm="0">
                                          <p:val>
                                            <p:fltVal val="0"/>
                                          </p:val>
                                        </p:tav>
                                        <p:tav tm="100000">
                                          <p:val>
                                            <p:strVal val="#ppt_h"/>
                                          </p:val>
                                        </p:tav>
                                      </p:tavLst>
                                    </p:anim>
                                    <p:animEffect transition="in" filter="fade">
                                      <p:cBhvr>
                                        <p:cTn id="13" dur="500"/>
                                        <p:tgtEl>
                                          <p:spTgt spid="19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barn(inVertical)">
                                      <p:cBhvr>
                                        <p:cTn id="16" dur="500"/>
                                        <p:tgtEl>
                                          <p:spTgt spid="194"/>
                                        </p:tgtEl>
                                      </p:cBhvr>
                                    </p:animEffect>
                                  </p:childTnLst>
                                </p:cTn>
                              </p:par>
                              <p:par>
                                <p:cTn id="17" presetID="42"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anim calcmode="lin" valueType="num">
                                      <p:cBhvr>
                                        <p:cTn id="20" dur="500" fill="hold"/>
                                        <p:tgtEl>
                                          <p:spTgt spid="191"/>
                                        </p:tgtEl>
                                        <p:attrNameLst>
                                          <p:attrName>ppt_x</p:attrName>
                                        </p:attrNameLst>
                                      </p:cBhvr>
                                      <p:tavLst>
                                        <p:tav tm="0">
                                          <p:val>
                                            <p:strVal val="#ppt_x"/>
                                          </p:val>
                                        </p:tav>
                                        <p:tav tm="100000">
                                          <p:val>
                                            <p:strVal val="#ppt_x"/>
                                          </p:val>
                                        </p:tav>
                                      </p:tavLst>
                                    </p:anim>
                                    <p:anim calcmode="lin" valueType="num">
                                      <p:cBhvr>
                                        <p:cTn id="21" dur="500" fill="hold"/>
                                        <p:tgtEl>
                                          <p:spTgt spid="191"/>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32" presetClass="emph" presetSubtype="0" repeatCount="3000"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0"/>
                                        </p:tgtEl>
                                        <p:attrNameLst>
                                          <p:attrName>style.visibility</p:attrName>
                                        </p:attrNameLst>
                                      </p:cBhvr>
                                      <p:to>
                                        <p:strVal val="visible"/>
                                      </p:to>
                                    </p:set>
                                    <p:animEffect transition="in" filter="fade">
                                      <p:cBhvr>
                                        <p:cTn id="41"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2" grpId="0"/>
      <p:bldP spid="190" grpId="0"/>
      <p:bldP spid="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2" name="Freeform: Shape 291">
            <a:extLst>
              <a:ext uri="{FF2B5EF4-FFF2-40B4-BE49-F238E27FC236}">
                <a16:creationId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1" name="Freeform: Shape 290">
              <a:extLst>
                <a:ext uri="{FF2B5EF4-FFF2-40B4-BE49-F238E27FC236}">
                  <a16:creationId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468" name="TextBox 467">
            <a:extLst>
              <a:ext uri="{FF2B5EF4-FFF2-40B4-BE49-F238E27FC236}">
                <a16:creationId xmlns:a16="http://schemas.microsoft.com/office/drawing/2014/main" id="{BE3A4EDB-411E-4192-8F01-3AE803F8BE1C}"/>
              </a:ext>
            </a:extLst>
          </p:cNvPr>
          <p:cNvSpPr txBox="1"/>
          <p:nvPr/>
        </p:nvSpPr>
        <p:spPr>
          <a:xfrm>
            <a:off x="-818236" y="779121"/>
            <a:ext cx="7696325" cy="1077218"/>
          </a:xfrm>
          <a:prstGeom prst="rect">
            <a:avLst/>
          </a:prstGeom>
          <a:noFill/>
        </p:spPr>
        <p:txBody>
          <a:bodyPr wrap="square" rtlCol="0">
            <a:spAutoFit/>
          </a:bodyPr>
          <a:lstStyle/>
          <a:p>
            <a:pPr lvl="0" algn="ctr">
              <a:defRPr/>
            </a:pPr>
            <a:r>
              <a:rPr lang="en-US" sz="3200" dirty="0">
                <a:solidFill>
                  <a:srgbClr val="04009A"/>
                </a:solidFill>
                <a:latin typeface="Times New Roman" panose="02020603050405020304" pitchFamily="18" charset="0"/>
                <a:cs typeface="Times New Roman" panose="02020603050405020304" pitchFamily="18" charset="0"/>
              </a:rPr>
              <a:t>CÁC NHÓM TRÌNH BÀY </a:t>
            </a:r>
          </a:p>
          <a:p>
            <a:pPr lvl="0" algn="ctr">
              <a:defRPr/>
            </a:pPr>
            <a:r>
              <a:rPr lang="en-US" sz="3200" dirty="0">
                <a:solidFill>
                  <a:srgbClr val="04009A"/>
                </a:solidFill>
                <a:latin typeface="Times New Roman" panose="02020603050405020304" pitchFamily="18" charset="0"/>
                <a:cs typeface="Times New Roman" panose="02020603050405020304" pitchFamily="18" charset="0"/>
              </a:rPr>
              <a:t>VÀ PHẢN BIỆN</a:t>
            </a:r>
          </a:p>
        </p:txBody>
      </p:sp>
      <p:sp>
        <p:nvSpPr>
          <p:cNvPr id="306" name="Freeform: Shape 305">
            <a:extLst>
              <a:ext uri="{FF2B5EF4-FFF2-40B4-BE49-F238E27FC236}">
                <a16:creationId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E89CA9A1-9CF7-4A1A-8D29-5A036D02C84E}"/>
              </a:ext>
            </a:extLst>
          </p:cNvPr>
          <p:cNvSpPr/>
          <p:nvPr/>
        </p:nvSpPr>
        <p:spPr>
          <a:xfrm>
            <a:off x="2768502"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FFC07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DE139D3A-E87D-4131-AB7C-66EADA0EA5D5}"/>
              </a:ext>
            </a:extLst>
          </p:cNvPr>
          <p:cNvSpPr/>
          <p:nvPr/>
        </p:nvSpPr>
        <p:spPr>
          <a:xfrm>
            <a:off x="394132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B5EAE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8" name="Graphic 17" descr="Customer review">
            <a:extLst>
              <a:ext uri="{FF2B5EF4-FFF2-40B4-BE49-F238E27FC236}">
                <a16:creationId xmlns:a16="http://schemas.microsoft.com/office/drawing/2014/main" id="{6E6E1A33-AA27-453F-8A19-086F9D0CC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59" y="972319"/>
            <a:ext cx="845006" cy="845006"/>
          </a:xfrm>
          <a:prstGeom prst="rect">
            <a:avLst/>
          </a:prstGeom>
        </p:spPr>
      </p:pic>
      <p:grpSp>
        <p:nvGrpSpPr>
          <p:cNvPr id="19" name="!!1">
            <a:extLst>
              <a:ext uri="{FF2B5EF4-FFF2-40B4-BE49-F238E27FC236}">
                <a16:creationId xmlns:a16="http://schemas.microsoft.com/office/drawing/2014/main" id="{1A95085C-71ED-4275-966F-5C3517F8510A}"/>
              </a:ext>
            </a:extLst>
          </p:cNvPr>
          <p:cNvGrpSpPr/>
          <p:nvPr/>
        </p:nvGrpSpPr>
        <p:grpSpPr>
          <a:xfrm>
            <a:off x="-116526" y="2094385"/>
            <a:ext cx="2720156" cy="2261937"/>
            <a:chOff x="2824411" y="1505337"/>
            <a:chExt cx="2050664" cy="1705223"/>
          </a:xfrm>
          <a:effectLst/>
        </p:grpSpPr>
        <p:sp>
          <p:nvSpPr>
            <p:cNvPr id="20" name="Rectangle: Rounded Corners 19">
              <a:extLst>
                <a:ext uri="{FF2B5EF4-FFF2-40B4-BE49-F238E27FC236}">
                  <a16:creationId xmlns:a16="http://schemas.microsoft.com/office/drawing/2014/main" id="{C980590C-F10E-4791-9BC3-CA1377B01518}"/>
                </a:ext>
              </a:extLst>
            </p:cNvPr>
            <p:cNvSpPr/>
            <p:nvPr/>
          </p:nvSpPr>
          <p:spPr>
            <a:xfrm>
              <a:off x="3178354" y="1859280"/>
              <a:ext cx="1696721" cy="1351280"/>
            </a:xfrm>
            <a:prstGeom prst="roundRect">
              <a:avLst>
                <a:gd name="adj" fmla="val 257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1</a:t>
              </a:r>
            </a:p>
          </p:txBody>
        </p:sp>
        <p:pic>
          <p:nvPicPr>
            <p:cNvPr id="22" name="Graphic 21" descr="School boy">
              <a:extLst>
                <a:ext uri="{FF2B5EF4-FFF2-40B4-BE49-F238E27FC236}">
                  <a16:creationId xmlns:a16="http://schemas.microsoft.com/office/drawing/2014/main" id="{3FE7A2C0-0E6E-45BB-B8CD-EBE4A7353A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4411" y="1505337"/>
              <a:ext cx="707886" cy="707886"/>
            </a:xfrm>
            <a:prstGeom prst="rect">
              <a:avLst/>
            </a:prstGeom>
          </p:spPr>
        </p:pic>
      </p:grpSp>
      <p:grpSp>
        <p:nvGrpSpPr>
          <p:cNvPr id="23" name="!!1">
            <a:extLst>
              <a:ext uri="{FF2B5EF4-FFF2-40B4-BE49-F238E27FC236}">
                <a16:creationId xmlns:a16="http://schemas.microsoft.com/office/drawing/2014/main" id="{8A7FDB26-EE61-4836-BD1D-046C9856417D}"/>
              </a:ext>
            </a:extLst>
          </p:cNvPr>
          <p:cNvGrpSpPr/>
          <p:nvPr/>
        </p:nvGrpSpPr>
        <p:grpSpPr>
          <a:xfrm>
            <a:off x="3029927" y="2159082"/>
            <a:ext cx="2625487" cy="2184125"/>
            <a:chOff x="2895777" y="1452636"/>
            <a:chExt cx="1979295" cy="1646562"/>
          </a:xfrm>
          <a:effectLst/>
        </p:grpSpPr>
        <p:sp>
          <p:nvSpPr>
            <p:cNvPr id="24" name="Rectangle: Rounded Corners 23">
              <a:extLst>
                <a:ext uri="{FF2B5EF4-FFF2-40B4-BE49-F238E27FC236}">
                  <a16:creationId xmlns:a16="http://schemas.microsoft.com/office/drawing/2014/main" id="{47B8AC76-ABA5-4F8F-A723-150DB16BECCD}"/>
                </a:ext>
              </a:extLst>
            </p:cNvPr>
            <p:cNvSpPr/>
            <p:nvPr/>
          </p:nvSpPr>
          <p:spPr>
            <a:xfrm>
              <a:off x="3178351" y="1747918"/>
              <a:ext cx="1696721" cy="1351280"/>
            </a:xfrm>
            <a:prstGeom prst="roundRect">
              <a:avLst>
                <a:gd name="adj" fmla="val 257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2</a:t>
              </a:r>
            </a:p>
          </p:txBody>
        </p:sp>
        <p:pic>
          <p:nvPicPr>
            <p:cNvPr id="25" name="Graphic 24" descr="School boy">
              <a:extLst>
                <a:ext uri="{FF2B5EF4-FFF2-40B4-BE49-F238E27FC236}">
                  <a16:creationId xmlns:a16="http://schemas.microsoft.com/office/drawing/2014/main" id="{FFF71662-74A6-44C9-BF43-E278D98A71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5777" y="1452636"/>
              <a:ext cx="707886" cy="707886"/>
            </a:xfrm>
            <a:prstGeom prst="rect">
              <a:avLst/>
            </a:prstGeom>
          </p:spPr>
        </p:pic>
      </p:grpSp>
      <p:grpSp>
        <p:nvGrpSpPr>
          <p:cNvPr id="26" name="!!1">
            <a:extLst>
              <a:ext uri="{FF2B5EF4-FFF2-40B4-BE49-F238E27FC236}">
                <a16:creationId xmlns:a16="http://schemas.microsoft.com/office/drawing/2014/main" id="{77860572-4ADE-4A5D-9037-67F146E36DB8}"/>
              </a:ext>
            </a:extLst>
          </p:cNvPr>
          <p:cNvGrpSpPr/>
          <p:nvPr/>
        </p:nvGrpSpPr>
        <p:grpSpPr>
          <a:xfrm>
            <a:off x="-116526" y="4241649"/>
            <a:ext cx="2720156" cy="2261937"/>
            <a:chOff x="2824411" y="1505337"/>
            <a:chExt cx="2050664" cy="1705223"/>
          </a:xfrm>
          <a:effectLst/>
        </p:grpSpPr>
        <p:sp>
          <p:nvSpPr>
            <p:cNvPr id="27" name="Rectangle: Rounded Corners 26">
              <a:extLst>
                <a:ext uri="{FF2B5EF4-FFF2-40B4-BE49-F238E27FC236}">
                  <a16:creationId xmlns:a16="http://schemas.microsoft.com/office/drawing/2014/main" id="{69B5464D-A19D-4673-A288-29AFE362AADC}"/>
                </a:ext>
              </a:extLst>
            </p:cNvPr>
            <p:cNvSpPr/>
            <p:nvPr/>
          </p:nvSpPr>
          <p:spPr>
            <a:xfrm>
              <a:off x="3178354" y="1859280"/>
              <a:ext cx="1696721" cy="1351280"/>
            </a:xfrm>
            <a:prstGeom prst="roundRect">
              <a:avLst>
                <a:gd name="adj" fmla="val 25758"/>
              </a:avLst>
            </a:prstGeom>
            <a:solidFill>
              <a:srgbClr val="E5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Phản</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biện</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N1</a:t>
              </a:r>
            </a:p>
          </p:txBody>
        </p:sp>
        <p:pic>
          <p:nvPicPr>
            <p:cNvPr id="28" name="Graphic 27" descr="School boy">
              <a:extLst>
                <a:ext uri="{FF2B5EF4-FFF2-40B4-BE49-F238E27FC236}">
                  <a16:creationId xmlns:a16="http://schemas.microsoft.com/office/drawing/2014/main" id="{2A13D7E7-A7FF-4D98-B34B-C946AB7455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4411" y="1505337"/>
              <a:ext cx="707886" cy="707886"/>
            </a:xfrm>
            <a:prstGeom prst="rect">
              <a:avLst/>
            </a:prstGeom>
          </p:spPr>
        </p:pic>
      </p:grpSp>
      <p:grpSp>
        <p:nvGrpSpPr>
          <p:cNvPr id="29" name="!!1">
            <a:extLst>
              <a:ext uri="{FF2B5EF4-FFF2-40B4-BE49-F238E27FC236}">
                <a16:creationId xmlns:a16="http://schemas.microsoft.com/office/drawing/2014/main" id="{A252950A-F068-484C-8524-CC7BA99DF968}"/>
              </a:ext>
            </a:extLst>
          </p:cNvPr>
          <p:cNvGrpSpPr/>
          <p:nvPr/>
        </p:nvGrpSpPr>
        <p:grpSpPr>
          <a:xfrm>
            <a:off x="3166818" y="4295025"/>
            <a:ext cx="2488596" cy="2261938"/>
            <a:chOff x="81891" y="1310737"/>
            <a:chExt cx="1876096" cy="1705224"/>
          </a:xfrm>
          <a:solidFill>
            <a:schemeClr val="accent5">
              <a:lumMod val="75000"/>
            </a:schemeClr>
          </a:solidFill>
          <a:effectLst/>
        </p:grpSpPr>
        <p:sp>
          <p:nvSpPr>
            <p:cNvPr id="30" name="Rectangle: Rounded Corners 29">
              <a:extLst>
                <a:ext uri="{FF2B5EF4-FFF2-40B4-BE49-F238E27FC236}">
                  <a16:creationId xmlns:a16="http://schemas.microsoft.com/office/drawing/2014/main" id="{4CDA51C3-10D6-4955-AE8A-32B4B40545F7}"/>
                </a:ext>
              </a:extLst>
            </p:cNvPr>
            <p:cNvSpPr/>
            <p:nvPr/>
          </p:nvSpPr>
          <p:spPr>
            <a:xfrm>
              <a:off x="261266" y="1664681"/>
              <a:ext cx="1696721" cy="1351280"/>
            </a:xfrm>
            <a:prstGeom prst="roundRect">
              <a:avLst>
                <a:gd name="adj" fmla="val 257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Phản</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b="1" dirty="0" err="1">
                  <a:solidFill>
                    <a:schemeClr val="tx1">
                      <a:lumMod val="85000"/>
                      <a:lumOff val="15000"/>
                    </a:schemeClr>
                  </a:solidFill>
                  <a:latin typeface="Times New Roman" panose="02020603050405020304" pitchFamily="18" charset="0"/>
                  <a:cs typeface="Times New Roman" panose="02020603050405020304" pitchFamily="18" charset="0"/>
                </a:rPr>
                <a:t>biện</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N2</a:t>
              </a:r>
            </a:p>
          </p:txBody>
        </p:sp>
        <p:pic>
          <p:nvPicPr>
            <p:cNvPr id="31" name="Graphic 30" descr="School boy">
              <a:extLst>
                <a:ext uri="{FF2B5EF4-FFF2-40B4-BE49-F238E27FC236}">
                  <a16:creationId xmlns:a16="http://schemas.microsoft.com/office/drawing/2014/main" id="{7085AC5B-4914-46FB-9EA6-C0452C2862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891" y="1310737"/>
              <a:ext cx="707886" cy="707886"/>
            </a:xfrm>
            <a:prstGeom prst="rect">
              <a:avLst/>
            </a:prstGeom>
          </p:spPr>
        </p:pic>
      </p:grpSp>
      <p:graphicFrame>
        <p:nvGraphicFramePr>
          <p:cNvPr id="3" name="Table 4">
            <a:extLst>
              <a:ext uri="{FF2B5EF4-FFF2-40B4-BE49-F238E27FC236}">
                <a16:creationId xmlns:a16="http://schemas.microsoft.com/office/drawing/2014/main" id="{B37FF74D-9A30-4D30-B236-67A44E20E320}"/>
              </a:ext>
            </a:extLst>
          </p:cNvPr>
          <p:cNvGraphicFramePr>
            <a:graphicFrameLocks noGrp="1"/>
          </p:cNvGraphicFramePr>
          <p:nvPr>
            <p:extLst>
              <p:ext uri="{D42A27DB-BD31-4B8C-83A1-F6EECF244321}">
                <p14:modId xmlns:p14="http://schemas.microsoft.com/office/powerpoint/2010/main" val="72535900"/>
              </p:ext>
            </p:extLst>
          </p:nvPr>
        </p:nvGraphicFramePr>
        <p:xfrm>
          <a:off x="6030242" y="770970"/>
          <a:ext cx="5754444" cy="5777842"/>
        </p:xfrm>
        <a:graphic>
          <a:graphicData uri="http://schemas.openxmlformats.org/drawingml/2006/table">
            <a:tbl>
              <a:tblPr firstRow="1" bandRow="1">
                <a:tableStyleId>{21E4AEA4-8DFA-4A89-87EB-49C32662AFE0}</a:tableStyleId>
              </a:tblPr>
              <a:tblGrid>
                <a:gridCol w="5754444">
                  <a:extLst>
                    <a:ext uri="{9D8B030D-6E8A-4147-A177-3AD203B41FA5}">
                      <a16:colId xmlns:a16="http://schemas.microsoft.com/office/drawing/2014/main" val="2072444727"/>
                    </a:ext>
                  </a:extLst>
                </a:gridCol>
              </a:tblGrid>
              <a:tr h="5777842">
                <a:tc>
                  <a:txBody>
                    <a:bodyPr/>
                    <a:lstStyle/>
                    <a:p>
                      <a:pPr algn="just" defTabSz="342900">
                        <a:lnSpc>
                          <a:spcPct val="150000"/>
                        </a:lnSpc>
                      </a:pP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a:t>
                      </a:r>
                    </a:p>
                    <a:p>
                      <a:pPr algn="just" defTabSz="342900">
                        <a:lnSpc>
                          <a:spcPct val="150000"/>
                        </a:lnSpc>
                      </a:pPr>
                      <a:r>
                        <a:rPr lang="vi-VN" sz="2800" dirty="0">
                          <a:latin typeface="Times New Roman" panose="020206030504050203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a:txBody>
                  <a:tcPr/>
                </a:tc>
                <a:extLst>
                  <a:ext uri="{0D108BD9-81ED-4DB2-BD59-A6C34878D82A}">
                    <a16:rowId xmlns:a16="http://schemas.microsoft.com/office/drawing/2014/main" val="3365627662"/>
                  </a:ext>
                </a:extLst>
              </a:tr>
            </a:tbl>
          </a:graphicData>
        </a:graphic>
      </p:graphicFrame>
    </p:spTree>
    <p:extLst>
      <p:ext uri="{BB962C8B-B14F-4D97-AF65-F5344CB8AC3E}">
        <p14:creationId xmlns:p14="http://schemas.microsoft.com/office/powerpoint/2010/main" val="2722022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4862782"/>
            <a:ext cx="12211352" cy="2095215"/>
          </a:xfrm>
          <a:prstGeom prst="rect">
            <a:avLst/>
          </a:prstGeom>
        </p:spPr>
      </p:pic>
      <p:pic>
        <p:nvPicPr>
          <p:cNvPr id="23" name="图片 22"/>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7024916" y="2596849"/>
            <a:ext cx="5167085" cy="4361147"/>
          </a:xfrm>
          <a:prstGeom prst="rect">
            <a:avLst/>
          </a:prstGeom>
        </p:spPr>
      </p:pic>
      <p:grpSp>
        <p:nvGrpSpPr>
          <p:cNvPr id="8" name="Graphic 15">
            <a:extLst>
              <a:ext uri="{FF2B5EF4-FFF2-40B4-BE49-F238E27FC236}">
                <a16:creationId xmlns:a16="http://schemas.microsoft.com/office/drawing/2014/main" id="{8BD2DD6A-8A8E-42A0-91AE-0172B50AE535}"/>
              </a:ext>
            </a:extLst>
          </p:cNvPr>
          <p:cNvGrpSpPr/>
          <p:nvPr/>
        </p:nvGrpSpPr>
        <p:grpSpPr>
          <a:xfrm>
            <a:off x="119200" y="3999424"/>
            <a:ext cx="2467482" cy="2743201"/>
            <a:chOff x="6314825" y="3539041"/>
            <a:chExt cx="2194227" cy="2611143"/>
          </a:xfrm>
        </p:grpSpPr>
        <p:sp>
          <p:nvSpPr>
            <p:cNvPr id="9" name="Freeform: Shape 8">
              <a:extLst>
                <a:ext uri="{FF2B5EF4-FFF2-40B4-BE49-F238E27FC236}">
                  <a16:creationId xmlns:a16="http://schemas.microsoft.com/office/drawing/2014/main" id="{F7AC232C-0589-4AA0-9B47-59596C4B569E}"/>
                </a:ext>
              </a:extLst>
            </p:cNvPr>
            <p:cNvSpPr/>
            <p:nvPr/>
          </p:nvSpPr>
          <p:spPr>
            <a:xfrm>
              <a:off x="6527151" y="4076938"/>
              <a:ext cx="193592" cy="170324"/>
            </a:xfrm>
            <a:custGeom>
              <a:avLst/>
              <a:gdLst>
                <a:gd name="connsiteX0" fmla="*/ 160351 w 193592"/>
                <a:gd name="connsiteY0" fmla="*/ 45183 h 170324"/>
                <a:gd name="connsiteX1" fmla="*/ 45182 w 193592"/>
                <a:gd name="connsiteY1" fmla="*/ 9990 h 170324"/>
                <a:gd name="connsiteX2" fmla="*/ 9990 w 193592"/>
                <a:gd name="connsiteY2" fmla="*/ 125158 h 170324"/>
                <a:gd name="connsiteX3" fmla="*/ 88818 w 193592"/>
                <a:gd name="connsiteY3" fmla="*/ 170246 h 170324"/>
                <a:gd name="connsiteX4" fmla="*/ 193593 w 193592"/>
                <a:gd name="connsiteY4" fmla="*/ 105952 h 1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2" h="170324">
                  <a:moveTo>
                    <a:pt x="160351" y="45183"/>
                  </a:moveTo>
                  <a:cubicBezTo>
                    <a:pt x="138266" y="3661"/>
                    <a:pt x="86703" y="-12095"/>
                    <a:pt x="45182" y="9990"/>
                  </a:cubicBezTo>
                  <a:cubicBezTo>
                    <a:pt x="3662" y="32075"/>
                    <a:pt x="-12095" y="83637"/>
                    <a:pt x="9990" y="125158"/>
                  </a:cubicBezTo>
                  <a:cubicBezTo>
                    <a:pt x="25391" y="154113"/>
                    <a:pt x="56052" y="171651"/>
                    <a:pt x="88818" y="170246"/>
                  </a:cubicBezTo>
                  <a:cubicBezTo>
                    <a:pt x="130823" y="168436"/>
                    <a:pt x="165018" y="136718"/>
                    <a:pt x="193593" y="105952"/>
                  </a:cubicBezTo>
                </a:path>
              </a:pathLst>
            </a:custGeom>
            <a:solidFill>
              <a:srgbClr val="26323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89FEFB-3E1F-4E42-8640-66457395C8EB}"/>
                </a:ext>
              </a:extLst>
            </p:cNvPr>
            <p:cNvSpPr/>
            <p:nvPr/>
          </p:nvSpPr>
          <p:spPr>
            <a:xfrm>
              <a:off x="6680782" y="4092336"/>
              <a:ext cx="56560" cy="97718"/>
            </a:xfrm>
            <a:custGeom>
              <a:avLst/>
              <a:gdLst>
                <a:gd name="connsiteX0" fmla="*/ 40248 w 56560"/>
                <a:gd name="connsiteY0" fmla="*/ 14068 h 97718"/>
                <a:gd name="connsiteX1" fmla="*/ 19779 w 56560"/>
                <a:gd name="connsiteY1" fmla="*/ 331 h 97718"/>
                <a:gd name="connsiteX2" fmla="*/ 19674 w 56560"/>
                <a:gd name="connsiteY2" fmla="*/ 352 h 97718"/>
                <a:gd name="connsiteX3" fmla="*/ 1290 w 56560"/>
                <a:gd name="connsiteY3" fmla="*/ 19402 h 97718"/>
                <a:gd name="connsiteX4" fmla="*/ 2433 w 56560"/>
                <a:gd name="connsiteY4" fmla="*/ 46739 h 97718"/>
                <a:gd name="connsiteX5" fmla="*/ 21483 w 56560"/>
                <a:gd name="connsiteY5" fmla="*/ 84839 h 97718"/>
                <a:gd name="connsiteX6" fmla="*/ 46153 w 56560"/>
                <a:gd name="connsiteY6" fmla="*/ 96841 h 97718"/>
                <a:gd name="connsiteX7" fmla="*/ 56345 w 56560"/>
                <a:gd name="connsiteY7" fmla="*/ 69885 h 97718"/>
                <a:gd name="connsiteX8" fmla="*/ 36533 w 56560"/>
                <a:gd name="connsiteY8" fmla="*/ 3210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0" h="97718">
                  <a:moveTo>
                    <a:pt x="40248" y="14068"/>
                  </a:moveTo>
                  <a:cubicBezTo>
                    <a:pt x="38389" y="4623"/>
                    <a:pt x="29225" y="-1527"/>
                    <a:pt x="19779" y="331"/>
                  </a:cubicBezTo>
                  <a:cubicBezTo>
                    <a:pt x="19744" y="338"/>
                    <a:pt x="19709" y="345"/>
                    <a:pt x="19674" y="352"/>
                  </a:cubicBezTo>
                  <a:cubicBezTo>
                    <a:pt x="10519" y="2856"/>
                    <a:pt x="3466" y="10165"/>
                    <a:pt x="1290" y="19402"/>
                  </a:cubicBezTo>
                  <a:cubicBezTo>
                    <a:pt x="-757" y="28455"/>
                    <a:pt x="-362" y="37889"/>
                    <a:pt x="2433" y="46739"/>
                  </a:cubicBezTo>
                  <a:cubicBezTo>
                    <a:pt x="6288" y="60541"/>
                    <a:pt x="12755" y="73475"/>
                    <a:pt x="21483" y="84839"/>
                  </a:cubicBezTo>
                  <a:cubicBezTo>
                    <a:pt x="27484" y="92650"/>
                    <a:pt x="37009" y="100365"/>
                    <a:pt x="46153" y="96841"/>
                  </a:cubicBezTo>
                  <a:cubicBezTo>
                    <a:pt x="55297" y="93316"/>
                    <a:pt x="57297" y="80172"/>
                    <a:pt x="56345" y="69885"/>
                  </a:cubicBezTo>
                  <a:cubicBezTo>
                    <a:pt x="54100" y="46591"/>
                    <a:pt x="47373" y="23950"/>
                    <a:pt x="36533" y="3210"/>
                  </a:cubicBezTo>
                </a:path>
              </a:pathLst>
            </a:custGeom>
            <a:solidFill>
              <a:srgbClr val="FF725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DD927D1-9AE6-4416-8053-AE61444F6A1B}"/>
                </a:ext>
              </a:extLst>
            </p:cNvPr>
            <p:cNvSpPr/>
            <p:nvPr/>
          </p:nvSpPr>
          <p:spPr>
            <a:xfrm>
              <a:off x="6957917" y="3539041"/>
              <a:ext cx="735603" cy="1312981"/>
            </a:xfrm>
            <a:custGeom>
              <a:avLst/>
              <a:gdLst>
                <a:gd name="connsiteX0" fmla="*/ 0 w 735603"/>
                <a:gd name="connsiteY0" fmla="*/ 194365 h 1312981"/>
                <a:gd name="connsiteX1" fmla="*/ 174784 w 735603"/>
                <a:gd name="connsiteY1" fmla="*/ 35107 h 1312981"/>
                <a:gd name="connsiteX2" fmla="*/ 406813 w 735603"/>
                <a:gd name="connsiteY2" fmla="*/ 13771 h 1312981"/>
                <a:gd name="connsiteX3" fmla="*/ 560546 w 735603"/>
                <a:gd name="connsiteY3" fmla="*/ 182173 h 1312981"/>
                <a:gd name="connsiteX4" fmla="*/ 608171 w 735603"/>
                <a:gd name="connsiteY4" fmla="*/ 383722 h 1312981"/>
                <a:gd name="connsiteX5" fmla="*/ 632936 w 735603"/>
                <a:gd name="connsiteY5" fmla="*/ 732242 h 1312981"/>
                <a:gd name="connsiteX6" fmla="*/ 639794 w 735603"/>
                <a:gd name="connsiteY6" fmla="*/ 933314 h 1312981"/>
                <a:gd name="connsiteX7" fmla="*/ 667226 w 735603"/>
                <a:gd name="connsiteY7" fmla="*/ 1077904 h 1312981"/>
                <a:gd name="connsiteX8" fmla="*/ 698564 w 735603"/>
                <a:gd name="connsiteY8" fmla="*/ 1308695 h 1312981"/>
                <a:gd name="connsiteX9" fmla="*/ 319183 w 735603"/>
                <a:gd name="connsiteY9" fmla="*/ 1266880 h 1312981"/>
                <a:gd name="connsiteX10" fmla="*/ 276797 w 735603"/>
                <a:gd name="connsiteY10" fmla="*/ 837017 h 131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603" h="1312981">
                  <a:moveTo>
                    <a:pt x="0" y="194365"/>
                  </a:moveTo>
                  <a:cubicBezTo>
                    <a:pt x="45053" y="128547"/>
                    <a:pt x="103442" y="70540"/>
                    <a:pt x="174784" y="35107"/>
                  </a:cubicBezTo>
                  <a:cubicBezTo>
                    <a:pt x="246126" y="-326"/>
                    <a:pt x="331280" y="-11661"/>
                    <a:pt x="406813" y="13771"/>
                  </a:cubicBezTo>
                  <a:cubicBezTo>
                    <a:pt x="482346" y="39203"/>
                    <a:pt x="545782" y="103877"/>
                    <a:pt x="560546" y="182173"/>
                  </a:cubicBezTo>
                  <a:cubicBezTo>
                    <a:pt x="572262" y="244276"/>
                    <a:pt x="562165" y="340860"/>
                    <a:pt x="608171" y="383722"/>
                  </a:cubicBezTo>
                  <a:cubicBezTo>
                    <a:pt x="703421" y="471352"/>
                    <a:pt x="688753" y="637373"/>
                    <a:pt x="632936" y="732242"/>
                  </a:cubicBezTo>
                  <a:cubicBezTo>
                    <a:pt x="632936" y="732242"/>
                    <a:pt x="546545" y="837017"/>
                    <a:pt x="639794" y="933314"/>
                  </a:cubicBezTo>
                  <a:cubicBezTo>
                    <a:pt x="639794" y="933314"/>
                    <a:pt x="694753" y="972272"/>
                    <a:pt x="667226" y="1077904"/>
                  </a:cubicBezTo>
                  <a:cubicBezTo>
                    <a:pt x="624364" y="1242782"/>
                    <a:pt x="812102" y="1334412"/>
                    <a:pt x="698564" y="1308695"/>
                  </a:cubicBezTo>
                  <a:lnTo>
                    <a:pt x="319183" y="1266880"/>
                  </a:lnTo>
                  <a:lnTo>
                    <a:pt x="276797" y="837017"/>
                  </a:lnTo>
                </a:path>
              </a:pathLst>
            </a:custGeom>
            <a:solidFill>
              <a:srgbClr val="26323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6404CF2-7C2C-4CF0-8353-1409313B1084}"/>
                </a:ext>
              </a:extLst>
            </p:cNvPr>
            <p:cNvSpPr/>
            <p:nvPr/>
          </p:nvSpPr>
          <p:spPr>
            <a:xfrm>
              <a:off x="6448931" y="3965530"/>
              <a:ext cx="557468" cy="888873"/>
            </a:xfrm>
            <a:custGeom>
              <a:avLst/>
              <a:gdLst>
                <a:gd name="connsiteX0" fmla="*/ 285244 w 557468"/>
                <a:gd name="connsiteY0" fmla="*/ 0 h 888873"/>
                <a:gd name="connsiteX1" fmla="*/ 255335 w 557468"/>
                <a:gd name="connsiteY1" fmla="*/ 79343 h 888873"/>
                <a:gd name="connsiteX2" fmla="*/ 276005 w 557468"/>
                <a:gd name="connsiteY2" fmla="*/ 165068 h 888873"/>
                <a:gd name="connsiteX3" fmla="*/ 276005 w 557468"/>
                <a:gd name="connsiteY3" fmla="*/ 252032 h 888873"/>
                <a:gd name="connsiteX4" fmla="*/ 161705 w 557468"/>
                <a:gd name="connsiteY4" fmla="*/ 347282 h 888873"/>
                <a:gd name="connsiteX5" fmla="*/ 67407 w 557468"/>
                <a:gd name="connsiteY5" fmla="*/ 550069 h 888873"/>
                <a:gd name="connsiteX6" fmla="*/ 66169 w 557468"/>
                <a:gd name="connsiteY6" fmla="*/ 618077 h 888873"/>
                <a:gd name="connsiteX7" fmla="*/ 16639 w 557468"/>
                <a:gd name="connsiteY7" fmla="*/ 678371 h 888873"/>
                <a:gd name="connsiteX8" fmla="*/ 14734 w 557468"/>
                <a:gd name="connsiteY8" fmla="*/ 795338 h 888873"/>
                <a:gd name="connsiteX9" fmla="*/ 93410 w 557468"/>
                <a:gd name="connsiteY9" fmla="*/ 888873 h 888873"/>
                <a:gd name="connsiteX10" fmla="*/ 557468 w 557468"/>
                <a:gd name="connsiteY10" fmla="*/ 585883 h 8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468" h="888873">
                  <a:moveTo>
                    <a:pt x="285244" y="0"/>
                  </a:moveTo>
                  <a:cubicBezTo>
                    <a:pt x="261431" y="17431"/>
                    <a:pt x="253145" y="49911"/>
                    <a:pt x="255335" y="79343"/>
                  </a:cubicBezTo>
                  <a:cubicBezTo>
                    <a:pt x="257526" y="108776"/>
                    <a:pt x="268385" y="136493"/>
                    <a:pt x="276005" y="165068"/>
                  </a:cubicBezTo>
                  <a:cubicBezTo>
                    <a:pt x="283625" y="193643"/>
                    <a:pt x="287530" y="224695"/>
                    <a:pt x="276005" y="252032"/>
                  </a:cubicBezTo>
                  <a:cubicBezTo>
                    <a:pt x="256955" y="298704"/>
                    <a:pt x="202757" y="317754"/>
                    <a:pt x="161705" y="347282"/>
                  </a:cubicBezTo>
                  <a:cubicBezTo>
                    <a:pt x="97258" y="393972"/>
                    <a:pt x="61579" y="470700"/>
                    <a:pt x="67407" y="550069"/>
                  </a:cubicBezTo>
                  <a:cubicBezTo>
                    <a:pt x="69312" y="572929"/>
                    <a:pt x="74551" y="596741"/>
                    <a:pt x="66169" y="618077"/>
                  </a:cubicBezTo>
                  <a:cubicBezTo>
                    <a:pt x="56644" y="642461"/>
                    <a:pt x="31784" y="657035"/>
                    <a:pt x="16639" y="678371"/>
                  </a:cubicBezTo>
                  <a:cubicBezTo>
                    <a:pt x="-6983" y="711803"/>
                    <a:pt x="-3459" y="758666"/>
                    <a:pt x="14734" y="795338"/>
                  </a:cubicBezTo>
                  <a:cubicBezTo>
                    <a:pt x="32927" y="832009"/>
                    <a:pt x="63502" y="860870"/>
                    <a:pt x="93410" y="888873"/>
                  </a:cubicBezTo>
                  <a:cubicBezTo>
                    <a:pt x="233526" y="767148"/>
                    <a:pt x="389665" y="665202"/>
                    <a:pt x="557468" y="585883"/>
                  </a:cubicBezTo>
                </a:path>
              </a:pathLst>
            </a:custGeom>
            <a:solidFill>
              <a:srgbClr val="263238"/>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C9A16A-9B99-4791-B76D-CD6E641D2375}"/>
                </a:ext>
              </a:extLst>
            </p:cNvPr>
            <p:cNvSpPr/>
            <p:nvPr/>
          </p:nvSpPr>
          <p:spPr>
            <a:xfrm>
              <a:off x="6553486" y="4143590"/>
              <a:ext cx="128015" cy="79781"/>
            </a:xfrm>
            <a:custGeom>
              <a:avLst/>
              <a:gdLst>
                <a:gd name="connsiteX0" fmla="*/ 128015 w 128015"/>
                <a:gd name="connsiteY0" fmla="*/ 2058 h 79781"/>
                <a:gd name="connsiteX1" fmla="*/ 103727 w 128015"/>
                <a:gd name="connsiteY1" fmla="*/ 3772 h 79781"/>
                <a:gd name="connsiteX2" fmla="*/ 47339 w 128015"/>
                <a:gd name="connsiteY2" fmla="*/ 17298 h 79781"/>
                <a:gd name="connsiteX3" fmla="*/ 7238 w 128015"/>
                <a:gd name="connsiteY3" fmla="*/ 56827 h 79781"/>
                <a:gd name="connsiteX4" fmla="*/ 380 w 128015"/>
                <a:gd name="connsiteY4" fmla="*/ 79782 h 79781"/>
                <a:gd name="connsiteX5" fmla="*/ 380 w 128015"/>
                <a:gd name="connsiteY5" fmla="*/ 73210 h 79781"/>
                <a:gd name="connsiteX6" fmla="*/ 4476 w 128015"/>
                <a:gd name="connsiteY6" fmla="*/ 55493 h 79781"/>
                <a:gd name="connsiteX7" fmla="*/ 45624 w 128015"/>
                <a:gd name="connsiteY7" fmla="*/ 12821 h 79781"/>
                <a:gd name="connsiteX8" fmla="*/ 103631 w 128015"/>
                <a:gd name="connsiteY8" fmla="*/ 248 h 79781"/>
                <a:gd name="connsiteX9" fmla="*/ 128015 w 128015"/>
                <a:gd name="connsiteY9" fmla="*/ 2058 h 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5" h="79781">
                  <a:moveTo>
                    <a:pt x="128015" y="2058"/>
                  </a:moveTo>
                  <a:cubicBezTo>
                    <a:pt x="119960" y="3109"/>
                    <a:pt x="111850" y="3681"/>
                    <a:pt x="103727" y="3772"/>
                  </a:cubicBezTo>
                  <a:cubicBezTo>
                    <a:pt x="84238" y="4631"/>
                    <a:pt x="65096" y="9222"/>
                    <a:pt x="47339" y="17298"/>
                  </a:cubicBezTo>
                  <a:cubicBezTo>
                    <a:pt x="29924" y="25614"/>
                    <a:pt x="15804" y="39533"/>
                    <a:pt x="7238" y="56827"/>
                  </a:cubicBezTo>
                  <a:cubicBezTo>
                    <a:pt x="4211" y="64237"/>
                    <a:pt x="1914" y="71925"/>
                    <a:pt x="380" y="79782"/>
                  </a:cubicBezTo>
                  <a:cubicBezTo>
                    <a:pt x="-127" y="77621"/>
                    <a:pt x="-127" y="75371"/>
                    <a:pt x="380" y="73210"/>
                  </a:cubicBezTo>
                  <a:cubicBezTo>
                    <a:pt x="803" y="67125"/>
                    <a:pt x="2185" y="61146"/>
                    <a:pt x="4476" y="55493"/>
                  </a:cubicBezTo>
                  <a:cubicBezTo>
                    <a:pt x="12566" y="36752"/>
                    <a:pt x="27189" y="21587"/>
                    <a:pt x="45624" y="12821"/>
                  </a:cubicBezTo>
                  <a:cubicBezTo>
                    <a:pt x="63816" y="4464"/>
                    <a:pt x="83612" y="174"/>
                    <a:pt x="103631" y="248"/>
                  </a:cubicBezTo>
                  <a:cubicBezTo>
                    <a:pt x="111804" y="-395"/>
                    <a:pt x="120027" y="215"/>
                    <a:pt x="128015" y="2058"/>
                  </a:cubicBezTo>
                  <a:close/>
                </a:path>
              </a:pathLst>
            </a:custGeom>
            <a:solidFill>
              <a:srgbClr val="455A6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F71D4FE-D809-49BC-9D5B-E81AC7338152}"/>
                </a:ext>
              </a:extLst>
            </p:cNvPr>
            <p:cNvSpPr/>
            <p:nvPr/>
          </p:nvSpPr>
          <p:spPr>
            <a:xfrm>
              <a:off x="8153400" y="4253241"/>
              <a:ext cx="355653" cy="381515"/>
            </a:xfrm>
            <a:custGeom>
              <a:avLst/>
              <a:gdLst>
                <a:gd name="connsiteX0" fmla="*/ 0 w 355653"/>
                <a:gd name="connsiteY0" fmla="*/ 321508 h 381515"/>
                <a:gd name="connsiteX1" fmla="*/ 185833 w 355653"/>
                <a:gd name="connsiteY1" fmla="*/ 381515 h 381515"/>
                <a:gd name="connsiteX2" fmla="*/ 322231 w 355653"/>
                <a:gd name="connsiteY2" fmla="*/ 273121 h 381515"/>
                <a:gd name="connsiteX3" fmla="*/ 311087 w 355653"/>
                <a:gd name="connsiteY3" fmla="*/ 240069 h 381515"/>
                <a:gd name="connsiteX4" fmla="*/ 332708 w 355653"/>
                <a:gd name="connsiteY4" fmla="*/ 163107 h 381515"/>
                <a:gd name="connsiteX5" fmla="*/ 346138 w 355653"/>
                <a:gd name="connsiteY5" fmla="*/ 93956 h 381515"/>
                <a:gd name="connsiteX6" fmla="*/ 331184 w 355653"/>
                <a:gd name="connsiteY6" fmla="*/ 81764 h 381515"/>
                <a:gd name="connsiteX7" fmla="*/ 335185 w 355653"/>
                <a:gd name="connsiteY7" fmla="*/ 11660 h 381515"/>
                <a:gd name="connsiteX8" fmla="*/ 307181 w 355653"/>
                <a:gd name="connsiteY8" fmla="*/ 1563 h 381515"/>
                <a:gd name="connsiteX9" fmla="*/ 154781 w 355653"/>
                <a:gd name="connsiteY9" fmla="*/ 58142 h 381515"/>
                <a:gd name="connsiteX10" fmla="*/ 57531 w 355653"/>
                <a:gd name="connsiteY10" fmla="*/ 123292 h 3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53" h="381515">
                  <a:moveTo>
                    <a:pt x="0" y="321508"/>
                  </a:moveTo>
                  <a:lnTo>
                    <a:pt x="185833" y="381515"/>
                  </a:lnTo>
                  <a:cubicBezTo>
                    <a:pt x="185833" y="381515"/>
                    <a:pt x="314896" y="302172"/>
                    <a:pt x="322231" y="273121"/>
                  </a:cubicBezTo>
                  <a:cubicBezTo>
                    <a:pt x="329565" y="244070"/>
                    <a:pt x="316039" y="239498"/>
                    <a:pt x="311087" y="240069"/>
                  </a:cubicBezTo>
                  <a:cubicBezTo>
                    <a:pt x="311087" y="240069"/>
                    <a:pt x="357092" y="199874"/>
                    <a:pt x="332708" y="163107"/>
                  </a:cubicBezTo>
                  <a:cubicBezTo>
                    <a:pt x="332708" y="163107"/>
                    <a:pt x="373666" y="119864"/>
                    <a:pt x="346138" y="93956"/>
                  </a:cubicBezTo>
                  <a:lnTo>
                    <a:pt x="331184" y="81764"/>
                  </a:lnTo>
                  <a:cubicBezTo>
                    <a:pt x="331184" y="81764"/>
                    <a:pt x="351092" y="41854"/>
                    <a:pt x="335185" y="11660"/>
                  </a:cubicBezTo>
                  <a:cubicBezTo>
                    <a:pt x="329706" y="1744"/>
                    <a:pt x="317727" y="-2575"/>
                    <a:pt x="307181" y="1563"/>
                  </a:cubicBezTo>
                  <a:lnTo>
                    <a:pt x="154781" y="58142"/>
                  </a:lnTo>
                  <a:lnTo>
                    <a:pt x="57531" y="123292"/>
                  </a:lnTo>
                  <a:close/>
                </a:path>
              </a:pathLst>
            </a:custGeom>
            <a:solidFill>
              <a:srgbClr val="FFBE9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FEFBF0-6BA2-4C84-A2B8-90CC8E394C36}"/>
                </a:ext>
              </a:extLst>
            </p:cNvPr>
            <p:cNvSpPr/>
            <p:nvPr/>
          </p:nvSpPr>
          <p:spPr>
            <a:xfrm>
              <a:off x="8380857" y="4121931"/>
              <a:ext cx="94773" cy="192500"/>
            </a:xfrm>
            <a:custGeom>
              <a:avLst/>
              <a:gdLst>
                <a:gd name="connsiteX0" fmla="*/ 0 w 94773"/>
                <a:gd name="connsiteY0" fmla="*/ 192500 h 192500"/>
                <a:gd name="connsiteX1" fmla="*/ 51911 w 94773"/>
                <a:gd name="connsiteY1" fmla="*/ 4096 h 192500"/>
                <a:gd name="connsiteX2" fmla="*/ 94774 w 94773"/>
                <a:gd name="connsiteY2" fmla="*/ 0 h 192500"/>
                <a:gd name="connsiteX3" fmla="*/ 54197 w 94773"/>
                <a:gd name="connsiteY3" fmla="*/ 149638 h 192500"/>
                <a:gd name="connsiteX4" fmla="*/ 0 w 94773"/>
                <a:gd name="connsiteY4" fmla="*/ 192500 h 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73" h="192500">
                  <a:moveTo>
                    <a:pt x="0" y="192500"/>
                  </a:moveTo>
                  <a:lnTo>
                    <a:pt x="51911" y="4096"/>
                  </a:lnTo>
                  <a:lnTo>
                    <a:pt x="94774" y="0"/>
                  </a:lnTo>
                  <a:lnTo>
                    <a:pt x="54197" y="149638"/>
                  </a:lnTo>
                  <a:lnTo>
                    <a:pt x="0" y="192500"/>
                  </a:lnTo>
                  <a:close/>
                </a:path>
              </a:pathLst>
            </a:custGeom>
            <a:solidFill>
              <a:srgbClr val="FAFAF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AE6FE5-AB5D-4DFB-9834-526FB1BB3307}"/>
                </a:ext>
              </a:extLst>
            </p:cNvPr>
            <p:cNvSpPr/>
            <p:nvPr/>
          </p:nvSpPr>
          <p:spPr>
            <a:xfrm>
              <a:off x="8169592" y="4241088"/>
              <a:ext cx="218045" cy="300418"/>
            </a:xfrm>
            <a:custGeom>
              <a:avLst/>
              <a:gdLst>
                <a:gd name="connsiteX0" fmla="*/ 0 w 218045"/>
                <a:gd name="connsiteY0" fmla="*/ 274987 h 300418"/>
                <a:gd name="connsiteX1" fmla="*/ 45720 w 218045"/>
                <a:gd name="connsiteY1" fmla="*/ 123158 h 300418"/>
                <a:gd name="connsiteX2" fmla="*/ 210312 w 218045"/>
                <a:gd name="connsiteY2" fmla="*/ 0 h 300418"/>
                <a:gd name="connsiteX3" fmla="*/ 210312 w 218045"/>
                <a:gd name="connsiteY3" fmla="*/ 56483 h 300418"/>
                <a:gd name="connsiteX4" fmla="*/ 162211 w 218045"/>
                <a:gd name="connsiteY4" fmla="*/ 121444 h 300418"/>
                <a:gd name="connsiteX5" fmla="*/ 132969 w 218045"/>
                <a:gd name="connsiteY5" fmla="*/ 174974 h 300418"/>
                <a:gd name="connsiteX6" fmla="*/ 138303 w 218045"/>
                <a:gd name="connsiteY6" fmla="*/ 300419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45" h="300418">
                  <a:moveTo>
                    <a:pt x="0" y="274987"/>
                  </a:moveTo>
                  <a:lnTo>
                    <a:pt x="45720" y="123158"/>
                  </a:lnTo>
                  <a:lnTo>
                    <a:pt x="210312" y="0"/>
                  </a:lnTo>
                  <a:cubicBezTo>
                    <a:pt x="220623" y="17416"/>
                    <a:pt x="220623" y="39067"/>
                    <a:pt x="210312" y="56483"/>
                  </a:cubicBezTo>
                  <a:cubicBezTo>
                    <a:pt x="192881" y="87535"/>
                    <a:pt x="167831" y="112776"/>
                    <a:pt x="162211" y="121444"/>
                  </a:cubicBezTo>
                  <a:cubicBezTo>
                    <a:pt x="156591" y="130111"/>
                    <a:pt x="132969" y="174974"/>
                    <a:pt x="132969" y="174974"/>
                  </a:cubicBezTo>
                  <a:cubicBezTo>
                    <a:pt x="148573" y="215048"/>
                    <a:pt x="150449" y="259165"/>
                    <a:pt x="138303" y="300419"/>
                  </a:cubicBezTo>
                </a:path>
              </a:pathLst>
            </a:custGeom>
            <a:solidFill>
              <a:srgbClr val="FFBE9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FF7E65-AA7A-4416-959D-80C746B50951}"/>
                </a:ext>
              </a:extLst>
            </p:cNvPr>
            <p:cNvSpPr/>
            <p:nvPr/>
          </p:nvSpPr>
          <p:spPr>
            <a:xfrm>
              <a:off x="8169783" y="4237945"/>
              <a:ext cx="220148" cy="303561"/>
            </a:xfrm>
            <a:custGeom>
              <a:avLst/>
              <a:gdLst>
                <a:gd name="connsiteX0" fmla="*/ 138017 w 220148"/>
                <a:gd name="connsiteY0" fmla="*/ 303562 h 303561"/>
                <a:gd name="connsiteX1" fmla="*/ 139541 w 220148"/>
                <a:gd name="connsiteY1" fmla="*/ 294799 h 303561"/>
                <a:gd name="connsiteX2" fmla="*/ 141446 w 220148"/>
                <a:gd name="connsiteY2" fmla="*/ 284131 h 303561"/>
                <a:gd name="connsiteX3" fmla="*/ 143256 w 220148"/>
                <a:gd name="connsiteY3" fmla="*/ 269653 h 303561"/>
                <a:gd name="connsiteX4" fmla="*/ 143256 w 220148"/>
                <a:gd name="connsiteY4" fmla="*/ 229648 h 303561"/>
                <a:gd name="connsiteX5" fmla="*/ 130969 w 220148"/>
                <a:gd name="connsiteY5" fmla="*/ 178975 h 303561"/>
                <a:gd name="connsiteX6" fmla="*/ 130969 w 220148"/>
                <a:gd name="connsiteY6" fmla="*/ 178022 h 303561"/>
                <a:gd name="connsiteX7" fmla="*/ 130969 w 220148"/>
                <a:gd name="connsiteY7" fmla="*/ 177260 h 303561"/>
                <a:gd name="connsiteX8" fmla="*/ 151733 w 220148"/>
                <a:gd name="connsiteY8" fmla="*/ 138589 h 303561"/>
                <a:gd name="connsiteX9" fmla="*/ 157258 w 220148"/>
                <a:gd name="connsiteY9" fmla="*/ 128302 h 303561"/>
                <a:gd name="connsiteX10" fmla="*/ 160210 w 220148"/>
                <a:gd name="connsiteY10" fmla="*/ 122968 h 303561"/>
                <a:gd name="connsiteX11" fmla="*/ 163925 w 220148"/>
                <a:gd name="connsiteY11" fmla="*/ 118015 h 303561"/>
                <a:gd name="connsiteX12" fmla="*/ 179832 w 220148"/>
                <a:gd name="connsiteY12" fmla="*/ 98965 h 303561"/>
                <a:gd name="connsiteX13" fmla="*/ 209074 w 220148"/>
                <a:gd name="connsiteY13" fmla="*/ 55817 h 303561"/>
                <a:gd name="connsiteX14" fmla="*/ 208026 w 220148"/>
                <a:gd name="connsiteY14" fmla="*/ 4667 h 303561"/>
                <a:gd name="connsiteX15" fmla="*/ 211550 w 220148"/>
                <a:gd name="connsiteY15" fmla="*/ 5239 h 303561"/>
                <a:gd name="connsiteX16" fmla="*/ 197453 w 220148"/>
                <a:gd name="connsiteY16" fmla="*/ 15812 h 303561"/>
                <a:gd name="connsiteX17" fmla="*/ 46672 w 220148"/>
                <a:gd name="connsiteY17" fmla="*/ 128016 h 303561"/>
                <a:gd name="connsiteX18" fmla="*/ 47434 w 220148"/>
                <a:gd name="connsiteY18" fmla="*/ 126968 h 303561"/>
                <a:gd name="connsiteX19" fmla="*/ 13430 w 220148"/>
                <a:gd name="connsiteY19" fmla="*/ 236982 h 303561"/>
                <a:gd name="connsiteX20" fmla="*/ 3905 w 220148"/>
                <a:gd name="connsiteY20" fmla="*/ 267557 h 303561"/>
                <a:gd name="connsiteX21" fmla="*/ 1143 w 220148"/>
                <a:gd name="connsiteY21" fmla="*/ 275558 h 303561"/>
                <a:gd name="connsiteX22" fmla="*/ 0 w 220148"/>
                <a:gd name="connsiteY22" fmla="*/ 278225 h 303561"/>
                <a:gd name="connsiteX23" fmla="*/ 571 w 220148"/>
                <a:gd name="connsiteY23" fmla="*/ 275368 h 303561"/>
                <a:gd name="connsiteX24" fmla="*/ 2667 w 220148"/>
                <a:gd name="connsiteY24" fmla="*/ 267271 h 303561"/>
                <a:gd name="connsiteX25" fmla="*/ 11430 w 220148"/>
                <a:gd name="connsiteY25" fmla="*/ 236315 h 303561"/>
                <a:gd name="connsiteX26" fmla="*/ 43720 w 220148"/>
                <a:gd name="connsiteY26" fmla="*/ 125730 h 303561"/>
                <a:gd name="connsiteX27" fmla="*/ 43720 w 220148"/>
                <a:gd name="connsiteY27" fmla="*/ 125063 h 303561"/>
                <a:gd name="connsiteX28" fmla="*/ 44291 w 220148"/>
                <a:gd name="connsiteY28" fmla="*/ 125063 h 303561"/>
                <a:gd name="connsiteX29" fmla="*/ 194500 w 220148"/>
                <a:gd name="connsiteY29" fmla="*/ 12192 h 303561"/>
                <a:gd name="connsiteX30" fmla="*/ 208693 w 220148"/>
                <a:gd name="connsiteY30" fmla="*/ 1619 h 303561"/>
                <a:gd name="connsiteX31" fmla="*/ 210884 w 220148"/>
                <a:gd name="connsiteY31" fmla="*/ 0 h 303561"/>
                <a:gd name="connsiteX32" fmla="*/ 212217 w 220148"/>
                <a:gd name="connsiteY32" fmla="*/ 2191 h 303561"/>
                <a:gd name="connsiteX33" fmla="*/ 213550 w 220148"/>
                <a:gd name="connsiteY33" fmla="*/ 58388 h 303561"/>
                <a:gd name="connsiteX34" fmla="*/ 183451 w 220148"/>
                <a:gd name="connsiteY34" fmla="*/ 102203 h 303561"/>
                <a:gd name="connsiteX35" fmla="*/ 167545 w 220148"/>
                <a:gd name="connsiteY35" fmla="*/ 121253 h 303561"/>
                <a:gd name="connsiteX36" fmla="*/ 163925 w 220148"/>
                <a:gd name="connsiteY36" fmla="*/ 125921 h 303561"/>
                <a:gd name="connsiteX37" fmla="*/ 161068 w 220148"/>
                <a:gd name="connsiteY37" fmla="*/ 131064 h 303561"/>
                <a:gd name="connsiteX38" fmla="*/ 155448 w 220148"/>
                <a:gd name="connsiteY38" fmla="*/ 141351 h 303561"/>
                <a:gd name="connsiteX39" fmla="*/ 134398 w 220148"/>
                <a:gd name="connsiteY39" fmla="*/ 179451 h 303561"/>
                <a:gd name="connsiteX40" fmla="*/ 134398 w 220148"/>
                <a:gd name="connsiteY40" fmla="*/ 177737 h 303561"/>
                <a:gd name="connsiteX41" fmla="*/ 146209 w 220148"/>
                <a:gd name="connsiteY41" fmla="*/ 229838 h 303561"/>
                <a:gd name="connsiteX42" fmla="*/ 145352 w 220148"/>
                <a:gd name="connsiteY42" fmla="*/ 270224 h 303561"/>
                <a:gd name="connsiteX43" fmla="*/ 142970 w 220148"/>
                <a:gd name="connsiteY43" fmla="*/ 284797 h 303561"/>
                <a:gd name="connsiteX44" fmla="*/ 140494 w 220148"/>
                <a:gd name="connsiteY44" fmla="*/ 295370 h 303561"/>
                <a:gd name="connsiteX45" fmla="*/ 138017 w 220148"/>
                <a:gd name="connsiteY45" fmla="*/ 303561 h 3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148" h="303561">
                  <a:moveTo>
                    <a:pt x="138017" y="303562"/>
                  </a:moveTo>
                  <a:cubicBezTo>
                    <a:pt x="138245" y="300599"/>
                    <a:pt x="138755" y="297664"/>
                    <a:pt x="139541" y="294799"/>
                  </a:cubicBezTo>
                  <a:cubicBezTo>
                    <a:pt x="140208" y="291941"/>
                    <a:pt x="140875" y="288322"/>
                    <a:pt x="141446" y="284131"/>
                  </a:cubicBezTo>
                  <a:cubicBezTo>
                    <a:pt x="142313" y="279341"/>
                    <a:pt x="142917" y="274508"/>
                    <a:pt x="143256" y="269653"/>
                  </a:cubicBezTo>
                  <a:cubicBezTo>
                    <a:pt x="144551" y="256349"/>
                    <a:pt x="144551" y="242951"/>
                    <a:pt x="143256" y="229648"/>
                  </a:cubicBezTo>
                  <a:cubicBezTo>
                    <a:pt x="141717" y="212237"/>
                    <a:pt x="137575" y="195156"/>
                    <a:pt x="130969" y="178975"/>
                  </a:cubicBezTo>
                  <a:lnTo>
                    <a:pt x="130969" y="178022"/>
                  </a:lnTo>
                  <a:lnTo>
                    <a:pt x="130969" y="177260"/>
                  </a:lnTo>
                  <a:lnTo>
                    <a:pt x="151733" y="138589"/>
                  </a:lnTo>
                  <a:lnTo>
                    <a:pt x="157258" y="128302"/>
                  </a:lnTo>
                  <a:lnTo>
                    <a:pt x="160210" y="122968"/>
                  </a:lnTo>
                  <a:lnTo>
                    <a:pt x="163925" y="118015"/>
                  </a:lnTo>
                  <a:lnTo>
                    <a:pt x="179832" y="98965"/>
                  </a:lnTo>
                  <a:cubicBezTo>
                    <a:pt x="190959" y="85567"/>
                    <a:pt x="200753" y="71116"/>
                    <a:pt x="209074" y="55817"/>
                  </a:cubicBezTo>
                  <a:cubicBezTo>
                    <a:pt x="217511" y="39713"/>
                    <a:pt x="217116" y="20411"/>
                    <a:pt x="208026" y="4667"/>
                  </a:cubicBezTo>
                  <a:lnTo>
                    <a:pt x="211550" y="5239"/>
                  </a:lnTo>
                  <a:lnTo>
                    <a:pt x="197453" y="15812"/>
                  </a:lnTo>
                  <a:lnTo>
                    <a:pt x="46672" y="128016"/>
                  </a:lnTo>
                  <a:lnTo>
                    <a:pt x="47434" y="126968"/>
                  </a:lnTo>
                  <a:cubicBezTo>
                    <a:pt x="33433" y="172212"/>
                    <a:pt x="21717" y="210026"/>
                    <a:pt x="13430" y="236982"/>
                  </a:cubicBezTo>
                  <a:cubicBezTo>
                    <a:pt x="9334" y="249841"/>
                    <a:pt x="6001" y="260032"/>
                    <a:pt x="3905" y="267557"/>
                  </a:cubicBezTo>
                  <a:lnTo>
                    <a:pt x="1143" y="275558"/>
                  </a:lnTo>
                  <a:cubicBezTo>
                    <a:pt x="571" y="277368"/>
                    <a:pt x="191" y="278321"/>
                    <a:pt x="0" y="278225"/>
                  </a:cubicBezTo>
                  <a:cubicBezTo>
                    <a:pt x="66" y="277252"/>
                    <a:pt x="258" y="276291"/>
                    <a:pt x="571" y="275368"/>
                  </a:cubicBezTo>
                  <a:lnTo>
                    <a:pt x="2667" y="267271"/>
                  </a:lnTo>
                  <a:cubicBezTo>
                    <a:pt x="4858" y="259556"/>
                    <a:pt x="7715" y="249269"/>
                    <a:pt x="11430" y="236315"/>
                  </a:cubicBezTo>
                  <a:cubicBezTo>
                    <a:pt x="19336" y="209169"/>
                    <a:pt x="30480" y="171260"/>
                    <a:pt x="43720" y="125730"/>
                  </a:cubicBezTo>
                  <a:lnTo>
                    <a:pt x="43720" y="125063"/>
                  </a:lnTo>
                  <a:lnTo>
                    <a:pt x="44291" y="125063"/>
                  </a:lnTo>
                  <a:lnTo>
                    <a:pt x="194500" y="12192"/>
                  </a:lnTo>
                  <a:lnTo>
                    <a:pt x="208693" y="1619"/>
                  </a:lnTo>
                  <a:lnTo>
                    <a:pt x="210884" y="0"/>
                  </a:lnTo>
                  <a:lnTo>
                    <a:pt x="212217" y="2191"/>
                  </a:lnTo>
                  <a:cubicBezTo>
                    <a:pt x="222297" y="19447"/>
                    <a:pt x="222800" y="40673"/>
                    <a:pt x="213550" y="58388"/>
                  </a:cubicBezTo>
                  <a:cubicBezTo>
                    <a:pt x="204988" y="73950"/>
                    <a:pt x="194906" y="88627"/>
                    <a:pt x="183451" y="102203"/>
                  </a:cubicBezTo>
                  <a:lnTo>
                    <a:pt x="167545" y="121253"/>
                  </a:lnTo>
                  <a:cubicBezTo>
                    <a:pt x="166211" y="122872"/>
                    <a:pt x="164973" y="124396"/>
                    <a:pt x="163925" y="125921"/>
                  </a:cubicBezTo>
                  <a:lnTo>
                    <a:pt x="161068" y="131064"/>
                  </a:lnTo>
                  <a:lnTo>
                    <a:pt x="155448" y="141351"/>
                  </a:lnTo>
                  <a:lnTo>
                    <a:pt x="134398" y="179451"/>
                  </a:lnTo>
                  <a:lnTo>
                    <a:pt x="134398" y="177737"/>
                  </a:lnTo>
                  <a:cubicBezTo>
                    <a:pt x="141002" y="194390"/>
                    <a:pt x="144986" y="211965"/>
                    <a:pt x="146209" y="229838"/>
                  </a:cubicBezTo>
                  <a:cubicBezTo>
                    <a:pt x="147317" y="243294"/>
                    <a:pt x="147029" y="256828"/>
                    <a:pt x="145352" y="270224"/>
                  </a:cubicBezTo>
                  <a:cubicBezTo>
                    <a:pt x="144805" y="275119"/>
                    <a:pt x="144010" y="279983"/>
                    <a:pt x="142970" y="284797"/>
                  </a:cubicBezTo>
                  <a:cubicBezTo>
                    <a:pt x="142362" y="288369"/>
                    <a:pt x="141535" y="291900"/>
                    <a:pt x="140494" y="295370"/>
                  </a:cubicBezTo>
                  <a:cubicBezTo>
                    <a:pt x="139898" y="298165"/>
                    <a:pt x="139070" y="300905"/>
                    <a:pt x="138017" y="303561"/>
                  </a:cubicBezTo>
                  <a:close/>
                </a:path>
              </a:pathLst>
            </a:custGeom>
            <a:solidFill>
              <a:srgbClr val="EB996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B051D0-1CFA-49B8-B354-8B14BD2C654A}"/>
                </a:ext>
              </a:extLst>
            </p:cNvPr>
            <p:cNvSpPr/>
            <p:nvPr/>
          </p:nvSpPr>
          <p:spPr>
            <a:xfrm>
              <a:off x="8344066" y="4258614"/>
              <a:ext cx="140613" cy="139940"/>
            </a:xfrm>
            <a:custGeom>
              <a:avLst/>
              <a:gdLst>
                <a:gd name="connsiteX0" fmla="*/ 140613 w 140613"/>
                <a:gd name="connsiteY0" fmla="*/ 76962 h 139940"/>
                <a:gd name="connsiteX1" fmla="*/ 129659 w 140613"/>
                <a:gd name="connsiteY1" fmla="*/ 84392 h 139940"/>
                <a:gd name="connsiteX2" fmla="*/ 98798 w 140613"/>
                <a:gd name="connsiteY2" fmla="*/ 103442 h 139940"/>
                <a:gd name="connsiteX3" fmla="*/ 52793 w 140613"/>
                <a:gd name="connsiteY3" fmla="*/ 130397 h 139940"/>
                <a:gd name="connsiteX4" fmla="*/ 21646 w 140613"/>
                <a:gd name="connsiteY4" fmla="*/ 139922 h 139940"/>
                <a:gd name="connsiteX5" fmla="*/ 5644 w 140613"/>
                <a:gd name="connsiteY5" fmla="*/ 131540 h 139940"/>
                <a:gd name="connsiteX6" fmla="*/ 24 w 140613"/>
                <a:gd name="connsiteY6" fmla="*/ 113824 h 139940"/>
                <a:gd name="connsiteX7" fmla="*/ 14502 w 140613"/>
                <a:gd name="connsiteY7" fmla="*/ 82201 h 139940"/>
                <a:gd name="connsiteX8" fmla="*/ 35457 w 140613"/>
                <a:gd name="connsiteY8" fmla="*/ 58293 h 139940"/>
                <a:gd name="connsiteX9" fmla="*/ 76510 w 140613"/>
                <a:gd name="connsiteY9" fmla="*/ 23717 h 139940"/>
                <a:gd name="connsiteX10" fmla="*/ 107561 w 140613"/>
                <a:gd name="connsiteY10" fmla="*/ 5143 h 139940"/>
                <a:gd name="connsiteX11" fmla="*/ 119658 w 140613"/>
                <a:gd name="connsiteY11" fmla="*/ 0 h 139940"/>
                <a:gd name="connsiteX12" fmla="*/ 108419 w 140613"/>
                <a:gd name="connsiteY12" fmla="*/ 6858 h 139940"/>
                <a:gd name="connsiteX13" fmla="*/ 78510 w 140613"/>
                <a:gd name="connsiteY13" fmla="*/ 26575 h 139940"/>
                <a:gd name="connsiteX14" fmla="*/ 38791 w 140613"/>
                <a:gd name="connsiteY14" fmla="*/ 61532 h 139940"/>
                <a:gd name="connsiteX15" fmla="*/ 18407 w 140613"/>
                <a:gd name="connsiteY15" fmla="*/ 85154 h 139940"/>
                <a:gd name="connsiteX16" fmla="*/ 4977 w 140613"/>
                <a:gd name="connsiteY16" fmla="*/ 113728 h 139940"/>
                <a:gd name="connsiteX17" fmla="*/ 9454 w 140613"/>
                <a:gd name="connsiteY17" fmla="*/ 128206 h 139940"/>
                <a:gd name="connsiteX18" fmla="*/ 22217 w 140613"/>
                <a:gd name="connsiteY18" fmla="*/ 134874 h 139940"/>
                <a:gd name="connsiteX19" fmla="*/ 50792 w 140613"/>
                <a:gd name="connsiteY19" fmla="*/ 126587 h 139940"/>
                <a:gd name="connsiteX20" fmla="*/ 97370 w 140613"/>
                <a:gd name="connsiteY20" fmla="*/ 100584 h 139940"/>
                <a:gd name="connsiteX21" fmla="*/ 128993 w 140613"/>
                <a:gd name="connsiteY21" fmla="*/ 83344 h 139940"/>
                <a:gd name="connsiteX22" fmla="*/ 140613 w 140613"/>
                <a:gd name="connsiteY22" fmla="*/ 76962 h 1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613" h="139940">
                  <a:moveTo>
                    <a:pt x="140613" y="76962"/>
                  </a:moveTo>
                  <a:cubicBezTo>
                    <a:pt x="137228" y="79810"/>
                    <a:pt x="133557" y="82300"/>
                    <a:pt x="129659" y="84392"/>
                  </a:cubicBezTo>
                  <a:lnTo>
                    <a:pt x="98798" y="103442"/>
                  </a:lnTo>
                  <a:lnTo>
                    <a:pt x="52793" y="130397"/>
                  </a:lnTo>
                  <a:cubicBezTo>
                    <a:pt x="43723" y="136875"/>
                    <a:pt x="32788" y="140219"/>
                    <a:pt x="21646" y="139922"/>
                  </a:cubicBezTo>
                  <a:cubicBezTo>
                    <a:pt x="15433" y="139289"/>
                    <a:pt x="9702" y="136287"/>
                    <a:pt x="5644" y="131540"/>
                  </a:cubicBezTo>
                  <a:cubicBezTo>
                    <a:pt x="1744" y="126480"/>
                    <a:pt x="-246" y="120206"/>
                    <a:pt x="24" y="113824"/>
                  </a:cubicBezTo>
                  <a:cubicBezTo>
                    <a:pt x="1398" y="102021"/>
                    <a:pt x="6465" y="90953"/>
                    <a:pt x="14502" y="82201"/>
                  </a:cubicBezTo>
                  <a:cubicBezTo>
                    <a:pt x="21074" y="73879"/>
                    <a:pt x="28069" y="65899"/>
                    <a:pt x="35457" y="58293"/>
                  </a:cubicBezTo>
                  <a:cubicBezTo>
                    <a:pt x="48035" y="45514"/>
                    <a:pt x="61779" y="33939"/>
                    <a:pt x="76510" y="23717"/>
                  </a:cubicBezTo>
                  <a:cubicBezTo>
                    <a:pt x="86409" y="16801"/>
                    <a:pt x="96786" y="10594"/>
                    <a:pt x="107561" y="5143"/>
                  </a:cubicBezTo>
                  <a:cubicBezTo>
                    <a:pt x="111367" y="2938"/>
                    <a:pt x="115430" y="1211"/>
                    <a:pt x="119658" y="0"/>
                  </a:cubicBezTo>
                  <a:cubicBezTo>
                    <a:pt x="116117" y="2606"/>
                    <a:pt x="112356" y="4901"/>
                    <a:pt x="108419" y="6858"/>
                  </a:cubicBezTo>
                  <a:cubicBezTo>
                    <a:pt x="101180" y="11144"/>
                    <a:pt x="90702" y="17621"/>
                    <a:pt x="78510" y="26575"/>
                  </a:cubicBezTo>
                  <a:cubicBezTo>
                    <a:pt x="64275" y="37044"/>
                    <a:pt x="50984" y="48741"/>
                    <a:pt x="38791" y="61532"/>
                  </a:cubicBezTo>
                  <a:cubicBezTo>
                    <a:pt x="31539" y="68999"/>
                    <a:pt x="24733" y="76887"/>
                    <a:pt x="18407" y="85154"/>
                  </a:cubicBezTo>
                  <a:cubicBezTo>
                    <a:pt x="11056" y="93042"/>
                    <a:pt x="6360" y="103035"/>
                    <a:pt x="4977" y="113728"/>
                  </a:cubicBezTo>
                  <a:cubicBezTo>
                    <a:pt x="4733" y="118929"/>
                    <a:pt x="6316" y="124051"/>
                    <a:pt x="9454" y="128206"/>
                  </a:cubicBezTo>
                  <a:cubicBezTo>
                    <a:pt x="12672" y="132013"/>
                    <a:pt x="17254" y="134407"/>
                    <a:pt x="22217" y="134874"/>
                  </a:cubicBezTo>
                  <a:cubicBezTo>
                    <a:pt x="32393" y="135317"/>
                    <a:pt x="42433" y="132405"/>
                    <a:pt x="50792" y="126587"/>
                  </a:cubicBezTo>
                  <a:lnTo>
                    <a:pt x="97370" y="100584"/>
                  </a:lnTo>
                  <a:lnTo>
                    <a:pt x="128993" y="83344"/>
                  </a:lnTo>
                  <a:cubicBezTo>
                    <a:pt x="132651" y="80847"/>
                    <a:pt x="136543" y="78710"/>
                    <a:pt x="140613" y="76962"/>
                  </a:cubicBezTo>
                  <a:close/>
                </a:path>
              </a:pathLst>
            </a:custGeom>
            <a:solidFill>
              <a:srgbClr val="EB996E"/>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043D7-5606-48C1-8757-C0AB27290F64}"/>
                </a:ext>
              </a:extLst>
            </p:cNvPr>
            <p:cNvSpPr/>
            <p:nvPr/>
          </p:nvSpPr>
          <p:spPr>
            <a:xfrm>
              <a:off x="8364316" y="4336624"/>
              <a:ext cx="122458" cy="137832"/>
            </a:xfrm>
            <a:custGeom>
              <a:avLst/>
              <a:gdLst>
                <a:gd name="connsiteX0" fmla="*/ 122459 w 122458"/>
                <a:gd name="connsiteY0" fmla="*/ 79724 h 137832"/>
                <a:gd name="connsiteX1" fmla="*/ 112934 w 122458"/>
                <a:gd name="connsiteY1" fmla="*/ 87535 h 137832"/>
                <a:gd name="connsiteX2" fmla="*/ 85026 w 122458"/>
                <a:gd name="connsiteY2" fmla="*/ 106585 h 137832"/>
                <a:gd name="connsiteX3" fmla="*/ 41782 w 122458"/>
                <a:gd name="connsiteY3" fmla="*/ 132302 h 137832"/>
                <a:gd name="connsiteX4" fmla="*/ 27495 w 122458"/>
                <a:gd name="connsiteY4" fmla="*/ 137636 h 137832"/>
                <a:gd name="connsiteX5" fmla="*/ 11493 w 122458"/>
                <a:gd name="connsiteY5" fmla="*/ 133445 h 137832"/>
                <a:gd name="connsiteX6" fmla="*/ 634 w 122458"/>
                <a:gd name="connsiteY6" fmla="*/ 102489 h 137832"/>
                <a:gd name="connsiteX7" fmla="*/ 16541 w 122458"/>
                <a:gd name="connsiteY7" fmla="*/ 73914 h 137832"/>
                <a:gd name="connsiteX8" fmla="*/ 38163 w 122458"/>
                <a:gd name="connsiteY8" fmla="*/ 53150 h 137832"/>
                <a:gd name="connsiteX9" fmla="*/ 78739 w 122458"/>
                <a:gd name="connsiteY9" fmla="*/ 23336 h 137832"/>
                <a:gd name="connsiteX10" fmla="*/ 107314 w 122458"/>
                <a:gd name="connsiteY10" fmla="*/ 5715 h 137832"/>
                <a:gd name="connsiteX11" fmla="*/ 118363 w 122458"/>
                <a:gd name="connsiteY11" fmla="*/ 0 h 137832"/>
                <a:gd name="connsiteX12" fmla="*/ 108838 w 122458"/>
                <a:gd name="connsiteY12" fmla="*/ 7334 h 137832"/>
                <a:gd name="connsiteX13" fmla="*/ 80835 w 122458"/>
                <a:gd name="connsiteY13" fmla="*/ 26384 h 137832"/>
                <a:gd name="connsiteX14" fmla="*/ 41306 w 122458"/>
                <a:gd name="connsiteY14" fmla="*/ 56864 h 137832"/>
                <a:gd name="connsiteX15" fmla="*/ 20351 w 122458"/>
                <a:gd name="connsiteY15" fmla="*/ 77343 h 137832"/>
                <a:gd name="connsiteX16" fmla="*/ 5683 w 122458"/>
                <a:gd name="connsiteY16" fmla="*/ 103537 h 137832"/>
                <a:gd name="connsiteX17" fmla="*/ 14636 w 122458"/>
                <a:gd name="connsiteY17" fmla="*/ 129826 h 137832"/>
                <a:gd name="connsiteX18" fmla="*/ 27114 w 122458"/>
                <a:gd name="connsiteY18" fmla="*/ 133160 h 137832"/>
                <a:gd name="connsiteX19" fmla="*/ 39877 w 122458"/>
                <a:gd name="connsiteY19" fmla="*/ 128397 h 137832"/>
                <a:gd name="connsiteX20" fmla="*/ 83311 w 122458"/>
                <a:gd name="connsiteY20" fmla="*/ 103823 h 137832"/>
                <a:gd name="connsiteX21" fmla="*/ 111886 w 122458"/>
                <a:gd name="connsiteY21" fmla="*/ 85916 h 137832"/>
                <a:gd name="connsiteX22" fmla="*/ 122459 w 122458"/>
                <a:gd name="connsiteY22" fmla="*/ 7972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458" h="137832">
                  <a:moveTo>
                    <a:pt x="122459" y="79724"/>
                  </a:moveTo>
                  <a:cubicBezTo>
                    <a:pt x="119600" y="82691"/>
                    <a:pt x="116403" y="85313"/>
                    <a:pt x="112934" y="87535"/>
                  </a:cubicBezTo>
                  <a:cubicBezTo>
                    <a:pt x="106457" y="92297"/>
                    <a:pt x="96932" y="98869"/>
                    <a:pt x="85026" y="106585"/>
                  </a:cubicBezTo>
                  <a:cubicBezTo>
                    <a:pt x="71083" y="115926"/>
                    <a:pt x="56647" y="124511"/>
                    <a:pt x="41782" y="132302"/>
                  </a:cubicBezTo>
                  <a:cubicBezTo>
                    <a:pt x="37373" y="134913"/>
                    <a:pt x="32536" y="136719"/>
                    <a:pt x="27495" y="137636"/>
                  </a:cubicBezTo>
                  <a:cubicBezTo>
                    <a:pt x="21817" y="138405"/>
                    <a:pt x="16065" y="136898"/>
                    <a:pt x="11493" y="133445"/>
                  </a:cubicBezTo>
                  <a:cubicBezTo>
                    <a:pt x="2476" y="125895"/>
                    <a:pt x="-1691" y="114018"/>
                    <a:pt x="634" y="102489"/>
                  </a:cubicBezTo>
                  <a:cubicBezTo>
                    <a:pt x="3207" y="91682"/>
                    <a:pt x="8711" y="81795"/>
                    <a:pt x="16541" y="73914"/>
                  </a:cubicBezTo>
                  <a:cubicBezTo>
                    <a:pt x="23339" y="66579"/>
                    <a:pt x="30559" y="59646"/>
                    <a:pt x="38163" y="53150"/>
                  </a:cubicBezTo>
                  <a:cubicBezTo>
                    <a:pt x="51037" y="42355"/>
                    <a:pt x="64591" y="32397"/>
                    <a:pt x="78739" y="23336"/>
                  </a:cubicBezTo>
                  <a:cubicBezTo>
                    <a:pt x="90741" y="15526"/>
                    <a:pt x="100647" y="9620"/>
                    <a:pt x="107314" y="5715"/>
                  </a:cubicBezTo>
                  <a:cubicBezTo>
                    <a:pt x="110778" y="3414"/>
                    <a:pt x="114483" y="1497"/>
                    <a:pt x="118363" y="0"/>
                  </a:cubicBezTo>
                  <a:cubicBezTo>
                    <a:pt x="115426" y="2739"/>
                    <a:pt x="112236" y="5194"/>
                    <a:pt x="108838" y="7334"/>
                  </a:cubicBezTo>
                  <a:lnTo>
                    <a:pt x="80835" y="26384"/>
                  </a:lnTo>
                  <a:cubicBezTo>
                    <a:pt x="67114" y="35818"/>
                    <a:pt x="53918" y="45993"/>
                    <a:pt x="41306" y="56864"/>
                  </a:cubicBezTo>
                  <a:cubicBezTo>
                    <a:pt x="33946" y="63297"/>
                    <a:pt x="26951" y="70133"/>
                    <a:pt x="20351" y="77343"/>
                  </a:cubicBezTo>
                  <a:cubicBezTo>
                    <a:pt x="13188" y="84591"/>
                    <a:pt x="8120" y="93642"/>
                    <a:pt x="5683" y="103537"/>
                  </a:cubicBezTo>
                  <a:cubicBezTo>
                    <a:pt x="3765" y="113269"/>
                    <a:pt x="7177" y="123287"/>
                    <a:pt x="14636" y="129826"/>
                  </a:cubicBezTo>
                  <a:cubicBezTo>
                    <a:pt x="18211" y="132503"/>
                    <a:pt x="22680" y="133697"/>
                    <a:pt x="27114" y="133160"/>
                  </a:cubicBezTo>
                  <a:cubicBezTo>
                    <a:pt x="31620" y="132352"/>
                    <a:pt x="35943" y="130739"/>
                    <a:pt x="39877" y="128397"/>
                  </a:cubicBezTo>
                  <a:cubicBezTo>
                    <a:pt x="56736" y="120015"/>
                    <a:pt x="71119" y="111252"/>
                    <a:pt x="83311" y="103823"/>
                  </a:cubicBezTo>
                  <a:lnTo>
                    <a:pt x="111886" y="85916"/>
                  </a:lnTo>
                  <a:cubicBezTo>
                    <a:pt x="115218" y="83540"/>
                    <a:pt x="118757" y="81468"/>
                    <a:pt x="122459" y="79724"/>
                  </a:cubicBezTo>
                  <a:close/>
                </a:path>
              </a:pathLst>
            </a:custGeom>
            <a:solidFill>
              <a:srgbClr val="EB996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53E396-9FFE-4E10-B0FE-FD7DCDB2CAAF}"/>
                </a:ext>
              </a:extLst>
            </p:cNvPr>
            <p:cNvSpPr/>
            <p:nvPr/>
          </p:nvSpPr>
          <p:spPr>
            <a:xfrm>
              <a:off x="8355601" y="4443685"/>
              <a:ext cx="109171" cy="94509"/>
            </a:xfrm>
            <a:custGeom>
              <a:avLst/>
              <a:gdLst>
                <a:gd name="connsiteX0" fmla="*/ 109171 w 109171"/>
                <a:gd name="connsiteY0" fmla="*/ 49625 h 94509"/>
                <a:gd name="connsiteX1" fmla="*/ 101265 w 109171"/>
                <a:gd name="connsiteY1" fmla="*/ 55435 h 94509"/>
                <a:gd name="connsiteX2" fmla="*/ 78977 w 109171"/>
                <a:gd name="connsiteY2" fmla="*/ 69437 h 94509"/>
                <a:gd name="connsiteX3" fmla="*/ 43830 w 109171"/>
                <a:gd name="connsiteY3" fmla="*/ 87249 h 94509"/>
                <a:gd name="connsiteX4" fmla="*/ 21160 w 109171"/>
                <a:gd name="connsiteY4" fmla="*/ 94202 h 94509"/>
                <a:gd name="connsiteX5" fmla="*/ 7825 w 109171"/>
                <a:gd name="connsiteY5" fmla="*/ 92297 h 94509"/>
                <a:gd name="connsiteX6" fmla="*/ 205 w 109171"/>
                <a:gd name="connsiteY6" fmla="*/ 80201 h 94509"/>
                <a:gd name="connsiteX7" fmla="*/ 1348 w 109171"/>
                <a:gd name="connsiteY7" fmla="*/ 66675 h 94509"/>
                <a:gd name="connsiteX8" fmla="*/ 8016 w 109171"/>
                <a:gd name="connsiteY8" fmla="*/ 55340 h 94509"/>
                <a:gd name="connsiteX9" fmla="*/ 25161 w 109171"/>
                <a:gd name="connsiteY9" fmla="*/ 39338 h 94509"/>
                <a:gd name="connsiteX10" fmla="*/ 57546 w 109171"/>
                <a:gd name="connsiteY10" fmla="*/ 16954 h 94509"/>
                <a:gd name="connsiteX11" fmla="*/ 80501 w 109171"/>
                <a:gd name="connsiteY11" fmla="*/ 3905 h 94509"/>
                <a:gd name="connsiteX12" fmla="*/ 89454 w 109171"/>
                <a:gd name="connsiteY12" fmla="*/ 0 h 94509"/>
                <a:gd name="connsiteX13" fmla="*/ 81549 w 109171"/>
                <a:gd name="connsiteY13" fmla="*/ 5524 h 94509"/>
                <a:gd name="connsiteX14" fmla="*/ 59451 w 109171"/>
                <a:gd name="connsiteY14" fmla="*/ 19907 h 94509"/>
                <a:gd name="connsiteX15" fmla="*/ 28113 w 109171"/>
                <a:gd name="connsiteY15" fmla="*/ 42863 h 94509"/>
                <a:gd name="connsiteX16" fmla="*/ 5158 w 109171"/>
                <a:gd name="connsiteY16" fmla="*/ 79438 h 94509"/>
                <a:gd name="connsiteX17" fmla="*/ 10111 w 109171"/>
                <a:gd name="connsiteY17" fmla="*/ 88011 h 94509"/>
                <a:gd name="connsiteX18" fmla="*/ 20589 w 109171"/>
                <a:gd name="connsiteY18" fmla="*/ 89345 h 94509"/>
                <a:gd name="connsiteX19" fmla="*/ 42115 w 109171"/>
                <a:gd name="connsiteY19" fmla="*/ 83058 h 94509"/>
                <a:gd name="connsiteX20" fmla="*/ 77167 w 109171"/>
                <a:gd name="connsiteY20" fmla="*/ 66389 h 94509"/>
                <a:gd name="connsiteX21" fmla="*/ 109171 w 109171"/>
                <a:gd name="connsiteY21" fmla="*/ 49625 h 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71" h="94509">
                  <a:moveTo>
                    <a:pt x="109171" y="49625"/>
                  </a:moveTo>
                  <a:cubicBezTo>
                    <a:pt x="106784" y="51878"/>
                    <a:pt x="104129" y="53830"/>
                    <a:pt x="101265" y="55435"/>
                  </a:cubicBezTo>
                  <a:cubicBezTo>
                    <a:pt x="96122" y="58864"/>
                    <a:pt x="88502" y="63722"/>
                    <a:pt x="78977" y="69437"/>
                  </a:cubicBezTo>
                  <a:cubicBezTo>
                    <a:pt x="67748" y="76291"/>
                    <a:pt x="55996" y="82246"/>
                    <a:pt x="43830" y="87249"/>
                  </a:cubicBezTo>
                  <a:cubicBezTo>
                    <a:pt x="36564" y="90426"/>
                    <a:pt x="28958" y="92759"/>
                    <a:pt x="21160" y="94202"/>
                  </a:cubicBezTo>
                  <a:cubicBezTo>
                    <a:pt x="16625" y="94964"/>
                    <a:pt x="11965" y="94299"/>
                    <a:pt x="7825" y="92297"/>
                  </a:cubicBezTo>
                  <a:cubicBezTo>
                    <a:pt x="3469" y="89744"/>
                    <a:pt x="627" y="85232"/>
                    <a:pt x="205" y="80201"/>
                  </a:cubicBezTo>
                  <a:cubicBezTo>
                    <a:pt x="-284" y="75661"/>
                    <a:pt x="104" y="71069"/>
                    <a:pt x="1348" y="66675"/>
                  </a:cubicBezTo>
                  <a:cubicBezTo>
                    <a:pt x="2586" y="62398"/>
                    <a:pt x="4879" y="58500"/>
                    <a:pt x="8016" y="55340"/>
                  </a:cubicBezTo>
                  <a:cubicBezTo>
                    <a:pt x="13225" y="49489"/>
                    <a:pt x="18965" y="44133"/>
                    <a:pt x="25161" y="39338"/>
                  </a:cubicBezTo>
                  <a:cubicBezTo>
                    <a:pt x="35456" y="31179"/>
                    <a:pt x="46274" y="23702"/>
                    <a:pt x="57546" y="16954"/>
                  </a:cubicBezTo>
                  <a:cubicBezTo>
                    <a:pt x="67071" y="11049"/>
                    <a:pt x="74976" y="6763"/>
                    <a:pt x="80501" y="3905"/>
                  </a:cubicBezTo>
                  <a:cubicBezTo>
                    <a:pt x="83287" y="2189"/>
                    <a:pt x="86301" y="874"/>
                    <a:pt x="89454" y="0"/>
                  </a:cubicBezTo>
                  <a:cubicBezTo>
                    <a:pt x="87057" y="2160"/>
                    <a:pt x="84401" y="4016"/>
                    <a:pt x="81549" y="5524"/>
                  </a:cubicBezTo>
                  <a:lnTo>
                    <a:pt x="59451" y="19907"/>
                  </a:lnTo>
                  <a:cubicBezTo>
                    <a:pt x="48594" y="26982"/>
                    <a:pt x="38133" y="34645"/>
                    <a:pt x="28113" y="42863"/>
                  </a:cubicBezTo>
                  <a:cubicBezTo>
                    <a:pt x="17636" y="52388"/>
                    <a:pt x="2396" y="62865"/>
                    <a:pt x="5158" y="79438"/>
                  </a:cubicBezTo>
                  <a:cubicBezTo>
                    <a:pt x="5287" y="82940"/>
                    <a:pt x="7142" y="86151"/>
                    <a:pt x="10111" y="88011"/>
                  </a:cubicBezTo>
                  <a:cubicBezTo>
                    <a:pt x="13398" y="89471"/>
                    <a:pt x="17041" y="89934"/>
                    <a:pt x="20589" y="89345"/>
                  </a:cubicBezTo>
                  <a:cubicBezTo>
                    <a:pt x="27963" y="88003"/>
                    <a:pt x="35178" y="85896"/>
                    <a:pt x="42115" y="83058"/>
                  </a:cubicBezTo>
                  <a:cubicBezTo>
                    <a:pt x="54166" y="78308"/>
                    <a:pt x="65877" y="72739"/>
                    <a:pt x="77167" y="66389"/>
                  </a:cubicBezTo>
                  <a:cubicBezTo>
                    <a:pt x="87444" y="60084"/>
                    <a:pt x="98137" y="54483"/>
                    <a:pt x="109171" y="49625"/>
                  </a:cubicBezTo>
                  <a:close/>
                </a:path>
              </a:pathLst>
            </a:custGeom>
            <a:solidFill>
              <a:srgbClr val="EB996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607CF-BA40-4674-AE52-CE8160AD71A9}"/>
                </a:ext>
              </a:extLst>
            </p:cNvPr>
            <p:cNvSpPr/>
            <p:nvPr/>
          </p:nvSpPr>
          <p:spPr>
            <a:xfrm>
              <a:off x="8368163" y="4519409"/>
              <a:ext cx="106038" cy="83054"/>
            </a:xfrm>
            <a:custGeom>
              <a:avLst/>
              <a:gdLst>
                <a:gd name="connsiteX0" fmla="*/ 106038 w 106038"/>
                <a:gd name="connsiteY0" fmla="*/ 9049 h 83054"/>
                <a:gd name="connsiteX1" fmla="*/ 101752 w 106038"/>
                <a:gd name="connsiteY1" fmla="*/ 16764 h 83054"/>
                <a:gd name="connsiteX2" fmla="*/ 86608 w 106038"/>
                <a:gd name="connsiteY2" fmla="*/ 35814 h 83054"/>
                <a:gd name="connsiteX3" fmla="*/ 60033 w 106038"/>
                <a:gd name="connsiteY3" fmla="*/ 59817 h 83054"/>
                <a:gd name="connsiteX4" fmla="*/ 42792 w 106038"/>
                <a:gd name="connsiteY4" fmla="*/ 72009 h 83054"/>
                <a:gd name="connsiteX5" fmla="*/ 21933 w 106038"/>
                <a:gd name="connsiteY5" fmla="*/ 82487 h 83054"/>
                <a:gd name="connsiteX6" fmla="*/ 9169 w 106038"/>
                <a:gd name="connsiteY6" fmla="*/ 81058 h 83054"/>
                <a:gd name="connsiteX7" fmla="*/ 1168 w 106038"/>
                <a:gd name="connsiteY7" fmla="*/ 71533 h 83054"/>
                <a:gd name="connsiteX8" fmla="*/ 3454 w 106038"/>
                <a:gd name="connsiteY8" fmla="*/ 49340 h 83054"/>
                <a:gd name="connsiteX9" fmla="*/ 23362 w 106038"/>
                <a:gd name="connsiteY9" fmla="*/ 18574 h 83054"/>
                <a:gd name="connsiteX10" fmla="*/ 42412 w 106038"/>
                <a:gd name="connsiteY10" fmla="*/ 3334 h 83054"/>
                <a:gd name="connsiteX11" fmla="*/ 50603 w 106038"/>
                <a:gd name="connsiteY11" fmla="*/ 0 h 83054"/>
                <a:gd name="connsiteX12" fmla="*/ 7741 w 106038"/>
                <a:gd name="connsiteY12" fmla="*/ 50482 h 83054"/>
                <a:gd name="connsiteX13" fmla="*/ 5836 w 106038"/>
                <a:gd name="connsiteY13" fmla="*/ 69056 h 83054"/>
                <a:gd name="connsiteX14" fmla="*/ 20980 w 106038"/>
                <a:gd name="connsiteY14" fmla="*/ 77153 h 83054"/>
                <a:gd name="connsiteX15" fmla="*/ 40030 w 106038"/>
                <a:gd name="connsiteY15" fmla="*/ 67628 h 83054"/>
                <a:gd name="connsiteX16" fmla="*/ 57175 w 106038"/>
                <a:gd name="connsiteY16" fmla="*/ 55721 h 83054"/>
                <a:gd name="connsiteX17" fmla="*/ 84036 w 106038"/>
                <a:gd name="connsiteY17" fmla="*/ 33052 h 83054"/>
                <a:gd name="connsiteX18" fmla="*/ 106038 w 106038"/>
                <a:gd name="connsiteY18" fmla="*/ 9049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038" h="83054">
                  <a:moveTo>
                    <a:pt x="106038" y="9049"/>
                  </a:moveTo>
                  <a:cubicBezTo>
                    <a:pt x="105085" y="11857"/>
                    <a:pt x="103633" y="14471"/>
                    <a:pt x="101752" y="16764"/>
                  </a:cubicBezTo>
                  <a:cubicBezTo>
                    <a:pt x="97207" y="23498"/>
                    <a:pt x="92143" y="29867"/>
                    <a:pt x="86608" y="35814"/>
                  </a:cubicBezTo>
                  <a:cubicBezTo>
                    <a:pt x="78437" y="44545"/>
                    <a:pt x="69547" y="52574"/>
                    <a:pt x="60033" y="59817"/>
                  </a:cubicBezTo>
                  <a:cubicBezTo>
                    <a:pt x="54604" y="63913"/>
                    <a:pt x="48888" y="68009"/>
                    <a:pt x="42792" y="72009"/>
                  </a:cubicBezTo>
                  <a:cubicBezTo>
                    <a:pt x="36551" y="76767"/>
                    <a:pt x="29477" y="80321"/>
                    <a:pt x="21933" y="82487"/>
                  </a:cubicBezTo>
                  <a:cubicBezTo>
                    <a:pt x="17647" y="83587"/>
                    <a:pt x="13106" y="83078"/>
                    <a:pt x="9169" y="81058"/>
                  </a:cubicBezTo>
                  <a:cubicBezTo>
                    <a:pt x="5433" y="78961"/>
                    <a:pt x="2589" y="75575"/>
                    <a:pt x="1168" y="71533"/>
                  </a:cubicBezTo>
                  <a:cubicBezTo>
                    <a:pt x="-971" y="64118"/>
                    <a:pt x="-151" y="56163"/>
                    <a:pt x="3454" y="49340"/>
                  </a:cubicBezTo>
                  <a:cubicBezTo>
                    <a:pt x="8392" y="38081"/>
                    <a:pt x="15114" y="27692"/>
                    <a:pt x="23362" y="18574"/>
                  </a:cubicBezTo>
                  <a:cubicBezTo>
                    <a:pt x="28912" y="12568"/>
                    <a:pt x="35334" y="7431"/>
                    <a:pt x="42412" y="3334"/>
                  </a:cubicBezTo>
                  <a:cubicBezTo>
                    <a:pt x="44868" y="1642"/>
                    <a:pt x="47663" y="504"/>
                    <a:pt x="50603" y="0"/>
                  </a:cubicBezTo>
                  <a:cubicBezTo>
                    <a:pt x="31466" y="12021"/>
                    <a:pt x="16499" y="29649"/>
                    <a:pt x="7741" y="50482"/>
                  </a:cubicBezTo>
                  <a:cubicBezTo>
                    <a:pt x="4716" y="56191"/>
                    <a:pt x="4033" y="62853"/>
                    <a:pt x="5836" y="69056"/>
                  </a:cubicBezTo>
                  <a:cubicBezTo>
                    <a:pt x="7847" y="75420"/>
                    <a:pt x="14571" y="79015"/>
                    <a:pt x="20980" y="77153"/>
                  </a:cubicBezTo>
                  <a:cubicBezTo>
                    <a:pt x="27831" y="75098"/>
                    <a:pt x="34276" y="71876"/>
                    <a:pt x="40030" y="67628"/>
                  </a:cubicBezTo>
                  <a:cubicBezTo>
                    <a:pt x="46031" y="63627"/>
                    <a:pt x="51841" y="59722"/>
                    <a:pt x="57175" y="55721"/>
                  </a:cubicBezTo>
                  <a:cubicBezTo>
                    <a:pt x="66665" y="48824"/>
                    <a:pt x="75642" y="41247"/>
                    <a:pt x="84036" y="33052"/>
                  </a:cubicBezTo>
                  <a:cubicBezTo>
                    <a:pt x="98419" y="19145"/>
                    <a:pt x="105277" y="9049"/>
                    <a:pt x="106038" y="9049"/>
                  </a:cubicBezTo>
                  <a:close/>
                </a:path>
              </a:pathLst>
            </a:custGeom>
            <a:solidFill>
              <a:srgbClr val="EB996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A003B2-086F-478D-B583-9CAC8314BFE7}"/>
                </a:ext>
              </a:extLst>
            </p:cNvPr>
            <p:cNvSpPr/>
            <p:nvPr/>
          </p:nvSpPr>
          <p:spPr>
            <a:xfrm>
              <a:off x="6672071" y="4531506"/>
              <a:ext cx="1682877" cy="1618678"/>
            </a:xfrm>
            <a:custGeom>
              <a:avLst/>
              <a:gdLst>
                <a:gd name="connsiteX0" fmla="*/ 1466564 w 1682877"/>
                <a:gd name="connsiteY0" fmla="*/ 38100 h 1618678"/>
                <a:gd name="connsiteX1" fmla="*/ 1237964 w 1682877"/>
                <a:gd name="connsiteY1" fmla="*/ 527113 h 1618678"/>
                <a:gd name="connsiteX2" fmla="*/ 1037939 w 1682877"/>
                <a:gd name="connsiteY2" fmla="*/ 265938 h 1618678"/>
                <a:gd name="connsiteX3" fmla="*/ 809911 w 1682877"/>
                <a:gd name="connsiteY3" fmla="*/ 68294 h 1618678"/>
                <a:gd name="connsiteX4" fmla="*/ 628364 w 1682877"/>
                <a:gd name="connsiteY4" fmla="*/ 19717 h 1618678"/>
                <a:gd name="connsiteX5" fmla="*/ 256413 w 1682877"/>
                <a:gd name="connsiteY5" fmla="*/ 0 h 1618678"/>
                <a:gd name="connsiteX6" fmla="*/ 224028 w 1682877"/>
                <a:gd name="connsiteY6" fmla="*/ 18574 h 1618678"/>
                <a:gd name="connsiteX7" fmla="*/ 0 w 1682877"/>
                <a:gd name="connsiteY7" fmla="*/ 112966 h 1618678"/>
                <a:gd name="connsiteX8" fmla="*/ 63627 w 1682877"/>
                <a:gd name="connsiteY8" fmla="*/ 547116 h 1618678"/>
                <a:gd name="connsiteX9" fmla="*/ 141256 w 1682877"/>
                <a:gd name="connsiteY9" fmla="*/ 949452 h 1618678"/>
                <a:gd name="connsiteX10" fmla="*/ 54102 w 1682877"/>
                <a:gd name="connsiteY10" fmla="*/ 1618679 h 1618678"/>
                <a:gd name="connsiteX11" fmla="*/ 1079278 w 1682877"/>
                <a:gd name="connsiteY11" fmla="*/ 1618679 h 1618678"/>
                <a:gd name="connsiteX12" fmla="*/ 860203 w 1682877"/>
                <a:gd name="connsiteY12" fmla="*/ 959167 h 1618678"/>
                <a:gd name="connsiteX13" fmla="*/ 922592 w 1682877"/>
                <a:gd name="connsiteY13" fmla="*/ 714756 h 1618678"/>
                <a:gd name="connsiteX14" fmla="*/ 922592 w 1682877"/>
                <a:gd name="connsiteY14" fmla="*/ 714756 h 1618678"/>
                <a:gd name="connsiteX15" fmla="*/ 1113092 w 1682877"/>
                <a:gd name="connsiteY15" fmla="*/ 844772 h 1618678"/>
                <a:gd name="connsiteX16" fmla="*/ 1502855 w 1682877"/>
                <a:gd name="connsiteY16" fmla="*/ 735425 h 1618678"/>
                <a:gd name="connsiteX17" fmla="*/ 1682877 w 1682877"/>
                <a:gd name="connsiteY17" fmla="*/ 106775 h 16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2877" h="1618678">
                  <a:moveTo>
                    <a:pt x="1466564" y="38100"/>
                  </a:moveTo>
                  <a:lnTo>
                    <a:pt x="1237964" y="527113"/>
                  </a:lnTo>
                  <a:lnTo>
                    <a:pt x="1037939" y="265938"/>
                  </a:lnTo>
                  <a:cubicBezTo>
                    <a:pt x="912781" y="106394"/>
                    <a:pt x="809911" y="68294"/>
                    <a:pt x="809911" y="68294"/>
                  </a:cubicBezTo>
                  <a:lnTo>
                    <a:pt x="628364" y="19717"/>
                  </a:lnTo>
                  <a:lnTo>
                    <a:pt x="256413" y="0"/>
                  </a:lnTo>
                  <a:lnTo>
                    <a:pt x="224028" y="18574"/>
                  </a:lnTo>
                  <a:lnTo>
                    <a:pt x="0" y="112966"/>
                  </a:lnTo>
                  <a:cubicBezTo>
                    <a:pt x="0" y="112966"/>
                    <a:pt x="21336" y="354901"/>
                    <a:pt x="63627" y="547116"/>
                  </a:cubicBezTo>
                  <a:cubicBezTo>
                    <a:pt x="105918" y="739330"/>
                    <a:pt x="141256" y="949452"/>
                    <a:pt x="141256" y="949452"/>
                  </a:cubicBezTo>
                  <a:cubicBezTo>
                    <a:pt x="156686" y="1087850"/>
                    <a:pt x="54102" y="1618679"/>
                    <a:pt x="54102" y="1618679"/>
                  </a:cubicBezTo>
                  <a:lnTo>
                    <a:pt x="1079278" y="1618679"/>
                  </a:lnTo>
                  <a:lnTo>
                    <a:pt x="860203" y="959167"/>
                  </a:lnTo>
                  <a:cubicBezTo>
                    <a:pt x="885302" y="878856"/>
                    <a:pt x="906128" y="797271"/>
                    <a:pt x="922592" y="714756"/>
                  </a:cubicBezTo>
                  <a:lnTo>
                    <a:pt x="922592" y="714756"/>
                  </a:lnTo>
                  <a:lnTo>
                    <a:pt x="1113092" y="844772"/>
                  </a:lnTo>
                  <a:cubicBezTo>
                    <a:pt x="1113092" y="844772"/>
                    <a:pt x="1398842" y="1005364"/>
                    <a:pt x="1502855" y="735425"/>
                  </a:cubicBezTo>
                  <a:lnTo>
                    <a:pt x="1682877" y="106775"/>
                  </a:lnTo>
                  <a:close/>
                </a:path>
              </a:pathLst>
            </a:custGeom>
            <a:solidFill>
              <a:srgbClr val="FF725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8FB024C-6D5B-45DA-8261-3072AA4F491D}"/>
                </a:ext>
              </a:extLst>
            </p:cNvPr>
            <p:cNvSpPr/>
            <p:nvPr/>
          </p:nvSpPr>
          <p:spPr>
            <a:xfrm>
              <a:off x="7485697" y="4914030"/>
              <a:ext cx="100012" cy="342423"/>
            </a:xfrm>
            <a:custGeom>
              <a:avLst/>
              <a:gdLst>
                <a:gd name="connsiteX0" fmla="*/ 97155 w 100012"/>
                <a:gd name="connsiteY0" fmla="*/ 342424 h 342423"/>
                <a:gd name="connsiteX1" fmla="*/ 97155 w 100012"/>
                <a:gd name="connsiteY1" fmla="*/ 328136 h 342423"/>
                <a:gd name="connsiteX2" fmla="*/ 97155 w 100012"/>
                <a:gd name="connsiteY2" fmla="*/ 311372 h 342423"/>
                <a:gd name="connsiteX3" fmla="*/ 97155 w 100012"/>
                <a:gd name="connsiteY3" fmla="*/ 289274 h 342423"/>
                <a:gd name="connsiteX4" fmla="*/ 92583 w 100012"/>
                <a:gd name="connsiteY4" fmla="*/ 232124 h 342423"/>
                <a:gd name="connsiteX5" fmla="*/ 78200 w 100012"/>
                <a:gd name="connsiteY5" fmla="*/ 163258 h 342423"/>
                <a:gd name="connsiteX6" fmla="*/ 54483 w 100012"/>
                <a:gd name="connsiteY6" fmla="*/ 96583 h 342423"/>
                <a:gd name="connsiteX7" fmla="*/ 28575 w 100012"/>
                <a:gd name="connsiteY7" fmla="*/ 45243 h 342423"/>
                <a:gd name="connsiteX8" fmla="*/ 17145 w 100012"/>
                <a:gd name="connsiteY8" fmla="*/ 26194 h 342423"/>
                <a:gd name="connsiteX9" fmla="*/ 7620 w 100012"/>
                <a:gd name="connsiteY9" fmla="*/ 12097 h 342423"/>
                <a:gd name="connsiteX10" fmla="*/ 0 w 100012"/>
                <a:gd name="connsiteY10" fmla="*/ 0 h 342423"/>
                <a:gd name="connsiteX11" fmla="*/ 9525 w 100012"/>
                <a:gd name="connsiteY11" fmla="*/ 10954 h 342423"/>
                <a:gd name="connsiteX12" fmla="*/ 19050 w 100012"/>
                <a:gd name="connsiteY12" fmla="*/ 24670 h 342423"/>
                <a:gd name="connsiteX13" fmla="*/ 31242 w 100012"/>
                <a:gd name="connsiteY13" fmla="*/ 43720 h 342423"/>
                <a:gd name="connsiteX14" fmla="*/ 58293 w 100012"/>
                <a:gd name="connsiteY14" fmla="*/ 94964 h 342423"/>
                <a:gd name="connsiteX15" fmla="*/ 96393 w 100012"/>
                <a:gd name="connsiteY15" fmla="*/ 231267 h 342423"/>
                <a:gd name="connsiteX16" fmla="*/ 100013 w 100012"/>
                <a:gd name="connsiteY16" fmla="*/ 289179 h 342423"/>
                <a:gd name="connsiteX17" fmla="*/ 99441 w 100012"/>
                <a:gd name="connsiteY17" fmla="*/ 311372 h 342423"/>
                <a:gd name="connsiteX18" fmla="*/ 98203 w 100012"/>
                <a:gd name="connsiteY18" fmla="*/ 328136 h 342423"/>
                <a:gd name="connsiteX19" fmla="*/ 97155 w 100012"/>
                <a:gd name="connsiteY19" fmla="*/ 342424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12" h="342423">
                  <a:moveTo>
                    <a:pt x="97155" y="342424"/>
                  </a:moveTo>
                  <a:cubicBezTo>
                    <a:pt x="96762" y="337669"/>
                    <a:pt x="96762" y="332890"/>
                    <a:pt x="97155" y="328136"/>
                  </a:cubicBezTo>
                  <a:cubicBezTo>
                    <a:pt x="97155" y="323564"/>
                    <a:pt x="97727" y="317944"/>
                    <a:pt x="97155" y="311372"/>
                  </a:cubicBezTo>
                  <a:cubicBezTo>
                    <a:pt x="96583" y="304800"/>
                    <a:pt x="97155" y="297466"/>
                    <a:pt x="97155" y="289274"/>
                  </a:cubicBezTo>
                  <a:cubicBezTo>
                    <a:pt x="96664" y="270156"/>
                    <a:pt x="95138" y="251078"/>
                    <a:pt x="92583" y="232124"/>
                  </a:cubicBezTo>
                  <a:cubicBezTo>
                    <a:pt x="89227" y="208892"/>
                    <a:pt x="84423" y="185892"/>
                    <a:pt x="78200" y="163258"/>
                  </a:cubicBezTo>
                  <a:cubicBezTo>
                    <a:pt x="71745" y="140544"/>
                    <a:pt x="63823" y="118272"/>
                    <a:pt x="54483" y="96583"/>
                  </a:cubicBezTo>
                  <a:cubicBezTo>
                    <a:pt x="46779" y="79016"/>
                    <a:pt x="38130" y="61877"/>
                    <a:pt x="28575" y="45243"/>
                  </a:cubicBezTo>
                  <a:cubicBezTo>
                    <a:pt x="24670" y="38100"/>
                    <a:pt x="20574" y="31909"/>
                    <a:pt x="17145" y="26194"/>
                  </a:cubicBezTo>
                  <a:cubicBezTo>
                    <a:pt x="13716" y="20479"/>
                    <a:pt x="10668" y="15907"/>
                    <a:pt x="7620" y="12097"/>
                  </a:cubicBezTo>
                  <a:cubicBezTo>
                    <a:pt x="4781" y="8261"/>
                    <a:pt x="2233" y="4217"/>
                    <a:pt x="0" y="0"/>
                  </a:cubicBezTo>
                  <a:cubicBezTo>
                    <a:pt x="3537" y="3320"/>
                    <a:pt x="6729" y="6990"/>
                    <a:pt x="9525" y="10954"/>
                  </a:cubicBezTo>
                  <a:cubicBezTo>
                    <a:pt x="12383" y="14668"/>
                    <a:pt x="15812" y="19145"/>
                    <a:pt x="19050" y="24670"/>
                  </a:cubicBezTo>
                  <a:cubicBezTo>
                    <a:pt x="22289" y="30194"/>
                    <a:pt x="27051" y="36100"/>
                    <a:pt x="31242" y="43720"/>
                  </a:cubicBezTo>
                  <a:cubicBezTo>
                    <a:pt x="41325" y="60217"/>
                    <a:pt x="50360" y="77332"/>
                    <a:pt x="58293" y="94964"/>
                  </a:cubicBezTo>
                  <a:cubicBezTo>
                    <a:pt x="77695" y="138253"/>
                    <a:pt x="90536" y="184192"/>
                    <a:pt x="96393" y="231267"/>
                  </a:cubicBezTo>
                  <a:cubicBezTo>
                    <a:pt x="98820" y="250475"/>
                    <a:pt x="100028" y="269818"/>
                    <a:pt x="100013" y="289179"/>
                  </a:cubicBezTo>
                  <a:cubicBezTo>
                    <a:pt x="100013" y="297371"/>
                    <a:pt x="100013" y="304895"/>
                    <a:pt x="99441" y="311372"/>
                  </a:cubicBezTo>
                  <a:cubicBezTo>
                    <a:pt x="98870" y="317849"/>
                    <a:pt x="98679" y="323564"/>
                    <a:pt x="98203" y="328136"/>
                  </a:cubicBezTo>
                  <a:cubicBezTo>
                    <a:pt x="98290" y="332921"/>
                    <a:pt x="97939" y="337703"/>
                    <a:pt x="97155" y="342424"/>
                  </a:cubicBezTo>
                  <a:close/>
                </a:path>
              </a:pathLst>
            </a:custGeom>
            <a:solidFill>
              <a:srgbClr val="263238"/>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D108511-0A03-4D15-9ADF-3F9F8A431425}"/>
                </a:ext>
              </a:extLst>
            </p:cNvPr>
            <p:cNvSpPr/>
            <p:nvPr/>
          </p:nvSpPr>
          <p:spPr>
            <a:xfrm>
              <a:off x="7504842" y="4850974"/>
              <a:ext cx="41186" cy="92011"/>
            </a:xfrm>
            <a:custGeom>
              <a:avLst/>
              <a:gdLst>
                <a:gd name="connsiteX0" fmla="*/ 40958 w 41186"/>
                <a:gd name="connsiteY0" fmla="*/ 0 h 92011"/>
                <a:gd name="connsiteX1" fmla="*/ 23146 w 41186"/>
                <a:gd name="connsiteY1" fmla="*/ 47149 h 92011"/>
                <a:gd name="connsiteX2" fmla="*/ 0 w 41186"/>
                <a:gd name="connsiteY2" fmla="*/ 92012 h 92011"/>
                <a:gd name="connsiteX3" fmla="*/ 19050 w 41186"/>
                <a:gd name="connsiteY3" fmla="*/ 45148 h 92011"/>
                <a:gd name="connsiteX4" fmla="*/ 34290 w 41186"/>
                <a:gd name="connsiteY4" fmla="*/ 12954 h 92011"/>
                <a:gd name="connsiteX5" fmla="*/ 40957 w 41186"/>
                <a:gd name="connsiteY5" fmla="*/ 0 h 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 h="92011">
                  <a:moveTo>
                    <a:pt x="40958" y="0"/>
                  </a:moveTo>
                  <a:cubicBezTo>
                    <a:pt x="42672" y="572"/>
                    <a:pt x="34576" y="21908"/>
                    <a:pt x="23146" y="47149"/>
                  </a:cubicBezTo>
                  <a:cubicBezTo>
                    <a:pt x="16985" y="62855"/>
                    <a:pt x="9229" y="77888"/>
                    <a:pt x="0" y="92012"/>
                  </a:cubicBezTo>
                  <a:cubicBezTo>
                    <a:pt x="4846" y="75820"/>
                    <a:pt x="11225" y="60129"/>
                    <a:pt x="19050" y="45148"/>
                  </a:cubicBezTo>
                  <a:cubicBezTo>
                    <a:pt x="24860" y="32480"/>
                    <a:pt x="30194" y="21050"/>
                    <a:pt x="34290" y="12954"/>
                  </a:cubicBezTo>
                  <a:cubicBezTo>
                    <a:pt x="35980" y="8382"/>
                    <a:pt x="38219" y="4032"/>
                    <a:pt x="40957" y="0"/>
                  </a:cubicBezTo>
                  <a:close/>
                </a:path>
              </a:pathLst>
            </a:custGeom>
            <a:solidFill>
              <a:srgbClr val="26323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FC2AA4D-FDB3-4671-806C-31BD1ABDB6F5}"/>
                </a:ext>
              </a:extLst>
            </p:cNvPr>
            <p:cNvSpPr/>
            <p:nvPr/>
          </p:nvSpPr>
          <p:spPr>
            <a:xfrm>
              <a:off x="7901122" y="5051856"/>
              <a:ext cx="25201" cy="147256"/>
            </a:xfrm>
            <a:custGeom>
              <a:avLst/>
              <a:gdLst>
                <a:gd name="connsiteX0" fmla="*/ 25202 w 25201"/>
                <a:gd name="connsiteY0" fmla="*/ 147257 h 147256"/>
                <a:gd name="connsiteX1" fmla="*/ 14629 w 25201"/>
                <a:gd name="connsiteY1" fmla="*/ 127635 h 147256"/>
                <a:gd name="connsiteX2" fmla="*/ 1199 w 25201"/>
                <a:gd name="connsiteY2" fmla="*/ 75438 h 147256"/>
                <a:gd name="connsiteX3" fmla="*/ 2723 w 25201"/>
                <a:gd name="connsiteY3" fmla="*/ 21431 h 147256"/>
                <a:gd name="connsiteX4" fmla="*/ 8628 w 25201"/>
                <a:gd name="connsiteY4" fmla="*/ 0 h 147256"/>
                <a:gd name="connsiteX5" fmla="*/ 6152 w 25201"/>
                <a:gd name="connsiteY5" fmla="*/ 74866 h 147256"/>
                <a:gd name="connsiteX6" fmla="*/ 25202 w 25201"/>
                <a:gd name="connsiteY6" fmla="*/ 147256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1" h="147256">
                  <a:moveTo>
                    <a:pt x="25202" y="147257"/>
                  </a:moveTo>
                  <a:cubicBezTo>
                    <a:pt x="20673" y="141310"/>
                    <a:pt x="17105" y="134689"/>
                    <a:pt x="14629" y="127635"/>
                  </a:cubicBezTo>
                  <a:cubicBezTo>
                    <a:pt x="7709" y="110958"/>
                    <a:pt x="3187" y="93384"/>
                    <a:pt x="1199" y="75438"/>
                  </a:cubicBezTo>
                  <a:cubicBezTo>
                    <a:pt x="-807" y="57453"/>
                    <a:pt x="-294" y="39275"/>
                    <a:pt x="2723" y="21431"/>
                  </a:cubicBezTo>
                  <a:cubicBezTo>
                    <a:pt x="3496" y="14011"/>
                    <a:pt x="5491" y="6769"/>
                    <a:pt x="8628" y="0"/>
                  </a:cubicBezTo>
                  <a:cubicBezTo>
                    <a:pt x="5044" y="24788"/>
                    <a:pt x="4213" y="49896"/>
                    <a:pt x="6152" y="74866"/>
                  </a:cubicBezTo>
                  <a:cubicBezTo>
                    <a:pt x="9772" y="99633"/>
                    <a:pt x="16162" y="123916"/>
                    <a:pt x="25202" y="147256"/>
                  </a:cubicBezTo>
                  <a:close/>
                </a:path>
              </a:pathLst>
            </a:custGeom>
            <a:solidFill>
              <a:srgbClr val="26323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F659A9-1BE3-444C-BABB-70B038809F44}"/>
                </a:ext>
              </a:extLst>
            </p:cNvPr>
            <p:cNvSpPr/>
            <p:nvPr/>
          </p:nvSpPr>
          <p:spPr>
            <a:xfrm>
              <a:off x="7709391" y="4993944"/>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8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390" y="54070"/>
                    <a:pt x="16373" y="77811"/>
                    <a:pt x="23956" y="101060"/>
                  </a:cubicBezTo>
                  <a:cubicBezTo>
                    <a:pt x="31543" y="124310"/>
                    <a:pt x="40741" y="147003"/>
                    <a:pt x="51483" y="168973"/>
                  </a:cubicBezTo>
                  <a:cubicBezTo>
                    <a:pt x="56350" y="177909"/>
                    <a:pt x="60737" y="187098"/>
                    <a:pt x="64628" y="196501"/>
                  </a:cubicBezTo>
                  <a:cubicBezTo>
                    <a:pt x="64627" y="196501"/>
                    <a:pt x="62627" y="194310"/>
                    <a:pt x="59674" y="189929"/>
                  </a:cubicBezTo>
                  <a:cubicBezTo>
                    <a:pt x="56722" y="185547"/>
                    <a:pt x="52816" y="178879"/>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BAE9063-077B-417A-844B-62C3685F27C1}"/>
                </a:ext>
              </a:extLst>
            </p:cNvPr>
            <p:cNvSpPr/>
            <p:nvPr/>
          </p:nvSpPr>
          <p:spPr>
            <a:xfrm>
              <a:off x="7742433" y="5009660"/>
              <a:ext cx="32182" cy="106692"/>
            </a:xfrm>
            <a:custGeom>
              <a:avLst/>
              <a:gdLst>
                <a:gd name="connsiteX0" fmla="*/ 3011 w 32182"/>
                <a:gd name="connsiteY0" fmla="*/ 106680 h 106692"/>
                <a:gd name="connsiteX1" fmla="*/ 17775 w 32182"/>
                <a:gd name="connsiteY1" fmla="*/ 80105 h 106692"/>
                <a:gd name="connsiteX2" fmla="*/ 24633 w 32182"/>
                <a:gd name="connsiteY2" fmla="*/ 8954 h 106692"/>
                <a:gd name="connsiteX3" fmla="*/ 24061 w 32182"/>
                <a:gd name="connsiteY3" fmla="*/ 6572 h 106692"/>
                <a:gd name="connsiteX4" fmla="*/ 28538 w 32182"/>
                <a:gd name="connsiteY4" fmla="*/ 7429 h 106692"/>
                <a:gd name="connsiteX5" fmla="*/ 3678 w 32182"/>
                <a:gd name="connsiteY5" fmla="*/ 73343 h 106692"/>
                <a:gd name="connsiteX6" fmla="*/ 2820 w 32182"/>
                <a:gd name="connsiteY6" fmla="*/ 102965 h 106692"/>
                <a:gd name="connsiteX7" fmla="*/ 1010 w 32182"/>
                <a:gd name="connsiteY7" fmla="*/ 95060 h 106692"/>
                <a:gd name="connsiteX8" fmla="*/ 248 w 32182"/>
                <a:gd name="connsiteY8" fmla="*/ 73057 h 106692"/>
                <a:gd name="connsiteX9" fmla="*/ 24442 w 32182"/>
                <a:gd name="connsiteY9" fmla="*/ 4477 h 106692"/>
                <a:gd name="connsiteX10" fmla="*/ 27680 w 32182"/>
                <a:gd name="connsiteY10" fmla="*/ 0 h 106692"/>
                <a:gd name="connsiteX11" fmla="*/ 28919 w 32182"/>
                <a:gd name="connsiteY11" fmla="*/ 5334 h 106692"/>
                <a:gd name="connsiteX12" fmla="*/ 29490 w 32182"/>
                <a:gd name="connsiteY12" fmla="*/ 7811 h 106692"/>
                <a:gd name="connsiteX13" fmla="*/ 20918 w 32182"/>
                <a:gd name="connsiteY13" fmla="*/ 81534 h 106692"/>
                <a:gd name="connsiteX14" fmla="*/ 8916 w 32182"/>
                <a:gd name="connsiteY14" fmla="*/ 100584 h 106692"/>
                <a:gd name="connsiteX15" fmla="*/ 3011 w 32182"/>
                <a:gd name="connsiteY15" fmla="*/ 106680 h 1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692">
                  <a:moveTo>
                    <a:pt x="3011" y="106680"/>
                  </a:moveTo>
                  <a:cubicBezTo>
                    <a:pt x="8418" y="98101"/>
                    <a:pt x="13347" y="89229"/>
                    <a:pt x="17775" y="80105"/>
                  </a:cubicBezTo>
                  <a:cubicBezTo>
                    <a:pt x="27435" y="57686"/>
                    <a:pt x="29834" y="32805"/>
                    <a:pt x="24633" y="8954"/>
                  </a:cubicBezTo>
                  <a:lnTo>
                    <a:pt x="24061" y="6572"/>
                  </a:lnTo>
                  <a:lnTo>
                    <a:pt x="28538" y="7429"/>
                  </a:lnTo>
                  <a:cubicBezTo>
                    <a:pt x="14708" y="26891"/>
                    <a:pt x="6145" y="49596"/>
                    <a:pt x="3678" y="73343"/>
                  </a:cubicBezTo>
                  <a:cubicBezTo>
                    <a:pt x="1772" y="91535"/>
                    <a:pt x="3678" y="102870"/>
                    <a:pt x="2820" y="102965"/>
                  </a:cubicBezTo>
                  <a:cubicBezTo>
                    <a:pt x="1737" y="100464"/>
                    <a:pt x="1123" y="97784"/>
                    <a:pt x="1010" y="95060"/>
                  </a:cubicBezTo>
                  <a:cubicBezTo>
                    <a:pt x="4" y="87771"/>
                    <a:pt x="-252" y="80398"/>
                    <a:pt x="248" y="73057"/>
                  </a:cubicBezTo>
                  <a:cubicBezTo>
                    <a:pt x="1733" y="48383"/>
                    <a:pt x="10116" y="24621"/>
                    <a:pt x="24442" y="4477"/>
                  </a:cubicBezTo>
                  <a:lnTo>
                    <a:pt x="27680" y="0"/>
                  </a:lnTo>
                  <a:lnTo>
                    <a:pt x="28919" y="5334"/>
                  </a:lnTo>
                  <a:lnTo>
                    <a:pt x="29490" y="7811"/>
                  </a:lnTo>
                  <a:cubicBezTo>
                    <a:pt x="35010" y="32649"/>
                    <a:pt x="31990" y="58624"/>
                    <a:pt x="20918" y="81534"/>
                  </a:cubicBezTo>
                  <a:cubicBezTo>
                    <a:pt x="17628" y="88305"/>
                    <a:pt x="13603" y="94693"/>
                    <a:pt x="8916" y="100584"/>
                  </a:cubicBezTo>
                  <a:cubicBezTo>
                    <a:pt x="5487" y="104870"/>
                    <a:pt x="3297" y="106871"/>
                    <a:pt x="3011" y="106680"/>
                  </a:cubicBezTo>
                  <a:close/>
                </a:path>
              </a:pathLst>
            </a:custGeom>
            <a:solidFill>
              <a:srgbClr val="FAFAFA"/>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E91931-5759-4235-AAA1-5B07535D09CA}"/>
                </a:ext>
              </a:extLst>
            </p:cNvPr>
            <p:cNvSpPr/>
            <p:nvPr/>
          </p:nvSpPr>
          <p:spPr>
            <a:xfrm>
              <a:off x="7636895" y="4997625"/>
              <a:ext cx="79697" cy="81568"/>
            </a:xfrm>
            <a:custGeom>
              <a:avLst/>
              <a:gdLst>
                <a:gd name="connsiteX0" fmla="*/ 79688 w 79697"/>
                <a:gd name="connsiteY0" fmla="*/ 81568 h 81568"/>
                <a:gd name="connsiteX1" fmla="*/ 71306 w 79697"/>
                <a:gd name="connsiteY1" fmla="*/ 78616 h 81568"/>
                <a:gd name="connsiteX2" fmla="*/ 50255 w 79697"/>
                <a:gd name="connsiteY2" fmla="*/ 66900 h 81568"/>
                <a:gd name="connsiteX3" fmla="*/ 22633 w 79697"/>
                <a:gd name="connsiteY3" fmla="*/ 43849 h 81568"/>
                <a:gd name="connsiteX4" fmla="*/ 8822 w 79697"/>
                <a:gd name="connsiteY4" fmla="*/ 27656 h 81568"/>
                <a:gd name="connsiteX5" fmla="*/ 2345 w 79697"/>
                <a:gd name="connsiteY5" fmla="*/ 18131 h 81568"/>
                <a:gd name="connsiteX6" fmla="*/ 726 w 79697"/>
                <a:gd name="connsiteY6" fmla="*/ 4987 h 81568"/>
                <a:gd name="connsiteX7" fmla="*/ 6917 w 79697"/>
                <a:gd name="connsiteY7" fmla="*/ 129 h 81568"/>
                <a:gd name="connsiteX8" fmla="*/ 13870 w 79697"/>
                <a:gd name="connsiteY8" fmla="*/ 1082 h 81568"/>
                <a:gd name="connsiteX9" fmla="*/ 23395 w 79697"/>
                <a:gd name="connsiteY9" fmla="*/ 7368 h 81568"/>
                <a:gd name="connsiteX10" fmla="*/ 39587 w 79697"/>
                <a:gd name="connsiteY10" fmla="*/ 21180 h 81568"/>
                <a:gd name="connsiteX11" fmla="*/ 62447 w 79697"/>
                <a:gd name="connsiteY11" fmla="*/ 48897 h 81568"/>
                <a:gd name="connsiteX12" fmla="*/ 73973 w 79697"/>
                <a:gd name="connsiteY12" fmla="*/ 70138 h 81568"/>
                <a:gd name="connsiteX13" fmla="*/ 76830 w 79697"/>
                <a:gd name="connsiteY13" fmla="*/ 78520 h 81568"/>
                <a:gd name="connsiteX14" fmla="*/ 59590 w 79697"/>
                <a:gd name="connsiteY14" fmla="*/ 50898 h 81568"/>
                <a:gd name="connsiteX15" fmla="*/ 36444 w 79697"/>
                <a:gd name="connsiteY15" fmla="*/ 24514 h 81568"/>
                <a:gd name="connsiteX16" fmla="*/ 20442 w 79697"/>
                <a:gd name="connsiteY16" fmla="*/ 11274 h 81568"/>
                <a:gd name="connsiteX17" fmla="*/ 11679 w 79697"/>
                <a:gd name="connsiteY17" fmla="*/ 5654 h 81568"/>
                <a:gd name="connsiteX18" fmla="*/ 4821 w 79697"/>
                <a:gd name="connsiteY18" fmla="*/ 7083 h 81568"/>
                <a:gd name="connsiteX19" fmla="*/ 6345 w 79697"/>
                <a:gd name="connsiteY19" fmla="*/ 15846 h 81568"/>
                <a:gd name="connsiteX20" fmla="*/ 12346 w 79697"/>
                <a:gd name="connsiteY20" fmla="*/ 24704 h 81568"/>
                <a:gd name="connsiteX21" fmla="*/ 25586 w 79697"/>
                <a:gd name="connsiteY21" fmla="*/ 40706 h 81568"/>
                <a:gd name="connsiteX22" fmla="*/ 51875 w 79697"/>
                <a:gd name="connsiteY22" fmla="*/ 63947 h 81568"/>
                <a:gd name="connsiteX23" fmla="*/ 79688 w 79697"/>
                <a:gd name="connsiteY23" fmla="*/ 81568 h 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97" h="81568">
                  <a:moveTo>
                    <a:pt x="79688" y="81568"/>
                  </a:moveTo>
                  <a:cubicBezTo>
                    <a:pt x="76757" y="81027"/>
                    <a:pt x="73929" y="80031"/>
                    <a:pt x="71306" y="78616"/>
                  </a:cubicBezTo>
                  <a:cubicBezTo>
                    <a:pt x="63980" y="75293"/>
                    <a:pt x="56940" y="71374"/>
                    <a:pt x="50255" y="66900"/>
                  </a:cubicBezTo>
                  <a:cubicBezTo>
                    <a:pt x="40262" y="60210"/>
                    <a:pt x="31003" y="52484"/>
                    <a:pt x="22633" y="43849"/>
                  </a:cubicBezTo>
                  <a:cubicBezTo>
                    <a:pt x="17692" y="38748"/>
                    <a:pt x="13079" y="33340"/>
                    <a:pt x="8822" y="27656"/>
                  </a:cubicBezTo>
                  <a:cubicBezTo>
                    <a:pt x="6499" y="24596"/>
                    <a:pt x="4337" y="21417"/>
                    <a:pt x="2345" y="18131"/>
                  </a:cubicBezTo>
                  <a:cubicBezTo>
                    <a:pt x="-56" y="14185"/>
                    <a:pt x="-646" y="9398"/>
                    <a:pt x="726" y="4987"/>
                  </a:cubicBezTo>
                  <a:cubicBezTo>
                    <a:pt x="1917" y="2489"/>
                    <a:pt x="4208" y="692"/>
                    <a:pt x="6917" y="129"/>
                  </a:cubicBezTo>
                  <a:cubicBezTo>
                    <a:pt x="9278" y="-209"/>
                    <a:pt x="11687" y="121"/>
                    <a:pt x="13870" y="1082"/>
                  </a:cubicBezTo>
                  <a:cubicBezTo>
                    <a:pt x="17254" y="2843"/>
                    <a:pt x="20445" y="4949"/>
                    <a:pt x="23395" y="7368"/>
                  </a:cubicBezTo>
                  <a:cubicBezTo>
                    <a:pt x="29101" y="11598"/>
                    <a:pt x="34511" y="16212"/>
                    <a:pt x="39587" y="21180"/>
                  </a:cubicBezTo>
                  <a:cubicBezTo>
                    <a:pt x="48225" y="29530"/>
                    <a:pt x="55893" y="38828"/>
                    <a:pt x="62447" y="48897"/>
                  </a:cubicBezTo>
                  <a:cubicBezTo>
                    <a:pt x="66882" y="55639"/>
                    <a:pt x="70738" y="62745"/>
                    <a:pt x="73973" y="70138"/>
                  </a:cubicBezTo>
                  <a:cubicBezTo>
                    <a:pt x="75340" y="72773"/>
                    <a:pt x="76303" y="75599"/>
                    <a:pt x="76830" y="78520"/>
                  </a:cubicBezTo>
                  <a:cubicBezTo>
                    <a:pt x="75973" y="78520"/>
                    <a:pt x="71211" y="67281"/>
                    <a:pt x="59590" y="50898"/>
                  </a:cubicBezTo>
                  <a:cubicBezTo>
                    <a:pt x="52758" y="41366"/>
                    <a:pt x="45005" y="32529"/>
                    <a:pt x="36444" y="24514"/>
                  </a:cubicBezTo>
                  <a:cubicBezTo>
                    <a:pt x="31403" y="19758"/>
                    <a:pt x="26058" y="15335"/>
                    <a:pt x="20442" y="11274"/>
                  </a:cubicBezTo>
                  <a:cubicBezTo>
                    <a:pt x="17748" y="9069"/>
                    <a:pt x="14807" y="7183"/>
                    <a:pt x="11679" y="5654"/>
                  </a:cubicBezTo>
                  <a:cubicBezTo>
                    <a:pt x="8536" y="4320"/>
                    <a:pt x="5869" y="4892"/>
                    <a:pt x="4821" y="7083"/>
                  </a:cubicBezTo>
                  <a:cubicBezTo>
                    <a:pt x="4168" y="10091"/>
                    <a:pt x="4715" y="13235"/>
                    <a:pt x="6345" y="15846"/>
                  </a:cubicBezTo>
                  <a:cubicBezTo>
                    <a:pt x="7965" y="18703"/>
                    <a:pt x="10346" y="21846"/>
                    <a:pt x="12346" y="24704"/>
                  </a:cubicBezTo>
                  <a:cubicBezTo>
                    <a:pt x="16436" y="30297"/>
                    <a:pt x="20858" y="35641"/>
                    <a:pt x="25586" y="40706"/>
                  </a:cubicBezTo>
                  <a:cubicBezTo>
                    <a:pt x="33615" y="49245"/>
                    <a:pt x="42416" y="57025"/>
                    <a:pt x="51875" y="63947"/>
                  </a:cubicBezTo>
                  <a:cubicBezTo>
                    <a:pt x="68829" y="75853"/>
                    <a:pt x="80069" y="80806"/>
                    <a:pt x="79688" y="81568"/>
                  </a:cubicBezTo>
                  <a:close/>
                </a:path>
              </a:pathLst>
            </a:custGeom>
            <a:solidFill>
              <a:srgbClr val="FAFAF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4C6B9D-BCAF-4965-8835-EBF5E06BD6A9}"/>
                </a:ext>
              </a:extLst>
            </p:cNvPr>
            <p:cNvSpPr/>
            <p:nvPr/>
          </p:nvSpPr>
          <p:spPr>
            <a:xfrm>
              <a:off x="7639050" y="5129115"/>
              <a:ext cx="101092" cy="34146"/>
            </a:xfrm>
            <a:custGeom>
              <a:avLst/>
              <a:gdLst>
                <a:gd name="connsiteX0" fmla="*/ 90392 w 101092"/>
                <a:gd name="connsiteY0" fmla="*/ 29993 h 34146"/>
                <a:gd name="connsiteX1" fmla="*/ 83439 w 101092"/>
                <a:gd name="connsiteY1" fmla="*/ 32279 h 34146"/>
                <a:gd name="connsiteX2" fmla="*/ 63532 w 101092"/>
                <a:gd name="connsiteY2" fmla="*/ 34089 h 34146"/>
                <a:gd name="connsiteX3" fmla="*/ 3048 w 101092"/>
                <a:gd name="connsiteY3" fmla="*/ 8085 h 34146"/>
                <a:gd name="connsiteX4" fmla="*/ 0 w 101092"/>
                <a:gd name="connsiteY4" fmla="*/ 5133 h 34146"/>
                <a:gd name="connsiteX5" fmla="*/ 4000 w 101092"/>
                <a:gd name="connsiteY5" fmla="*/ 3990 h 34146"/>
                <a:gd name="connsiteX6" fmla="*/ 10573 w 101092"/>
                <a:gd name="connsiteY6" fmla="*/ 2180 h 34146"/>
                <a:gd name="connsiteX7" fmla="*/ 79629 w 101092"/>
                <a:gd name="connsiteY7" fmla="*/ 13896 h 34146"/>
                <a:gd name="connsiteX8" fmla="*/ 96393 w 101092"/>
                <a:gd name="connsiteY8" fmla="*/ 27422 h 34146"/>
                <a:gd name="connsiteX9" fmla="*/ 101060 w 101092"/>
                <a:gd name="connsiteY9" fmla="*/ 33803 h 34146"/>
                <a:gd name="connsiteX10" fmla="*/ 77915 w 101092"/>
                <a:gd name="connsiteY10" fmla="*/ 16848 h 34146"/>
                <a:gd name="connsiteX11" fmla="*/ 11240 w 101092"/>
                <a:gd name="connsiteY11" fmla="*/ 7323 h 34146"/>
                <a:gd name="connsiteX12" fmla="*/ 5048 w 101092"/>
                <a:gd name="connsiteY12" fmla="*/ 9038 h 34146"/>
                <a:gd name="connsiteX13" fmla="*/ 6096 w 101092"/>
                <a:gd name="connsiteY13" fmla="*/ 4942 h 34146"/>
                <a:gd name="connsiteX14" fmla="*/ 63246 w 101092"/>
                <a:gd name="connsiteY14" fmla="*/ 30946 h 34146"/>
                <a:gd name="connsiteX15" fmla="*/ 90392 w 101092"/>
                <a:gd name="connsiteY15" fmla="*/ 29993 h 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2" h="34146">
                  <a:moveTo>
                    <a:pt x="90392" y="29993"/>
                  </a:moveTo>
                  <a:cubicBezTo>
                    <a:pt x="88235" y="31176"/>
                    <a:pt x="85878" y="31951"/>
                    <a:pt x="83439" y="32279"/>
                  </a:cubicBezTo>
                  <a:cubicBezTo>
                    <a:pt x="76909" y="33740"/>
                    <a:pt x="70218" y="34348"/>
                    <a:pt x="63532" y="34089"/>
                  </a:cubicBezTo>
                  <a:cubicBezTo>
                    <a:pt x="40850" y="33195"/>
                    <a:pt x="19302" y="23931"/>
                    <a:pt x="3048" y="8085"/>
                  </a:cubicBezTo>
                  <a:lnTo>
                    <a:pt x="0" y="5133"/>
                  </a:lnTo>
                  <a:lnTo>
                    <a:pt x="4000" y="3990"/>
                  </a:lnTo>
                  <a:lnTo>
                    <a:pt x="10573" y="2180"/>
                  </a:lnTo>
                  <a:cubicBezTo>
                    <a:pt x="34240" y="-3026"/>
                    <a:pt x="59004" y="1175"/>
                    <a:pt x="79629" y="13896"/>
                  </a:cubicBezTo>
                  <a:cubicBezTo>
                    <a:pt x="85811" y="17615"/>
                    <a:pt x="91452" y="22166"/>
                    <a:pt x="96393" y="27422"/>
                  </a:cubicBezTo>
                  <a:cubicBezTo>
                    <a:pt x="99727" y="31231"/>
                    <a:pt x="101346" y="33613"/>
                    <a:pt x="101060" y="33803"/>
                  </a:cubicBezTo>
                  <a:cubicBezTo>
                    <a:pt x="93802" y="27553"/>
                    <a:pt x="86063" y="21884"/>
                    <a:pt x="77915" y="16848"/>
                  </a:cubicBezTo>
                  <a:cubicBezTo>
                    <a:pt x="57591" y="5660"/>
                    <a:pt x="33883" y="2273"/>
                    <a:pt x="11240" y="7323"/>
                  </a:cubicBezTo>
                  <a:lnTo>
                    <a:pt x="5048" y="9038"/>
                  </a:lnTo>
                  <a:lnTo>
                    <a:pt x="6096" y="4942"/>
                  </a:lnTo>
                  <a:cubicBezTo>
                    <a:pt x="21590" y="19923"/>
                    <a:pt x="41773" y="29106"/>
                    <a:pt x="63246" y="30946"/>
                  </a:cubicBezTo>
                  <a:cubicBezTo>
                    <a:pt x="72305" y="31145"/>
                    <a:pt x="81369" y="30827"/>
                    <a:pt x="90392" y="29993"/>
                  </a:cubicBezTo>
                  <a:close/>
                </a:path>
              </a:pathLst>
            </a:custGeom>
            <a:solidFill>
              <a:srgbClr val="FAFAF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A37F68-CF90-4F7F-AD45-01A3DFC0B078}"/>
                </a:ext>
              </a:extLst>
            </p:cNvPr>
            <p:cNvSpPr/>
            <p:nvPr/>
          </p:nvSpPr>
          <p:spPr>
            <a:xfrm>
              <a:off x="6851713" y="5197684"/>
              <a:ext cx="64595" cy="196026"/>
            </a:xfrm>
            <a:custGeom>
              <a:avLst/>
              <a:gdLst>
                <a:gd name="connsiteX0" fmla="*/ 64294 w 64595"/>
                <a:gd name="connsiteY0" fmla="*/ 0 h 196026"/>
                <a:gd name="connsiteX1" fmla="*/ 64294 w 64595"/>
                <a:gd name="connsiteY1" fmla="*/ 8287 h 196026"/>
                <a:gd name="connsiteX2" fmla="*/ 62008 w 64595"/>
                <a:gd name="connsiteY2" fmla="*/ 30575 h 196026"/>
                <a:gd name="connsiteX3" fmla="*/ 45529 w 64595"/>
                <a:gd name="connsiteY3" fmla="*/ 102298 h 196026"/>
                <a:gd name="connsiteX4" fmla="*/ 16383 w 64595"/>
                <a:gd name="connsiteY4" fmla="*/ 170307 h 196026"/>
                <a:gd name="connsiteX5" fmla="*/ 4953 w 64595"/>
                <a:gd name="connsiteY5" fmla="*/ 189357 h 196026"/>
                <a:gd name="connsiteX6" fmla="*/ 0 w 64595"/>
                <a:gd name="connsiteY6" fmla="*/ 196024 h 196026"/>
                <a:gd name="connsiteX7" fmla="*/ 13240 w 64595"/>
                <a:gd name="connsiteY7" fmla="*/ 168973 h 196026"/>
                <a:gd name="connsiteX8" fmla="*/ 40767 w 64595"/>
                <a:gd name="connsiteY8" fmla="*/ 100965 h 196026"/>
                <a:gd name="connsiteX9" fmla="*/ 58674 w 64595"/>
                <a:gd name="connsiteY9" fmla="*/ 29908 h 196026"/>
                <a:gd name="connsiteX10" fmla="*/ 64294 w 64595"/>
                <a:gd name="connsiteY10" fmla="*/ 0 h 1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95" h="196026">
                  <a:moveTo>
                    <a:pt x="64294" y="0"/>
                  </a:moveTo>
                  <a:cubicBezTo>
                    <a:pt x="64696" y="2748"/>
                    <a:pt x="64696" y="5539"/>
                    <a:pt x="64294" y="8287"/>
                  </a:cubicBezTo>
                  <a:cubicBezTo>
                    <a:pt x="64294" y="13621"/>
                    <a:pt x="63341" y="21241"/>
                    <a:pt x="62008" y="30575"/>
                  </a:cubicBezTo>
                  <a:cubicBezTo>
                    <a:pt x="58644" y="54923"/>
                    <a:pt x="53130" y="78924"/>
                    <a:pt x="45529" y="102298"/>
                  </a:cubicBezTo>
                  <a:cubicBezTo>
                    <a:pt x="37819" y="125775"/>
                    <a:pt x="28066" y="148532"/>
                    <a:pt x="16383" y="170307"/>
                  </a:cubicBezTo>
                  <a:cubicBezTo>
                    <a:pt x="11811" y="178594"/>
                    <a:pt x="7906" y="185166"/>
                    <a:pt x="4953" y="189357"/>
                  </a:cubicBezTo>
                  <a:cubicBezTo>
                    <a:pt x="2000" y="193548"/>
                    <a:pt x="381" y="196120"/>
                    <a:pt x="0" y="196024"/>
                  </a:cubicBezTo>
                  <a:cubicBezTo>
                    <a:pt x="3924" y="186776"/>
                    <a:pt x="8343" y="177746"/>
                    <a:pt x="13240" y="168973"/>
                  </a:cubicBezTo>
                  <a:cubicBezTo>
                    <a:pt x="23882" y="146926"/>
                    <a:pt x="33077" y="124208"/>
                    <a:pt x="40767" y="100965"/>
                  </a:cubicBezTo>
                  <a:cubicBezTo>
                    <a:pt x="48315" y="77705"/>
                    <a:pt x="54298" y="53967"/>
                    <a:pt x="58674" y="29908"/>
                  </a:cubicBezTo>
                  <a:cubicBezTo>
                    <a:pt x="62103" y="11525"/>
                    <a:pt x="63437" y="0"/>
                    <a:pt x="64294" y="0"/>
                  </a:cubicBezTo>
                  <a:close/>
                </a:path>
              </a:pathLst>
            </a:custGeom>
            <a:solidFill>
              <a:srgbClr val="FAFAF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CD10D6-F58C-4D50-856E-0D7FE25716D9}"/>
                </a:ext>
              </a:extLst>
            </p:cNvPr>
            <p:cNvSpPr/>
            <p:nvPr/>
          </p:nvSpPr>
          <p:spPr>
            <a:xfrm>
              <a:off x="6851210" y="5213591"/>
              <a:ext cx="32149" cy="106489"/>
            </a:xfrm>
            <a:custGeom>
              <a:avLst/>
              <a:gdLst>
                <a:gd name="connsiteX0" fmla="*/ 29173 w 32149"/>
                <a:gd name="connsiteY0" fmla="*/ 106489 h 106489"/>
                <a:gd name="connsiteX1" fmla="*/ 23267 w 32149"/>
                <a:gd name="connsiteY1" fmla="*/ 100584 h 106489"/>
                <a:gd name="connsiteX2" fmla="*/ 11171 w 32149"/>
                <a:gd name="connsiteY2" fmla="*/ 81534 h 106489"/>
                <a:gd name="connsiteX3" fmla="*/ 2693 w 32149"/>
                <a:gd name="connsiteY3" fmla="*/ 7906 h 106489"/>
                <a:gd name="connsiteX4" fmla="*/ 3265 w 32149"/>
                <a:gd name="connsiteY4" fmla="*/ 5334 h 106489"/>
                <a:gd name="connsiteX5" fmla="*/ 4408 w 32149"/>
                <a:gd name="connsiteY5" fmla="*/ 0 h 106489"/>
                <a:gd name="connsiteX6" fmla="*/ 7646 w 32149"/>
                <a:gd name="connsiteY6" fmla="*/ 4572 h 106489"/>
                <a:gd name="connsiteX7" fmla="*/ 31935 w 32149"/>
                <a:gd name="connsiteY7" fmla="*/ 73057 h 106489"/>
                <a:gd name="connsiteX8" fmla="*/ 31173 w 32149"/>
                <a:gd name="connsiteY8" fmla="*/ 95155 h 106489"/>
                <a:gd name="connsiteX9" fmla="*/ 29363 w 32149"/>
                <a:gd name="connsiteY9" fmla="*/ 102966 h 106489"/>
                <a:gd name="connsiteX10" fmla="*/ 28506 w 32149"/>
                <a:gd name="connsiteY10" fmla="*/ 73343 h 106489"/>
                <a:gd name="connsiteX11" fmla="*/ 3646 w 32149"/>
                <a:gd name="connsiteY11" fmla="*/ 7429 h 106489"/>
                <a:gd name="connsiteX12" fmla="*/ 8027 w 32149"/>
                <a:gd name="connsiteY12" fmla="*/ 6572 h 106489"/>
                <a:gd name="connsiteX13" fmla="*/ 8027 w 32149"/>
                <a:gd name="connsiteY13" fmla="*/ 8954 h 106489"/>
                <a:gd name="connsiteX14" fmla="*/ 14885 w 32149"/>
                <a:gd name="connsiteY14" fmla="*/ 80105 h 106489"/>
                <a:gd name="connsiteX15" fmla="*/ 29173 w 32149"/>
                <a:gd name="connsiteY15" fmla="*/ 10648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9" h="106489">
                  <a:moveTo>
                    <a:pt x="29173" y="106489"/>
                  </a:moveTo>
                  <a:cubicBezTo>
                    <a:pt x="29173" y="106489"/>
                    <a:pt x="26696" y="104680"/>
                    <a:pt x="23267" y="100584"/>
                  </a:cubicBezTo>
                  <a:cubicBezTo>
                    <a:pt x="18523" y="94715"/>
                    <a:pt x="14464" y="88324"/>
                    <a:pt x="11171" y="81534"/>
                  </a:cubicBezTo>
                  <a:cubicBezTo>
                    <a:pt x="174" y="58635"/>
                    <a:pt x="-2811" y="32705"/>
                    <a:pt x="2693" y="7906"/>
                  </a:cubicBezTo>
                  <a:lnTo>
                    <a:pt x="3265" y="5334"/>
                  </a:lnTo>
                  <a:lnTo>
                    <a:pt x="4408" y="0"/>
                  </a:lnTo>
                  <a:lnTo>
                    <a:pt x="7646" y="4572"/>
                  </a:lnTo>
                  <a:cubicBezTo>
                    <a:pt x="21967" y="24691"/>
                    <a:pt x="30379" y="48411"/>
                    <a:pt x="31935" y="73057"/>
                  </a:cubicBezTo>
                  <a:cubicBezTo>
                    <a:pt x="32384" y="80430"/>
                    <a:pt x="32129" y="87830"/>
                    <a:pt x="31173" y="95155"/>
                  </a:cubicBezTo>
                  <a:cubicBezTo>
                    <a:pt x="31033" y="97844"/>
                    <a:pt x="30420" y="100488"/>
                    <a:pt x="29363" y="102966"/>
                  </a:cubicBezTo>
                  <a:cubicBezTo>
                    <a:pt x="28506" y="102965"/>
                    <a:pt x="30316" y="91535"/>
                    <a:pt x="28506" y="73343"/>
                  </a:cubicBezTo>
                  <a:cubicBezTo>
                    <a:pt x="25964" y="49614"/>
                    <a:pt x="17407" y="26927"/>
                    <a:pt x="3646" y="7429"/>
                  </a:cubicBezTo>
                  <a:lnTo>
                    <a:pt x="8027" y="6572"/>
                  </a:lnTo>
                  <a:lnTo>
                    <a:pt x="8027" y="8954"/>
                  </a:lnTo>
                  <a:cubicBezTo>
                    <a:pt x="2826" y="32805"/>
                    <a:pt x="5224" y="57686"/>
                    <a:pt x="14885" y="80105"/>
                  </a:cubicBezTo>
                  <a:cubicBezTo>
                    <a:pt x="19138" y="89167"/>
                    <a:pt x="23908" y="97976"/>
                    <a:pt x="29173" y="106489"/>
                  </a:cubicBezTo>
                  <a:close/>
                </a:path>
              </a:pathLst>
            </a:custGeom>
            <a:solidFill>
              <a:srgbClr val="FAFAF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89DED90-348A-40DB-886F-F091E84F2842}"/>
                </a:ext>
              </a:extLst>
            </p:cNvPr>
            <p:cNvSpPr/>
            <p:nvPr/>
          </p:nvSpPr>
          <p:spPr>
            <a:xfrm>
              <a:off x="6909149" y="5201527"/>
              <a:ext cx="79404" cy="81406"/>
            </a:xfrm>
            <a:custGeom>
              <a:avLst/>
              <a:gdLst>
                <a:gd name="connsiteX0" fmla="*/ 0 w 79404"/>
                <a:gd name="connsiteY0" fmla="*/ 81406 h 81406"/>
                <a:gd name="connsiteX1" fmla="*/ 27527 w 79404"/>
                <a:gd name="connsiteY1" fmla="*/ 63880 h 81406"/>
                <a:gd name="connsiteX2" fmla="*/ 53626 w 79404"/>
                <a:gd name="connsiteY2" fmla="*/ 40544 h 81406"/>
                <a:gd name="connsiteX3" fmla="*/ 66770 w 79404"/>
                <a:gd name="connsiteY3" fmla="*/ 24637 h 81406"/>
                <a:gd name="connsiteX4" fmla="*/ 72771 w 79404"/>
                <a:gd name="connsiteY4" fmla="*/ 15683 h 81406"/>
                <a:gd name="connsiteX5" fmla="*/ 74295 w 79404"/>
                <a:gd name="connsiteY5" fmla="*/ 6920 h 81406"/>
                <a:gd name="connsiteX6" fmla="*/ 67532 w 79404"/>
                <a:gd name="connsiteY6" fmla="*/ 5587 h 81406"/>
                <a:gd name="connsiteX7" fmla="*/ 58674 w 79404"/>
                <a:gd name="connsiteY7" fmla="*/ 11112 h 81406"/>
                <a:gd name="connsiteX8" fmla="*/ 42767 w 79404"/>
                <a:gd name="connsiteY8" fmla="*/ 24351 h 81406"/>
                <a:gd name="connsiteX9" fmla="*/ 19812 w 79404"/>
                <a:gd name="connsiteY9" fmla="*/ 50831 h 81406"/>
                <a:gd name="connsiteX10" fmla="*/ 2572 w 79404"/>
                <a:gd name="connsiteY10" fmla="*/ 78549 h 81406"/>
                <a:gd name="connsiteX11" fmla="*/ 5429 w 79404"/>
                <a:gd name="connsiteY11" fmla="*/ 70167 h 81406"/>
                <a:gd name="connsiteX12" fmla="*/ 16954 w 79404"/>
                <a:gd name="connsiteY12" fmla="*/ 48831 h 81406"/>
                <a:gd name="connsiteX13" fmla="*/ 39815 w 79404"/>
                <a:gd name="connsiteY13" fmla="*/ 21113 h 81406"/>
                <a:gd name="connsiteX14" fmla="*/ 56007 w 79404"/>
                <a:gd name="connsiteY14" fmla="*/ 7302 h 81406"/>
                <a:gd name="connsiteX15" fmla="*/ 65532 w 79404"/>
                <a:gd name="connsiteY15" fmla="*/ 1110 h 81406"/>
                <a:gd name="connsiteX16" fmla="*/ 72485 w 79404"/>
                <a:gd name="connsiteY16" fmla="*/ 158 h 81406"/>
                <a:gd name="connsiteX17" fmla="*/ 78677 w 79404"/>
                <a:gd name="connsiteY17" fmla="*/ 4920 h 81406"/>
                <a:gd name="connsiteX18" fmla="*/ 76962 w 79404"/>
                <a:gd name="connsiteY18" fmla="*/ 18065 h 81406"/>
                <a:gd name="connsiteX19" fmla="*/ 70485 w 79404"/>
                <a:gd name="connsiteY19" fmla="*/ 27590 h 81406"/>
                <a:gd name="connsiteX20" fmla="*/ 29147 w 79404"/>
                <a:gd name="connsiteY20" fmla="*/ 66833 h 81406"/>
                <a:gd name="connsiteX21" fmla="*/ 8001 w 79404"/>
                <a:gd name="connsiteY21" fmla="*/ 78549 h 81406"/>
                <a:gd name="connsiteX22" fmla="*/ 0 w 79404"/>
                <a:gd name="connsiteY22" fmla="*/ 81406 h 8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04" h="81406">
                  <a:moveTo>
                    <a:pt x="0" y="81406"/>
                  </a:moveTo>
                  <a:cubicBezTo>
                    <a:pt x="0" y="80644"/>
                    <a:pt x="11240" y="75691"/>
                    <a:pt x="27527" y="63880"/>
                  </a:cubicBezTo>
                  <a:cubicBezTo>
                    <a:pt x="36944" y="56942"/>
                    <a:pt x="45682" y="49129"/>
                    <a:pt x="53626" y="40544"/>
                  </a:cubicBezTo>
                  <a:cubicBezTo>
                    <a:pt x="58323" y="35510"/>
                    <a:pt x="62712" y="30199"/>
                    <a:pt x="66770" y="24637"/>
                  </a:cubicBezTo>
                  <a:cubicBezTo>
                    <a:pt x="68965" y="21788"/>
                    <a:pt x="70970" y="18797"/>
                    <a:pt x="72771" y="15683"/>
                  </a:cubicBezTo>
                  <a:cubicBezTo>
                    <a:pt x="74452" y="13092"/>
                    <a:pt x="75002" y="9927"/>
                    <a:pt x="74295" y="6920"/>
                  </a:cubicBezTo>
                  <a:cubicBezTo>
                    <a:pt x="73342" y="4730"/>
                    <a:pt x="70580" y="4254"/>
                    <a:pt x="67532" y="5587"/>
                  </a:cubicBezTo>
                  <a:cubicBezTo>
                    <a:pt x="64395" y="7115"/>
                    <a:pt x="61426" y="8966"/>
                    <a:pt x="58674" y="11112"/>
                  </a:cubicBezTo>
                  <a:cubicBezTo>
                    <a:pt x="53134" y="15231"/>
                    <a:pt x="47824" y="19651"/>
                    <a:pt x="42767" y="24351"/>
                  </a:cubicBezTo>
                  <a:cubicBezTo>
                    <a:pt x="34261" y="32399"/>
                    <a:pt x="26572" y="41269"/>
                    <a:pt x="19812" y="50831"/>
                  </a:cubicBezTo>
                  <a:cubicBezTo>
                    <a:pt x="8192" y="67214"/>
                    <a:pt x="3429" y="78930"/>
                    <a:pt x="2572" y="78549"/>
                  </a:cubicBezTo>
                  <a:cubicBezTo>
                    <a:pt x="3040" y="75612"/>
                    <a:pt x="4006" y="72778"/>
                    <a:pt x="5429" y="70167"/>
                  </a:cubicBezTo>
                  <a:cubicBezTo>
                    <a:pt x="8620" y="62722"/>
                    <a:pt x="12478" y="55581"/>
                    <a:pt x="16954" y="48831"/>
                  </a:cubicBezTo>
                  <a:cubicBezTo>
                    <a:pt x="23478" y="38740"/>
                    <a:pt x="31149" y="29438"/>
                    <a:pt x="39815" y="21113"/>
                  </a:cubicBezTo>
                  <a:cubicBezTo>
                    <a:pt x="44940" y="16199"/>
                    <a:pt x="50346" y="11588"/>
                    <a:pt x="56007" y="7302"/>
                  </a:cubicBezTo>
                  <a:cubicBezTo>
                    <a:pt x="58924" y="4865"/>
                    <a:pt x="62121" y="2787"/>
                    <a:pt x="65532" y="1110"/>
                  </a:cubicBezTo>
                  <a:cubicBezTo>
                    <a:pt x="67701" y="101"/>
                    <a:pt x="70124" y="-230"/>
                    <a:pt x="72485" y="158"/>
                  </a:cubicBezTo>
                  <a:cubicBezTo>
                    <a:pt x="75169" y="714"/>
                    <a:pt x="77451" y="2469"/>
                    <a:pt x="78677" y="4920"/>
                  </a:cubicBezTo>
                  <a:cubicBezTo>
                    <a:pt x="80071" y="9340"/>
                    <a:pt x="79444" y="14151"/>
                    <a:pt x="76962" y="18065"/>
                  </a:cubicBezTo>
                  <a:cubicBezTo>
                    <a:pt x="75026" y="21386"/>
                    <a:pt x="72862" y="24569"/>
                    <a:pt x="70485" y="27590"/>
                  </a:cubicBezTo>
                  <a:cubicBezTo>
                    <a:pt x="59072" y="42958"/>
                    <a:pt x="45086" y="56234"/>
                    <a:pt x="29147" y="66833"/>
                  </a:cubicBezTo>
                  <a:cubicBezTo>
                    <a:pt x="22466" y="71368"/>
                    <a:pt x="15389" y="75289"/>
                    <a:pt x="8001" y="78549"/>
                  </a:cubicBezTo>
                  <a:cubicBezTo>
                    <a:pt x="5526" y="79971"/>
                    <a:pt x="2816" y="80939"/>
                    <a:pt x="0" y="81406"/>
                  </a:cubicBezTo>
                  <a:close/>
                </a:path>
              </a:pathLst>
            </a:custGeom>
            <a:solidFill>
              <a:srgbClr val="FAFAF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E5B7105-E626-430D-BC65-9B1E7AF79A07}"/>
                </a:ext>
              </a:extLst>
            </p:cNvPr>
            <p:cNvSpPr/>
            <p:nvPr/>
          </p:nvSpPr>
          <p:spPr>
            <a:xfrm>
              <a:off x="6885622" y="5332927"/>
              <a:ext cx="101155" cy="33797"/>
            </a:xfrm>
            <a:custGeom>
              <a:avLst/>
              <a:gdLst>
                <a:gd name="connsiteX0" fmla="*/ 10477 w 101155"/>
                <a:gd name="connsiteY0" fmla="*/ 29920 h 33797"/>
                <a:gd name="connsiteX1" fmla="*/ 37052 w 101155"/>
                <a:gd name="connsiteY1" fmla="*/ 30587 h 33797"/>
                <a:gd name="connsiteX2" fmla="*/ 94202 w 101155"/>
                <a:gd name="connsiteY2" fmla="*/ 4584 h 33797"/>
                <a:gd name="connsiteX3" fmla="*/ 95155 w 101155"/>
                <a:gd name="connsiteY3" fmla="*/ 8680 h 33797"/>
                <a:gd name="connsiteX4" fmla="*/ 89059 w 101155"/>
                <a:gd name="connsiteY4" fmla="*/ 7060 h 33797"/>
                <a:gd name="connsiteX5" fmla="*/ 22384 w 101155"/>
                <a:gd name="connsiteY5" fmla="*/ 16585 h 33797"/>
                <a:gd name="connsiteX6" fmla="*/ 0 w 101155"/>
                <a:gd name="connsiteY6" fmla="*/ 33730 h 33797"/>
                <a:gd name="connsiteX7" fmla="*/ 4763 w 101155"/>
                <a:gd name="connsiteY7" fmla="*/ 27444 h 33797"/>
                <a:gd name="connsiteX8" fmla="*/ 21431 w 101155"/>
                <a:gd name="connsiteY8" fmla="*/ 13823 h 33797"/>
                <a:gd name="connsiteX9" fmla="*/ 90583 w 101155"/>
                <a:gd name="connsiteY9" fmla="*/ 2203 h 33797"/>
                <a:gd name="connsiteX10" fmla="*/ 97060 w 101155"/>
                <a:gd name="connsiteY10" fmla="*/ 4012 h 33797"/>
                <a:gd name="connsiteX11" fmla="*/ 101155 w 101155"/>
                <a:gd name="connsiteY11" fmla="*/ 5060 h 33797"/>
                <a:gd name="connsiteX12" fmla="*/ 98107 w 101155"/>
                <a:gd name="connsiteY12" fmla="*/ 8108 h 33797"/>
                <a:gd name="connsiteX13" fmla="*/ 37528 w 101155"/>
                <a:gd name="connsiteY13" fmla="*/ 33730 h 33797"/>
                <a:gd name="connsiteX14" fmla="*/ 17621 w 101155"/>
                <a:gd name="connsiteY14" fmla="*/ 32016 h 33797"/>
                <a:gd name="connsiteX15" fmla="*/ 10477 w 101155"/>
                <a:gd name="connsiteY15" fmla="*/ 29920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55" h="33797">
                  <a:moveTo>
                    <a:pt x="10477" y="29920"/>
                  </a:moveTo>
                  <a:cubicBezTo>
                    <a:pt x="19310" y="30759"/>
                    <a:pt x="28189" y="30982"/>
                    <a:pt x="37052" y="30587"/>
                  </a:cubicBezTo>
                  <a:cubicBezTo>
                    <a:pt x="58550" y="28841"/>
                    <a:pt x="78763" y="19644"/>
                    <a:pt x="94202" y="4584"/>
                  </a:cubicBezTo>
                  <a:lnTo>
                    <a:pt x="95155" y="8680"/>
                  </a:lnTo>
                  <a:lnTo>
                    <a:pt x="89059" y="7060"/>
                  </a:lnTo>
                  <a:cubicBezTo>
                    <a:pt x="66420" y="1901"/>
                    <a:pt x="42673" y="5294"/>
                    <a:pt x="22384" y="16585"/>
                  </a:cubicBezTo>
                  <a:cubicBezTo>
                    <a:pt x="14521" y="21756"/>
                    <a:pt x="7040" y="27486"/>
                    <a:pt x="0" y="33730"/>
                  </a:cubicBezTo>
                  <a:cubicBezTo>
                    <a:pt x="1213" y="31376"/>
                    <a:pt x="2824" y="29249"/>
                    <a:pt x="4763" y="27444"/>
                  </a:cubicBezTo>
                  <a:cubicBezTo>
                    <a:pt x="9681" y="22174"/>
                    <a:pt x="15288" y="17593"/>
                    <a:pt x="21431" y="13823"/>
                  </a:cubicBezTo>
                  <a:cubicBezTo>
                    <a:pt x="42106" y="1139"/>
                    <a:pt x="66897" y="-3027"/>
                    <a:pt x="90583" y="2203"/>
                  </a:cubicBezTo>
                  <a:lnTo>
                    <a:pt x="97060" y="4012"/>
                  </a:lnTo>
                  <a:lnTo>
                    <a:pt x="101155" y="5060"/>
                  </a:lnTo>
                  <a:lnTo>
                    <a:pt x="98107" y="8108"/>
                  </a:lnTo>
                  <a:cubicBezTo>
                    <a:pt x="81766" y="23829"/>
                    <a:pt x="60191" y="32954"/>
                    <a:pt x="37528" y="33730"/>
                  </a:cubicBezTo>
                  <a:cubicBezTo>
                    <a:pt x="30847" y="34007"/>
                    <a:pt x="24157" y="33431"/>
                    <a:pt x="17621" y="32016"/>
                  </a:cubicBezTo>
                  <a:cubicBezTo>
                    <a:pt x="15114" y="31858"/>
                    <a:pt x="12673" y="31142"/>
                    <a:pt x="10477" y="29920"/>
                  </a:cubicBezTo>
                  <a:close/>
                </a:path>
              </a:pathLst>
            </a:custGeom>
            <a:solidFill>
              <a:srgbClr val="FAFAF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F2EFBD-9791-4628-B432-B87FFCD10F9D}"/>
                </a:ext>
              </a:extLst>
            </p:cNvPr>
            <p:cNvSpPr/>
            <p:nvPr/>
          </p:nvSpPr>
          <p:spPr>
            <a:xfrm>
              <a:off x="7269638" y="4861833"/>
              <a:ext cx="90900" cy="185642"/>
            </a:xfrm>
            <a:custGeom>
              <a:avLst/>
              <a:gdLst>
                <a:gd name="connsiteX0" fmla="*/ 32 w 90900"/>
                <a:gd name="connsiteY0" fmla="*/ 0 h 185642"/>
                <a:gd name="connsiteX1" fmla="*/ 5938 w 90900"/>
                <a:gd name="connsiteY1" fmla="*/ 5905 h 185642"/>
                <a:gd name="connsiteX2" fmla="*/ 19844 w 90900"/>
                <a:gd name="connsiteY2" fmla="*/ 23431 h 185642"/>
                <a:gd name="connsiteX3" fmla="*/ 57944 w 90900"/>
                <a:gd name="connsiteY3" fmla="*/ 86678 h 185642"/>
                <a:gd name="connsiteX4" fmla="*/ 84519 w 90900"/>
                <a:gd name="connsiteY4" fmla="*/ 155734 h 185642"/>
                <a:gd name="connsiteX5" fmla="*/ 89758 w 90900"/>
                <a:gd name="connsiteY5" fmla="*/ 177451 h 185642"/>
                <a:gd name="connsiteX6" fmla="*/ 90901 w 90900"/>
                <a:gd name="connsiteY6" fmla="*/ 185642 h 185642"/>
                <a:gd name="connsiteX7" fmla="*/ 81376 w 90900"/>
                <a:gd name="connsiteY7" fmla="*/ 157067 h 185642"/>
                <a:gd name="connsiteX8" fmla="*/ 53753 w 90900"/>
                <a:gd name="connsiteY8" fmla="*/ 89154 h 185642"/>
                <a:gd name="connsiteX9" fmla="*/ 17082 w 90900"/>
                <a:gd name="connsiteY9" fmla="*/ 25717 h 185642"/>
                <a:gd name="connsiteX10" fmla="*/ 32 w 90900"/>
                <a:gd name="connsiteY10"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00" h="185642">
                  <a:moveTo>
                    <a:pt x="32" y="0"/>
                  </a:moveTo>
                  <a:cubicBezTo>
                    <a:pt x="32" y="0"/>
                    <a:pt x="2414" y="1905"/>
                    <a:pt x="5938" y="5905"/>
                  </a:cubicBezTo>
                  <a:cubicBezTo>
                    <a:pt x="9462" y="9906"/>
                    <a:pt x="14225" y="15430"/>
                    <a:pt x="19844" y="23431"/>
                  </a:cubicBezTo>
                  <a:cubicBezTo>
                    <a:pt x="34418" y="43326"/>
                    <a:pt x="47170" y="64494"/>
                    <a:pt x="57944" y="86678"/>
                  </a:cubicBezTo>
                  <a:cubicBezTo>
                    <a:pt x="68831" y="108863"/>
                    <a:pt x="77725" y="131973"/>
                    <a:pt x="84519" y="155734"/>
                  </a:cubicBezTo>
                  <a:cubicBezTo>
                    <a:pt x="86996" y="165259"/>
                    <a:pt x="88805" y="172307"/>
                    <a:pt x="89758" y="177451"/>
                  </a:cubicBezTo>
                  <a:cubicBezTo>
                    <a:pt x="90524" y="180114"/>
                    <a:pt x="90909" y="182871"/>
                    <a:pt x="90901" y="185642"/>
                  </a:cubicBezTo>
                  <a:cubicBezTo>
                    <a:pt x="87238" y="176287"/>
                    <a:pt x="84058" y="166749"/>
                    <a:pt x="81376" y="157067"/>
                  </a:cubicBezTo>
                  <a:cubicBezTo>
                    <a:pt x="73733" y="133824"/>
                    <a:pt x="64504" y="111133"/>
                    <a:pt x="53753" y="89154"/>
                  </a:cubicBezTo>
                  <a:cubicBezTo>
                    <a:pt x="42960" y="67213"/>
                    <a:pt x="30708" y="46020"/>
                    <a:pt x="17082" y="25717"/>
                  </a:cubicBezTo>
                  <a:cubicBezTo>
                    <a:pt x="6509" y="9525"/>
                    <a:pt x="-539" y="0"/>
                    <a:pt x="32" y="0"/>
                  </a:cubicBezTo>
                  <a:close/>
                </a:path>
              </a:pathLst>
            </a:custGeom>
            <a:solidFill>
              <a:srgbClr val="FAFAF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2490A82-2B2C-47B9-B9A1-EEA6ECDD598A}"/>
                </a:ext>
              </a:extLst>
            </p:cNvPr>
            <p:cNvSpPr/>
            <p:nvPr/>
          </p:nvSpPr>
          <p:spPr>
            <a:xfrm>
              <a:off x="7237666" y="4915268"/>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858 w 91820"/>
                <a:gd name="connsiteY4" fmla="*/ 4667 h 59413"/>
                <a:gd name="connsiteX5" fmla="*/ 0 w 91820"/>
                <a:gd name="connsiteY5" fmla="*/ 0 h 59413"/>
                <a:gd name="connsiteX6" fmla="*/ 5525 w 91820"/>
                <a:gd name="connsiteY6" fmla="*/ 953 h 59413"/>
                <a:gd name="connsiteX7" fmla="*/ 70675 w 91820"/>
                <a:gd name="connsiteY7" fmla="*/ 33242 h 59413"/>
                <a:gd name="connsiteX8" fmla="*/ 85439 w 91820"/>
                <a:gd name="connsiteY8" fmla="*/ 49530 h 59413"/>
                <a:gd name="connsiteX9" fmla="*/ 89630 w 91820"/>
                <a:gd name="connsiteY9" fmla="*/ 56388 h 59413"/>
                <a:gd name="connsiteX10" fmla="*/ 68390 w 91820"/>
                <a:gd name="connsiteY10" fmla="*/ 35814 h 59413"/>
                <a:gd name="connsiteX11" fmla="*/ 4572 w 91820"/>
                <a:gd name="connsiteY11" fmla="*/ 5810 h 59413"/>
                <a:gd name="connsiteX12" fmla="*/ 7239 w 91820"/>
                <a:gd name="connsiteY12" fmla="*/ 2191 h 59413"/>
                <a:gd name="connsiteX13" fmla="*/ 8477 w 91820"/>
                <a:gd name="connsiteY13" fmla="*/ 4286 h 59413"/>
                <a:gd name="connsiteX14" fmla="*/ 62960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79" y="58183"/>
                    <a:pt x="68558" y="56392"/>
                    <a:pt x="61436" y="53721"/>
                  </a:cubicBezTo>
                  <a:cubicBezTo>
                    <a:pt x="37678" y="44937"/>
                    <a:pt x="17554" y="28435"/>
                    <a:pt x="4286" y="6858"/>
                  </a:cubicBezTo>
                  <a:lnTo>
                    <a:pt x="2858" y="4667"/>
                  </a:lnTo>
                  <a:lnTo>
                    <a:pt x="0" y="0"/>
                  </a:lnTo>
                  <a:lnTo>
                    <a:pt x="5525" y="953"/>
                  </a:lnTo>
                  <a:cubicBezTo>
                    <a:pt x="29813" y="5473"/>
                    <a:pt x="52369" y="16652"/>
                    <a:pt x="70675" y="33242"/>
                  </a:cubicBezTo>
                  <a:cubicBezTo>
                    <a:pt x="76145" y="38148"/>
                    <a:pt x="81093" y="43606"/>
                    <a:pt x="85439" y="49530"/>
                  </a:cubicBezTo>
                  <a:cubicBezTo>
                    <a:pt x="88583" y="53721"/>
                    <a:pt x="89916" y="56293"/>
                    <a:pt x="89630" y="56388"/>
                  </a:cubicBezTo>
                  <a:cubicBezTo>
                    <a:pt x="89345" y="56483"/>
                    <a:pt x="82391" y="47530"/>
                    <a:pt x="68390" y="35814"/>
                  </a:cubicBezTo>
                  <a:cubicBezTo>
                    <a:pt x="50037" y="20514"/>
                    <a:pt x="28062" y="10183"/>
                    <a:pt x="4572" y="5810"/>
                  </a:cubicBezTo>
                  <a:lnTo>
                    <a:pt x="7239" y="2191"/>
                  </a:lnTo>
                  <a:lnTo>
                    <a:pt x="8477" y="4286"/>
                  </a:lnTo>
                  <a:cubicBezTo>
                    <a:pt x="21367" y="24998"/>
                    <a:pt x="40420" y="41153"/>
                    <a:pt x="62960" y="50483"/>
                  </a:cubicBezTo>
                  <a:cubicBezTo>
                    <a:pt x="72418" y="53862"/>
                    <a:pt x="82052" y="56723"/>
                    <a:pt x="91821" y="59055"/>
                  </a:cubicBezTo>
                  <a:close/>
                </a:path>
              </a:pathLst>
            </a:custGeom>
            <a:solidFill>
              <a:srgbClr val="FAFAFA"/>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BD1100E-15B5-421E-8130-2F0EE89113B8}"/>
                </a:ext>
              </a:extLst>
            </p:cNvPr>
            <p:cNvSpPr/>
            <p:nvPr/>
          </p:nvSpPr>
          <p:spPr>
            <a:xfrm>
              <a:off x="7311033" y="4816879"/>
              <a:ext cx="27603" cy="110770"/>
            </a:xfrm>
            <a:custGeom>
              <a:avLst/>
              <a:gdLst>
                <a:gd name="connsiteX0" fmla="*/ 13691 w 27603"/>
                <a:gd name="connsiteY0" fmla="*/ 110771 h 110770"/>
                <a:gd name="connsiteX1" fmla="*/ 21121 w 27603"/>
                <a:gd name="connsiteY1" fmla="*/ 78957 h 110770"/>
                <a:gd name="connsiteX2" fmla="*/ 23693 w 27603"/>
                <a:gd name="connsiteY2" fmla="*/ 43905 h 110770"/>
                <a:gd name="connsiteX3" fmla="*/ 22073 w 27603"/>
                <a:gd name="connsiteY3" fmla="*/ 23331 h 110770"/>
                <a:gd name="connsiteX4" fmla="*/ 20168 w 27603"/>
                <a:gd name="connsiteY4" fmla="*/ 12759 h 110770"/>
                <a:gd name="connsiteX5" fmla="*/ 15120 w 27603"/>
                <a:gd name="connsiteY5" fmla="*/ 5329 h 110770"/>
                <a:gd name="connsiteX6" fmla="*/ 9310 w 27603"/>
                <a:gd name="connsiteY6" fmla="*/ 9139 h 110770"/>
                <a:gd name="connsiteX7" fmla="*/ 6833 w 27603"/>
                <a:gd name="connsiteY7" fmla="*/ 19331 h 110770"/>
                <a:gd name="connsiteX8" fmla="*/ 4643 w 27603"/>
                <a:gd name="connsiteY8" fmla="*/ 39905 h 110770"/>
                <a:gd name="connsiteX9" fmla="*/ 6453 w 27603"/>
                <a:gd name="connsiteY9" fmla="*/ 74957 h 110770"/>
                <a:gd name="connsiteX10" fmla="*/ 13406 w 27603"/>
                <a:gd name="connsiteY10" fmla="*/ 106770 h 110770"/>
                <a:gd name="connsiteX11" fmla="*/ 9596 w 27603"/>
                <a:gd name="connsiteY11" fmla="*/ 98769 h 110770"/>
                <a:gd name="connsiteX12" fmla="*/ 3023 w 27603"/>
                <a:gd name="connsiteY12" fmla="*/ 75528 h 110770"/>
                <a:gd name="connsiteX13" fmla="*/ 71 w 27603"/>
                <a:gd name="connsiteY13" fmla="*/ 39714 h 110770"/>
                <a:gd name="connsiteX14" fmla="*/ 2071 w 27603"/>
                <a:gd name="connsiteY14" fmla="*/ 18473 h 110770"/>
                <a:gd name="connsiteX15" fmla="*/ 4166 w 27603"/>
                <a:gd name="connsiteY15" fmla="*/ 6853 h 110770"/>
                <a:gd name="connsiteX16" fmla="*/ 8453 w 27603"/>
                <a:gd name="connsiteY16" fmla="*/ 1328 h 110770"/>
                <a:gd name="connsiteX17" fmla="*/ 16263 w 27603"/>
                <a:gd name="connsiteY17" fmla="*/ 471 h 110770"/>
                <a:gd name="connsiteX18" fmla="*/ 24264 w 27603"/>
                <a:gd name="connsiteY18" fmla="*/ 11044 h 110770"/>
                <a:gd name="connsiteX19" fmla="*/ 26265 w 27603"/>
                <a:gd name="connsiteY19" fmla="*/ 22379 h 110770"/>
                <a:gd name="connsiteX20" fmla="*/ 27598 w 27603"/>
                <a:gd name="connsiteY20" fmla="*/ 43619 h 110770"/>
                <a:gd name="connsiteX21" fmla="*/ 23883 w 27603"/>
                <a:gd name="connsiteY21" fmla="*/ 79338 h 110770"/>
                <a:gd name="connsiteX22" fmla="*/ 17025 w 27603"/>
                <a:gd name="connsiteY22" fmla="*/ 102484 h 110770"/>
                <a:gd name="connsiteX23" fmla="*/ 13691 w 27603"/>
                <a:gd name="connsiteY23" fmla="*/ 110771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03" h="110770">
                  <a:moveTo>
                    <a:pt x="13691" y="110771"/>
                  </a:moveTo>
                  <a:cubicBezTo>
                    <a:pt x="12834" y="110771"/>
                    <a:pt x="17787" y="98769"/>
                    <a:pt x="21121" y="78957"/>
                  </a:cubicBezTo>
                  <a:cubicBezTo>
                    <a:pt x="23098" y="67383"/>
                    <a:pt x="23959" y="55645"/>
                    <a:pt x="23693" y="43905"/>
                  </a:cubicBezTo>
                  <a:cubicBezTo>
                    <a:pt x="23561" y="37022"/>
                    <a:pt x="23020" y="30151"/>
                    <a:pt x="22073" y="23331"/>
                  </a:cubicBezTo>
                  <a:cubicBezTo>
                    <a:pt x="21502" y="19807"/>
                    <a:pt x="21026" y="15902"/>
                    <a:pt x="20168" y="12759"/>
                  </a:cubicBezTo>
                  <a:cubicBezTo>
                    <a:pt x="19581" y="9692"/>
                    <a:pt x="17754" y="7005"/>
                    <a:pt x="15120" y="5329"/>
                  </a:cubicBezTo>
                  <a:cubicBezTo>
                    <a:pt x="12929" y="4567"/>
                    <a:pt x="10643" y="5996"/>
                    <a:pt x="9310" y="9139"/>
                  </a:cubicBezTo>
                  <a:cubicBezTo>
                    <a:pt x="8129" y="12440"/>
                    <a:pt x="7299" y="15856"/>
                    <a:pt x="6833" y="19331"/>
                  </a:cubicBezTo>
                  <a:cubicBezTo>
                    <a:pt x="5752" y="26147"/>
                    <a:pt x="5021" y="33014"/>
                    <a:pt x="4643" y="39905"/>
                  </a:cubicBezTo>
                  <a:cubicBezTo>
                    <a:pt x="4159" y="51620"/>
                    <a:pt x="4765" y="63354"/>
                    <a:pt x="6453" y="74957"/>
                  </a:cubicBezTo>
                  <a:cubicBezTo>
                    <a:pt x="9500" y="94769"/>
                    <a:pt x="14263" y="106484"/>
                    <a:pt x="13406" y="106770"/>
                  </a:cubicBezTo>
                  <a:cubicBezTo>
                    <a:pt x="11686" y="104342"/>
                    <a:pt x="10397" y="101635"/>
                    <a:pt x="9596" y="98769"/>
                  </a:cubicBezTo>
                  <a:cubicBezTo>
                    <a:pt x="6759" y="91219"/>
                    <a:pt x="4561" y="83445"/>
                    <a:pt x="3023" y="75528"/>
                  </a:cubicBezTo>
                  <a:cubicBezTo>
                    <a:pt x="705" y="63738"/>
                    <a:pt x="-286" y="51725"/>
                    <a:pt x="71" y="39714"/>
                  </a:cubicBezTo>
                  <a:cubicBezTo>
                    <a:pt x="291" y="32599"/>
                    <a:pt x="959" y="25505"/>
                    <a:pt x="2071" y="18473"/>
                  </a:cubicBezTo>
                  <a:cubicBezTo>
                    <a:pt x="2310" y="14531"/>
                    <a:pt x="3013" y="10630"/>
                    <a:pt x="4166" y="6853"/>
                  </a:cubicBezTo>
                  <a:cubicBezTo>
                    <a:pt x="5005" y="4621"/>
                    <a:pt x="6499" y="2695"/>
                    <a:pt x="8453" y="1328"/>
                  </a:cubicBezTo>
                  <a:cubicBezTo>
                    <a:pt x="10812" y="-68"/>
                    <a:pt x="13658" y="-380"/>
                    <a:pt x="16263" y="471"/>
                  </a:cubicBezTo>
                  <a:cubicBezTo>
                    <a:pt x="20350" y="2653"/>
                    <a:pt x="23275" y="6518"/>
                    <a:pt x="24264" y="11044"/>
                  </a:cubicBezTo>
                  <a:cubicBezTo>
                    <a:pt x="25137" y="14783"/>
                    <a:pt x="25805" y="18567"/>
                    <a:pt x="26265" y="22379"/>
                  </a:cubicBezTo>
                  <a:cubicBezTo>
                    <a:pt x="27215" y="29418"/>
                    <a:pt x="27661" y="36516"/>
                    <a:pt x="27598" y="43619"/>
                  </a:cubicBezTo>
                  <a:cubicBezTo>
                    <a:pt x="27682" y="55626"/>
                    <a:pt x="26436" y="67605"/>
                    <a:pt x="23883" y="79338"/>
                  </a:cubicBezTo>
                  <a:cubicBezTo>
                    <a:pt x="22263" y="87235"/>
                    <a:pt x="19969" y="94979"/>
                    <a:pt x="17025" y="102484"/>
                  </a:cubicBezTo>
                  <a:cubicBezTo>
                    <a:pt x="16355" y="105404"/>
                    <a:pt x="15230" y="108200"/>
                    <a:pt x="13691" y="110771"/>
                  </a:cubicBezTo>
                  <a:close/>
                </a:path>
              </a:pathLst>
            </a:custGeom>
            <a:solidFill>
              <a:srgbClr val="FAFAFA"/>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EC973B-66BE-4A9C-8092-8F14FC585D56}"/>
                </a:ext>
              </a:extLst>
            </p:cNvPr>
            <p:cNvSpPr/>
            <p:nvPr/>
          </p:nvSpPr>
          <p:spPr>
            <a:xfrm>
              <a:off x="7364222" y="4913267"/>
              <a:ext cx="53561" cy="91058"/>
            </a:xfrm>
            <a:custGeom>
              <a:avLst/>
              <a:gdLst>
                <a:gd name="connsiteX0" fmla="*/ 6603 w 53561"/>
                <a:gd name="connsiteY0" fmla="*/ 80581 h 91058"/>
                <a:gd name="connsiteX1" fmla="*/ 25653 w 53561"/>
                <a:gd name="connsiteY1" fmla="*/ 62484 h 91058"/>
                <a:gd name="connsiteX2" fmla="*/ 48513 w 53561"/>
                <a:gd name="connsiteY2" fmla="*/ 3905 h 91058"/>
                <a:gd name="connsiteX3" fmla="*/ 52037 w 53561"/>
                <a:gd name="connsiteY3" fmla="*/ 6191 h 91058"/>
                <a:gd name="connsiteX4" fmla="*/ 46513 w 53561"/>
                <a:gd name="connsiteY4" fmla="*/ 9239 h 91058"/>
                <a:gd name="connsiteX5" fmla="*/ 5936 w 53561"/>
                <a:gd name="connsiteY5" fmla="*/ 62484 h 91058"/>
                <a:gd name="connsiteX6" fmla="*/ 1079 w 53561"/>
                <a:gd name="connsiteY6" fmla="*/ 91059 h 91058"/>
                <a:gd name="connsiteX7" fmla="*/ 31 w 53561"/>
                <a:gd name="connsiteY7" fmla="*/ 83248 h 91058"/>
                <a:gd name="connsiteX8" fmla="*/ 2507 w 53561"/>
                <a:gd name="connsiteY8" fmla="*/ 61817 h 91058"/>
                <a:gd name="connsiteX9" fmla="*/ 43941 w 53561"/>
                <a:gd name="connsiteY9" fmla="*/ 5239 h 91058"/>
                <a:gd name="connsiteX10" fmla="*/ 49847 w 53561"/>
                <a:gd name="connsiteY10" fmla="*/ 2000 h 91058"/>
                <a:gd name="connsiteX11" fmla="*/ 53561 w 53561"/>
                <a:gd name="connsiteY11" fmla="*/ 0 h 91058"/>
                <a:gd name="connsiteX12" fmla="*/ 53561 w 53561"/>
                <a:gd name="connsiteY12" fmla="*/ 4286 h 91058"/>
                <a:gd name="connsiteX13" fmla="*/ 28225 w 53561"/>
                <a:gd name="connsiteY13" fmla="*/ 65056 h 91058"/>
                <a:gd name="connsiteX14" fmla="*/ 12794 w 53561"/>
                <a:gd name="connsiteY14" fmla="*/ 77724 h 91058"/>
                <a:gd name="connsiteX15" fmla="*/ 6603 w 53561"/>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61" h="91058">
                  <a:moveTo>
                    <a:pt x="6603" y="80581"/>
                  </a:moveTo>
                  <a:cubicBezTo>
                    <a:pt x="13269" y="74890"/>
                    <a:pt x="19628" y="68849"/>
                    <a:pt x="25653" y="62484"/>
                  </a:cubicBezTo>
                  <a:cubicBezTo>
                    <a:pt x="39832" y="46197"/>
                    <a:pt x="47913" y="25491"/>
                    <a:pt x="48513" y="3905"/>
                  </a:cubicBezTo>
                  <a:lnTo>
                    <a:pt x="52037" y="6191"/>
                  </a:lnTo>
                  <a:lnTo>
                    <a:pt x="46513" y="9239"/>
                  </a:lnTo>
                  <a:cubicBezTo>
                    <a:pt x="26955" y="21454"/>
                    <a:pt x="12527" y="40387"/>
                    <a:pt x="5936" y="62484"/>
                  </a:cubicBezTo>
                  <a:cubicBezTo>
                    <a:pt x="3521" y="71856"/>
                    <a:pt x="1896" y="81415"/>
                    <a:pt x="1079" y="91059"/>
                  </a:cubicBezTo>
                  <a:cubicBezTo>
                    <a:pt x="243" y="88544"/>
                    <a:pt x="-112" y="85895"/>
                    <a:pt x="31" y="83248"/>
                  </a:cubicBezTo>
                  <a:cubicBezTo>
                    <a:pt x="-129" y="76025"/>
                    <a:pt x="704" y="68814"/>
                    <a:pt x="2507" y="61817"/>
                  </a:cubicBezTo>
                  <a:cubicBezTo>
                    <a:pt x="8486" y="38311"/>
                    <a:pt x="23336" y="18033"/>
                    <a:pt x="43941" y="5239"/>
                  </a:cubicBezTo>
                  <a:lnTo>
                    <a:pt x="49847" y="2000"/>
                  </a:lnTo>
                  <a:lnTo>
                    <a:pt x="53561" y="0"/>
                  </a:lnTo>
                  <a:lnTo>
                    <a:pt x="53561" y="4286"/>
                  </a:lnTo>
                  <a:cubicBezTo>
                    <a:pt x="52954" y="26986"/>
                    <a:pt x="43923" y="48648"/>
                    <a:pt x="28225" y="65056"/>
                  </a:cubicBezTo>
                  <a:cubicBezTo>
                    <a:pt x="23615" y="69889"/>
                    <a:pt x="18433" y="74143"/>
                    <a:pt x="12794" y="77724"/>
                  </a:cubicBezTo>
                  <a:cubicBezTo>
                    <a:pt x="10894" y="78997"/>
                    <a:pt x="8805" y="79961"/>
                    <a:pt x="6603" y="80581"/>
                  </a:cubicBezTo>
                  <a:close/>
                </a:path>
              </a:pathLst>
            </a:custGeom>
            <a:solidFill>
              <a:srgbClr val="FAFAF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6F70F2-85A7-4E34-9226-ABBDADABD100}"/>
                </a:ext>
              </a:extLst>
            </p:cNvPr>
            <p:cNvSpPr/>
            <p:nvPr/>
          </p:nvSpPr>
          <p:spPr>
            <a:xfrm>
              <a:off x="6963441" y="5933109"/>
              <a:ext cx="91440" cy="185642"/>
            </a:xfrm>
            <a:custGeom>
              <a:avLst/>
              <a:gdLst>
                <a:gd name="connsiteX0" fmla="*/ 0 w 91440"/>
                <a:gd name="connsiteY0" fmla="*/ 0 h 185642"/>
                <a:gd name="connsiteX1" fmla="*/ 5810 w 91440"/>
                <a:gd name="connsiteY1" fmla="*/ 5906 h 185642"/>
                <a:gd name="connsiteX2" fmla="*/ 19717 w 91440"/>
                <a:gd name="connsiteY2" fmla="*/ 23432 h 185642"/>
                <a:gd name="connsiteX3" fmla="*/ 85058 w 91440"/>
                <a:gd name="connsiteY3" fmla="*/ 155734 h 185642"/>
                <a:gd name="connsiteX4" fmla="*/ 90392 w 91440"/>
                <a:gd name="connsiteY4" fmla="*/ 177451 h 185642"/>
                <a:gd name="connsiteX5" fmla="*/ 91440 w 91440"/>
                <a:gd name="connsiteY5" fmla="*/ 185642 h 185642"/>
                <a:gd name="connsiteX6" fmla="*/ 81915 w 91440"/>
                <a:gd name="connsiteY6" fmla="*/ 157067 h 185642"/>
                <a:gd name="connsiteX7" fmla="*/ 54292 w 91440"/>
                <a:gd name="connsiteY7" fmla="*/ 89154 h 185642"/>
                <a:gd name="connsiteX8" fmla="*/ 17526 w 91440"/>
                <a:gd name="connsiteY8" fmla="*/ 25718 h 185642"/>
                <a:gd name="connsiteX9" fmla="*/ 0 w 91440"/>
                <a:gd name="connsiteY9"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 h="185642">
                  <a:moveTo>
                    <a:pt x="0" y="0"/>
                  </a:moveTo>
                  <a:cubicBezTo>
                    <a:pt x="0" y="0"/>
                    <a:pt x="2286" y="1905"/>
                    <a:pt x="5810" y="5906"/>
                  </a:cubicBezTo>
                  <a:cubicBezTo>
                    <a:pt x="9335" y="9906"/>
                    <a:pt x="14097" y="15431"/>
                    <a:pt x="19717" y="23432"/>
                  </a:cubicBezTo>
                  <a:cubicBezTo>
                    <a:pt x="49164" y="63312"/>
                    <a:pt x="71289" y="108110"/>
                    <a:pt x="85058" y="155734"/>
                  </a:cubicBezTo>
                  <a:cubicBezTo>
                    <a:pt x="87630" y="164783"/>
                    <a:pt x="89440" y="172308"/>
                    <a:pt x="90392" y="177451"/>
                  </a:cubicBezTo>
                  <a:cubicBezTo>
                    <a:pt x="91109" y="180122"/>
                    <a:pt x="91462" y="182877"/>
                    <a:pt x="91440" y="185642"/>
                  </a:cubicBezTo>
                  <a:cubicBezTo>
                    <a:pt x="87756" y="176295"/>
                    <a:pt x="84576" y="166756"/>
                    <a:pt x="81915" y="157067"/>
                  </a:cubicBezTo>
                  <a:cubicBezTo>
                    <a:pt x="74230" y="133840"/>
                    <a:pt x="65002" y="111151"/>
                    <a:pt x="54292" y="89154"/>
                  </a:cubicBezTo>
                  <a:cubicBezTo>
                    <a:pt x="43434" y="67229"/>
                    <a:pt x="31153" y="46038"/>
                    <a:pt x="17526" y="25718"/>
                  </a:cubicBezTo>
                  <a:cubicBezTo>
                    <a:pt x="11186" y="17495"/>
                    <a:pt x="5334" y="8908"/>
                    <a:pt x="0" y="0"/>
                  </a:cubicBezTo>
                  <a:close/>
                </a:path>
              </a:pathLst>
            </a:custGeom>
            <a:solidFill>
              <a:srgbClr val="FAFAFA"/>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4899A19-7A82-484B-950A-00C541F579C3}"/>
                </a:ext>
              </a:extLst>
            </p:cNvPr>
            <p:cNvSpPr/>
            <p:nvPr/>
          </p:nvSpPr>
          <p:spPr>
            <a:xfrm>
              <a:off x="6931342" y="5986640"/>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953 w 91820"/>
                <a:gd name="connsiteY4" fmla="*/ 4667 h 59413"/>
                <a:gd name="connsiteX5" fmla="*/ 0 w 91820"/>
                <a:gd name="connsiteY5" fmla="*/ 0 h 59413"/>
                <a:gd name="connsiteX6" fmla="*/ 5525 w 91820"/>
                <a:gd name="connsiteY6" fmla="*/ 953 h 59413"/>
                <a:gd name="connsiteX7" fmla="*/ 70675 w 91820"/>
                <a:gd name="connsiteY7" fmla="*/ 33147 h 59413"/>
                <a:gd name="connsiteX8" fmla="*/ 85534 w 91820"/>
                <a:gd name="connsiteY8" fmla="*/ 49530 h 59413"/>
                <a:gd name="connsiteX9" fmla="*/ 89725 w 91820"/>
                <a:gd name="connsiteY9" fmla="*/ 56388 h 59413"/>
                <a:gd name="connsiteX10" fmla="*/ 68390 w 91820"/>
                <a:gd name="connsiteY10" fmla="*/ 35814 h 59413"/>
                <a:gd name="connsiteX11" fmla="*/ 4667 w 91820"/>
                <a:gd name="connsiteY11" fmla="*/ 5810 h 59413"/>
                <a:gd name="connsiteX12" fmla="*/ 7239 w 91820"/>
                <a:gd name="connsiteY12" fmla="*/ 2191 h 59413"/>
                <a:gd name="connsiteX13" fmla="*/ 8573 w 91820"/>
                <a:gd name="connsiteY13" fmla="*/ 4286 h 59413"/>
                <a:gd name="connsiteX14" fmla="*/ 63056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87" y="58136"/>
                    <a:pt x="68572" y="56346"/>
                    <a:pt x="61436" y="53721"/>
                  </a:cubicBezTo>
                  <a:cubicBezTo>
                    <a:pt x="37678" y="44937"/>
                    <a:pt x="17554" y="28435"/>
                    <a:pt x="4286" y="6858"/>
                  </a:cubicBezTo>
                  <a:lnTo>
                    <a:pt x="2953" y="4667"/>
                  </a:lnTo>
                  <a:lnTo>
                    <a:pt x="0" y="0"/>
                  </a:lnTo>
                  <a:lnTo>
                    <a:pt x="5525" y="953"/>
                  </a:lnTo>
                  <a:cubicBezTo>
                    <a:pt x="29819" y="5397"/>
                    <a:pt x="52386" y="16549"/>
                    <a:pt x="70675" y="33147"/>
                  </a:cubicBezTo>
                  <a:cubicBezTo>
                    <a:pt x="76128" y="38133"/>
                    <a:pt x="81103" y="43618"/>
                    <a:pt x="85534" y="49530"/>
                  </a:cubicBezTo>
                  <a:cubicBezTo>
                    <a:pt x="87272" y="51590"/>
                    <a:pt x="88686" y="53902"/>
                    <a:pt x="89725" y="56388"/>
                  </a:cubicBezTo>
                  <a:cubicBezTo>
                    <a:pt x="88964" y="56960"/>
                    <a:pt x="82391" y="47530"/>
                    <a:pt x="68390" y="35814"/>
                  </a:cubicBezTo>
                  <a:cubicBezTo>
                    <a:pt x="50075" y="20510"/>
                    <a:pt x="28131" y="10178"/>
                    <a:pt x="4667" y="5810"/>
                  </a:cubicBezTo>
                  <a:lnTo>
                    <a:pt x="7239" y="2191"/>
                  </a:lnTo>
                  <a:lnTo>
                    <a:pt x="8573" y="4286"/>
                  </a:lnTo>
                  <a:cubicBezTo>
                    <a:pt x="21443" y="25015"/>
                    <a:pt x="40502" y="41175"/>
                    <a:pt x="63056" y="50483"/>
                  </a:cubicBezTo>
                  <a:cubicBezTo>
                    <a:pt x="72484" y="53853"/>
                    <a:pt x="82086" y="56714"/>
                    <a:pt x="91821" y="59055"/>
                  </a:cubicBezTo>
                  <a:close/>
                </a:path>
              </a:pathLst>
            </a:custGeom>
            <a:solidFill>
              <a:srgbClr val="FAFAFA"/>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509CC3-EC19-4630-8FA8-6A3122F5037F}"/>
                </a:ext>
              </a:extLst>
            </p:cNvPr>
            <p:cNvSpPr/>
            <p:nvPr/>
          </p:nvSpPr>
          <p:spPr>
            <a:xfrm>
              <a:off x="7004318" y="5888483"/>
              <a:ext cx="28560" cy="110444"/>
            </a:xfrm>
            <a:custGeom>
              <a:avLst/>
              <a:gdLst>
                <a:gd name="connsiteX0" fmla="*/ 13701 w 28560"/>
                <a:gd name="connsiteY0" fmla="*/ 110445 h 110444"/>
                <a:gd name="connsiteX1" fmla="*/ 21131 w 28560"/>
                <a:gd name="connsiteY1" fmla="*/ 78726 h 110444"/>
                <a:gd name="connsiteX2" fmla="*/ 23703 w 28560"/>
                <a:gd name="connsiteY2" fmla="*/ 43674 h 110444"/>
                <a:gd name="connsiteX3" fmla="*/ 21988 w 28560"/>
                <a:gd name="connsiteY3" fmla="*/ 23005 h 110444"/>
                <a:gd name="connsiteX4" fmla="*/ 20083 w 28560"/>
                <a:gd name="connsiteY4" fmla="*/ 12527 h 110444"/>
                <a:gd name="connsiteX5" fmla="*/ 15035 w 28560"/>
                <a:gd name="connsiteY5" fmla="*/ 5098 h 110444"/>
                <a:gd name="connsiteX6" fmla="*/ 9225 w 28560"/>
                <a:gd name="connsiteY6" fmla="*/ 8908 h 110444"/>
                <a:gd name="connsiteX7" fmla="*/ 6843 w 28560"/>
                <a:gd name="connsiteY7" fmla="*/ 19100 h 110444"/>
                <a:gd name="connsiteX8" fmla="*/ 4653 w 28560"/>
                <a:gd name="connsiteY8" fmla="*/ 39674 h 110444"/>
                <a:gd name="connsiteX9" fmla="*/ 6462 w 28560"/>
                <a:gd name="connsiteY9" fmla="*/ 74726 h 110444"/>
                <a:gd name="connsiteX10" fmla="*/ 13416 w 28560"/>
                <a:gd name="connsiteY10" fmla="*/ 106539 h 110444"/>
                <a:gd name="connsiteX11" fmla="*/ 9510 w 28560"/>
                <a:gd name="connsiteY11" fmla="*/ 98538 h 110444"/>
                <a:gd name="connsiteX12" fmla="*/ 2938 w 28560"/>
                <a:gd name="connsiteY12" fmla="*/ 75297 h 110444"/>
                <a:gd name="connsiteX13" fmla="*/ 81 w 28560"/>
                <a:gd name="connsiteY13" fmla="*/ 39483 h 110444"/>
                <a:gd name="connsiteX14" fmla="*/ 1986 w 28560"/>
                <a:gd name="connsiteY14" fmla="*/ 18242 h 110444"/>
                <a:gd name="connsiteX15" fmla="*/ 4748 w 28560"/>
                <a:gd name="connsiteY15" fmla="*/ 6908 h 110444"/>
                <a:gd name="connsiteX16" fmla="*/ 9129 w 28560"/>
                <a:gd name="connsiteY16" fmla="*/ 1383 h 110444"/>
                <a:gd name="connsiteX17" fmla="*/ 16845 w 28560"/>
                <a:gd name="connsiteY17" fmla="*/ 526 h 110444"/>
                <a:gd name="connsiteX18" fmla="*/ 25131 w 28560"/>
                <a:gd name="connsiteY18" fmla="*/ 11575 h 110444"/>
                <a:gd name="connsiteX19" fmla="*/ 27132 w 28560"/>
                <a:gd name="connsiteY19" fmla="*/ 22910 h 110444"/>
                <a:gd name="connsiteX20" fmla="*/ 28560 w 28560"/>
                <a:gd name="connsiteY20" fmla="*/ 44151 h 110444"/>
                <a:gd name="connsiteX21" fmla="*/ 24846 w 28560"/>
                <a:gd name="connsiteY21" fmla="*/ 79869 h 110444"/>
                <a:gd name="connsiteX22" fmla="*/ 17892 w 28560"/>
                <a:gd name="connsiteY22" fmla="*/ 103015 h 110444"/>
                <a:gd name="connsiteX23" fmla="*/ 13701 w 28560"/>
                <a:gd name="connsiteY23" fmla="*/ 110445 h 1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60" h="110444">
                  <a:moveTo>
                    <a:pt x="13701" y="110445"/>
                  </a:moveTo>
                  <a:cubicBezTo>
                    <a:pt x="12844" y="110445"/>
                    <a:pt x="17702" y="98538"/>
                    <a:pt x="21131" y="78726"/>
                  </a:cubicBezTo>
                  <a:cubicBezTo>
                    <a:pt x="23061" y="67146"/>
                    <a:pt x="23921" y="55412"/>
                    <a:pt x="23703" y="43674"/>
                  </a:cubicBezTo>
                  <a:cubicBezTo>
                    <a:pt x="23581" y="36755"/>
                    <a:pt x="23009" y="29850"/>
                    <a:pt x="21988" y="23005"/>
                  </a:cubicBezTo>
                  <a:cubicBezTo>
                    <a:pt x="21610" y="19470"/>
                    <a:pt x="20973" y="15969"/>
                    <a:pt x="20083" y="12527"/>
                  </a:cubicBezTo>
                  <a:cubicBezTo>
                    <a:pt x="19495" y="9461"/>
                    <a:pt x="17669" y="6773"/>
                    <a:pt x="15035" y="5098"/>
                  </a:cubicBezTo>
                  <a:cubicBezTo>
                    <a:pt x="12844" y="4336"/>
                    <a:pt x="10558" y="5765"/>
                    <a:pt x="9225" y="8908"/>
                  </a:cubicBezTo>
                  <a:cubicBezTo>
                    <a:pt x="8033" y="12200"/>
                    <a:pt x="7233" y="15621"/>
                    <a:pt x="6843" y="19100"/>
                  </a:cubicBezTo>
                  <a:cubicBezTo>
                    <a:pt x="5663" y="25902"/>
                    <a:pt x="4931" y="32775"/>
                    <a:pt x="4653" y="39674"/>
                  </a:cubicBezTo>
                  <a:cubicBezTo>
                    <a:pt x="4073" y="51389"/>
                    <a:pt x="4679" y="63133"/>
                    <a:pt x="6462" y="74726"/>
                  </a:cubicBezTo>
                  <a:cubicBezTo>
                    <a:pt x="9510" y="94538"/>
                    <a:pt x="14273" y="106254"/>
                    <a:pt x="13416" y="106539"/>
                  </a:cubicBezTo>
                  <a:cubicBezTo>
                    <a:pt x="11684" y="104105"/>
                    <a:pt x="10365" y="101401"/>
                    <a:pt x="9510" y="98538"/>
                  </a:cubicBezTo>
                  <a:cubicBezTo>
                    <a:pt x="6687" y="90984"/>
                    <a:pt x="4489" y="83211"/>
                    <a:pt x="2938" y="75297"/>
                  </a:cubicBezTo>
                  <a:cubicBezTo>
                    <a:pt x="660" y="63502"/>
                    <a:pt x="-298" y="51490"/>
                    <a:pt x="81" y="39483"/>
                  </a:cubicBezTo>
                  <a:cubicBezTo>
                    <a:pt x="268" y="32370"/>
                    <a:pt x="904" y="25276"/>
                    <a:pt x="1986" y="18242"/>
                  </a:cubicBezTo>
                  <a:cubicBezTo>
                    <a:pt x="2509" y="14378"/>
                    <a:pt x="3434" y="10579"/>
                    <a:pt x="4748" y="6908"/>
                  </a:cubicBezTo>
                  <a:cubicBezTo>
                    <a:pt x="5595" y="4654"/>
                    <a:pt x="7128" y="2721"/>
                    <a:pt x="9129" y="1383"/>
                  </a:cubicBezTo>
                  <a:cubicBezTo>
                    <a:pt x="11427" y="-88"/>
                    <a:pt x="14280" y="-405"/>
                    <a:pt x="16845" y="526"/>
                  </a:cubicBezTo>
                  <a:cubicBezTo>
                    <a:pt x="21183" y="2710"/>
                    <a:pt x="24249" y="6799"/>
                    <a:pt x="25131" y="11575"/>
                  </a:cubicBezTo>
                  <a:cubicBezTo>
                    <a:pt x="26051" y="15304"/>
                    <a:pt x="26719" y="19091"/>
                    <a:pt x="27132" y="22910"/>
                  </a:cubicBezTo>
                  <a:cubicBezTo>
                    <a:pt x="28066" y="29952"/>
                    <a:pt x="28543" y="37047"/>
                    <a:pt x="28560" y="44151"/>
                  </a:cubicBezTo>
                  <a:cubicBezTo>
                    <a:pt x="28549" y="56153"/>
                    <a:pt x="27304" y="68122"/>
                    <a:pt x="24846" y="79869"/>
                  </a:cubicBezTo>
                  <a:cubicBezTo>
                    <a:pt x="23144" y="87756"/>
                    <a:pt x="20819" y="95496"/>
                    <a:pt x="17892" y="103015"/>
                  </a:cubicBezTo>
                  <a:cubicBezTo>
                    <a:pt x="16946" y="105720"/>
                    <a:pt x="15527" y="108236"/>
                    <a:pt x="13701" y="110445"/>
                  </a:cubicBezTo>
                  <a:close/>
                </a:path>
              </a:pathLst>
            </a:custGeom>
            <a:solidFill>
              <a:srgbClr val="FAFAFA"/>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981B2E2-3B7F-4F0F-9FEC-35C3123D5ED8}"/>
                </a:ext>
              </a:extLst>
            </p:cNvPr>
            <p:cNvSpPr/>
            <p:nvPr/>
          </p:nvSpPr>
          <p:spPr>
            <a:xfrm>
              <a:off x="7057917" y="5984640"/>
              <a:ext cx="53542" cy="91058"/>
            </a:xfrm>
            <a:custGeom>
              <a:avLst/>
              <a:gdLst>
                <a:gd name="connsiteX0" fmla="*/ 6584 w 53542"/>
                <a:gd name="connsiteY0" fmla="*/ 80581 h 91058"/>
                <a:gd name="connsiteX1" fmla="*/ 25634 w 53542"/>
                <a:gd name="connsiteY1" fmla="*/ 62484 h 91058"/>
                <a:gd name="connsiteX2" fmla="*/ 48494 w 53542"/>
                <a:gd name="connsiteY2" fmla="*/ 3905 h 91058"/>
                <a:gd name="connsiteX3" fmla="*/ 52114 w 53542"/>
                <a:gd name="connsiteY3" fmla="*/ 6191 h 91058"/>
                <a:gd name="connsiteX4" fmla="*/ 46494 w 53542"/>
                <a:gd name="connsiteY4" fmla="*/ 9239 h 91058"/>
                <a:gd name="connsiteX5" fmla="*/ 5917 w 53542"/>
                <a:gd name="connsiteY5" fmla="*/ 62484 h 91058"/>
                <a:gd name="connsiteX6" fmla="*/ 1060 w 53542"/>
                <a:gd name="connsiteY6" fmla="*/ 91059 h 91058"/>
                <a:gd name="connsiteX7" fmla="*/ 12 w 53542"/>
                <a:gd name="connsiteY7" fmla="*/ 83248 h 91058"/>
                <a:gd name="connsiteX8" fmla="*/ 2488 w 53542"/>
                <a:gd name="connsiteY8" fmla="*/ 61817 h 91058"/>
                <a:gd name="connsiteX9" fmla="*/ 43922 w 53542"/>
                <a:gd name="connsiteY9" fmla="*/ 5239 h 91058"/>
                <a:gd name="connsiteX10" fmla="*/ 49828 w 53542"/>
                <a:gd name="connsiteY10" fmla="*/ 2000 h 91058"/>
                <a:gd name="connsiteX11" fmla="*/ 53542 w 53542"/>
                <a:gd name="connsiteY11" fmla="*/ 0 h 91058"/>
                <a:gd name="connsiteX12" fmla="*/ 53542 w 53542"/>
                <a:gd name="connsiteY12" fmla="*/ 4286 h 91058"/>
                <a:gd name="connsiteX13" fmla="*/ 28206 w 53542"/>
                <a:gd name="connsiteY13" fmla="*/ 65056 h 91058"/>
                <a:gd name="connsiteX14" fmla="*/ 12775 w 53542"/>
                <a:gd name="connsiteY14" fmla="*/ 77724 h 91058"/>
                <a:gd name="connsiteX15" fmla="*/ 6584 w 53542"/>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42" h="91058">
                  <a:moveTo>
                    <a:pt x="6584" y="80581"/>
                  </a:moveTo>
                  <a:cubicBezTo>
                    <a:pt x="13301" y="74947"/>
                    <a:pt x="19663" y="68903"/>
                    <a:pt x="25634" y="62484"/>
                  </a:cubicBezTo>
                  <a:cubicBezTo>
                    <a:pt x="39813" y="46197"/>
                    <a:pt x="47894" y="25491"/>
                    <a:pt x="48494" y="3905"/>
                  </a:cubicBezTo>
                  <a:lnTo>
                    <a:pt x="52114" y="6191"/>
                  </a:lnTo>
                  <a:lnTo>
                    <a:pt x="46494" y="9239"/>
                  </a:lnTo>
                  <a:cubicBezTo>
                    <a:pt x="26936" y="21454"/>
                    <a:pt x="12508" y="40387"/>
                    <a:pt x="5917" y="62484"/>
                  </a:cubicBezTo>
                  <a:cubicBezTo>
                    <a:pt x="3621" y="71881"/>
                    <a:pt x="1997" y="81430"/>
                    <a:pt x="1060" y="91059"/>
                  </a:cubicBezTo>
                  <a:cubicBezTo>
                    <a:pt x="283" y="88531"/>
                    <a:pt x="-71" y="85892"/>
                    <a:pt x="12" y="83248"/>
                  </a:cubicBezTo>
                  <a:cubicBezTo>
                    <a:pt x="-100" y="76027"/>
                    <a:pt x="733" y="68823"/>
                    <a:pt x="2488" y="61817"/>
                  </a:cubicBezTo>
                  <a:cubicBezTo>
                    <a:pt x="8504" y="38328"/>
                    <a:pt x="23344" y="18063"/>
                    <a:pt x="43922" y="5239"/>
                  </a:cubicBezTo>
                  <a:lnTo>
                    <a:pt x="49828" y="2000"/>
                  </a:lnTo>
                  <a:lnTo>
                    <a:pt x="53542" y="0"/>
                  </a:lnTo>
                  <a:lnTo>
                    <a:pt x="53542" y="4286"/>
                  </a:lnTo>
                  <a:cubicBezTo>
                    <a:pt x="52936" y="26986"/>
                    <a:pt x="43904" y="48648"/>
                    <a:pt x="28206" y="65056"/>
                  </a:cubicBezTo>
                  <a:cubicBezTo>
                    <a:pt x="23596" y="69889"/>
                    <a:pt x="18414" y="74143"/>
                    <a:pt x="12775" y="77724"/>
                  </a:cubicBezTo>
                  <a:cubicBezTo>
                    <a:pt x="10884" y="79012"/>
                    <a:pt x="8792" y="79978"/>
                    <a:pt x="6584" y="80581"/>
                  </a:cubicBezTo>
                  <a:close/>
                </a:path>
              </a:pathLst>
            </a:custGeom>
            <a:solidFill>
              <a:srgbClr val="FAFAFA"/>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E178499-A451-457D-82CF-52D276DB722D}"/>
                </a:ext>
              </a:extLst>
            </p:cNvPr>
            <p:cNvSpPr/>
            <p:nvPr/>
          </p:nvSpPr>
          <p:spPr>
            <a:xfrm>
              <a:off x="8064912" y="4852879"/>
              <a:ext cx="104489" cy="178212"/>
            </a:xfrm>
            <a:custGeom>
              <a:avLst/>
              <a:gdLst>
                <a:gd name="connsiteX0" fmla="*/ 104489 w 104489"/>
                <a:gd name="connsiteY0" fmla="*/ 0 h 178212"/>
                <a:gd name="connsiteX1" fmla="*/ 102775 w 104489"/>
                <a:gd name="connsiteY1" fmla="*/ 8096 h 178212"/>
                <a:gd name="connsiteX2" fmla="*/ 95917 w 104489"/>
                <a:gd name="connsiteY2" fmla="*/ 29432 h 178212"/>
                <a:gd name="connsiteX3" fmla="*/ 64294 w 104489"/>
                <a:gd name="connsiteY3" fmla="*/ 96107 h 178212"/>
                <a:gd name="connsiteX4" fmla="*/ 21431 w 104489"/>
                <a:gd name="connsiteY4" fmla="*/ 156305 h 178212"/>
                <a:gd name="connsiteX5" fmla="*/ 6191 w 104489"/>
                <a:gd name="connsiteY5" fmla="*/ 172784 h 178212"/>
                <a:gd name="connsiteX6" fmla="*/ 0 w 104489"/>
                <a:gd name="connsiteY6" fmla="*/ 178213 h 178212"/>
                <a:gd name="connsiteX7" fmla="*/ 19050 w 104489"/>
                <a:gd name="connsiteY7" fmla="*/ 154115 h 178212"/>
                <a:gd name="connsiteX8" fmla="*/ 92678 w 104489"/>
                <a:gd name="connsiteY8" fmla="*/ 28004 h 178212"/>
                <a:gd name="connsiteX9" fmla="*/ 104489 w 104489"/>
                <a:gd name="connsiteY9"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89" h="178212">
                  <a:moveTo>
                    <a:pt x="104489" y="0"/>
                  </a:moveTo>
                  <a:cubicBezTo>
                    <a:pt x="104322" y="2769"/>
                    <a:pt x="103744" y="5497"/>
                    <a:pt x="102775" y="8096"/>
                  </a:cubicBezTo>
                  <a:cubicBezTo>
                    <a:pt x="101441" y="13240"/>
                    <a:pt x="99155" y="20479"/>
                    <a:pt x="95917" y="29432"/>
                  </a:cubicBezTo>
                  <a:cubicBezTo>
                    <a:pt x="87413" y="52567"/>
                    <a:pt x="76829" y="74884"/>
                    <a:pt x="64294" y="96107"/>
                  </a:cubicBezTo>
                  <a:cubicBezTo>
                    <a:pt x="51814" y="117401"/>
                    <a:pt x="37471" y="137546"/>
                    <a:pt x="21431" y="156305"/>
                  </a:cubicBezTo>
                  <a:cubicBezTo>
                    <a:pt x="15240" y="163544"/>
                    <a:pt x="10001" y="169164"/>
                    <a:pt x="6191" y="172784"/>
                  </a:cubicBezTo>
                  <a:cubicBezTo>
                    <a:pt x="4372" y="174855"/>
                    <a:pt x="2291" y="176680"/>
                    <a:pt x="0" y="178213"/>
                  </a:cubicBezTo>
                  <a:cubicBezTo>
                    <a:pt x="5906" y="169839"/>
                    <a:pt x="12266" y="161794"/>
                    <a:pt x="19050" y="154115"/>
                  </a:cubicBezTo>
                  <a:cubicBezTo>
                    <a:pt x="49284" y="115670"/>
                    <a:pt x="74061" y="73231"/>
                    <a:pt x="92678" y="28004"/>
                  </a:cubicBezTo>
                  <a:cubicBezTo>
                    <a:pt x="96086" y="18455"/>
                    <a:pt x="100029" y="9105"/>
                    <a:pt x="104489" y="0"/>
                  </a:cubicBezTo>
                  <a:close/>
                </a:path>
              </a:pathLst>
            </a:custGeom>
            <a:solidFill>
              <a:srgbClr val="FAFAFA"/>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71C2CF-F837-42F8-9A5E-C0789F046167}"/>
                </a:ext>
              </a:extLst>
            </p:cNvPr>
            <p:cNvSpPr/>
            <p:nvPr/>
          </p:nvSpPr>
          <p:spPr>
            <a:xfrm>
              <a:off x="8093297" y="4855356"/>
              <a:ext cx="26947" cy="109537"/>
            </a:xfrm>
            <a:custGeom>
              <a:avLst/>
              <a:gdLst>
                <a:gd name="connsiteX0" fmla="*/ 15240 w 26947"/>
                <a:gd name="connsiteY0" fmla="*/ 109538 h 109537"/>
                <a:gd name="connsiteX1" fmla="*/ 10763 w 26947"/>
                <a:gd name="connsiteY1" fmla="*/ 102489 h 109537"/>
                <a:gd name="connsiteX2" fmla="*/ 3048 w 26947"/>
                <a:gd name="connsiteY2" fmla="*/ 81153 h 109537"/>
                <a:gd name="connsiteX3" fmla="*/ 10382 w 26947"/>
                <a:gd name="connsiteY3" fmla="*/ 7334 h 109537"/>
                <a:gd name="connsiteX4" fmla="*/ 11525 w 26947"/>
                <a:gd name="connsiteY4" fmla="*/ 5048 h 109537"/>
                <a:gd name="connsiteX5" fmla="*/ 13811 w 26947"/>
                <a:gd name="connsiteY5" fmla="*/ 0 h 109537"/>
                <a:gd name="connsiteX6" fmla="*/ 16002 w 26947"/>
                <a:gd name="connsiteY6" fmla="*/ 5143 h 109537"/>
                <a:gd name="connsiteX7" fmla="*/ 25527 w 26947"/>
                <a:gd name="connsiteY7" fmla="*/ 77248 h 109537"/>
                <a:gd name="connsiteX8" fmla="*/ 20098 w 26947"/>
                <a:gd name="connsiteY8" fmla="*/ 98679 h 109537"/>
                <a:gd name="connsiteX9" fmla="*/ 16669 w 26947"/>
                <a:gd name="connsiteY9" fmla="*/ 105918 h 109537"/>
                <a:gd name="connsiteX10" fmla="*/ 22098 w 26947"/>
                <a:gd name="connsiteY10" fmla="*/ 76771 h 109537"/>
                <a:gd name="connsiteX11" fmla="*/ 11811 w 26947"/>
                <a:gd name="connsiteY11" fmla="*/ 7144 h 109537"/>
                <a:gd name="connsiteX12" fmla="*/ 16288 w 26947"/>
                <a:gd name="connsiteY12" fmla="*/ 7144 h 109537"/>
                <a:gd name="connsiteX13" fmla="*/ 15335 w 26947"/>
                <a:gd name="connsiteY13" fmla="*/ 9430 h 109537"/>
                <a:gd name="connsiteX14" fmla="*/ 6858 w 26947"/>
                <a:gd name="connsiteY14" fmla="*/ 80296 h 109537"/>
                <a:gd name="connsiteX15" fmla="*/ 15240 w 26947"/>
                <a:gd name="connsiteY15" fmla="*/ 1095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47" h="109537">
                  <a:moveTo>
                    <a:pt x="15240" y="109538"/>
                  </a:moveTo>
                  <a:cubicBezTo>
                    <a:pt x="15240" y="109538"/>
                    <a:pt x="13240" y="107251"/>
                    <a:pt x="10763" y="102489"/>
                  </a:cubicBezTo>
                  <a:cubicBezTo>
                    <a:pt x="7411" y="95684"/>
                    <a:pt x="4823" y="88528"/>
                    <a:pt x="3048" y="81153"/>
                  </a:cubicBezTo>
                  <a:cubicBezTo>
                    <a:pt x="-2782" y="56415"/>
                    <a:pt x="-201" y="30441"/>
                    <a:pt x="10382" y="7334"/>
                  </a:cubicBezTo>
                  <a:lnTo>
                    <a:pt x="11525" y="5048"/>
                  </a:lnTo>
                  <a:lnTo>
                    <a:pt x="13811" y="0"/>
                  </a:lnTo>
                  <a:lnTo>
                    <a:pt x="16002" y="5143"/>
                  </a:lnTo>
                  <a:cubicBezTo>
                    <a:pt x="25836" y="27820"/>
                    <a:pt x="29135" y="52795"/>
                    <a:pt x="25527" y="77248"/>
                  </a:cubicBezTo>
                  <a:cubicBezTo>
                    <a:pt x="24390" y="84545"/>
                    <a:pt x="22573" y="91720"/>
                    <a:pt x="20098" y="98679"/>
                  </a:cubicBezTo>
                  <a:cubicBezTo>
                    <a:pt x="18288" y="103537"/>
                    <a:pt x="16955" y="106108"/>
                    <a:pt x="16669" y="105918"/>
                  </a:cubicBezTo>
                  <a:cubicBezTo>
                    <a:pt x="16383" y="105728"/>
                    <a:pt x="20098" y="94964"/>
                    <a:pt x="22098" y="76771"/>
                  </a:cubicBezTo>
                  <a:cubicBezTo>
                    <a:pt x="24714" y="53064"/>
                    <a:pt x="21170" y="29082"/>
                    <a:pt x="11811" y="7144"/>
                  </a:cubicBezTo>
                  <a:lnTo>
                    <a:pt x="16288" y="7144"/>
                  </a:lnTo>
                  <a:lnTo>
                    <a:pt x="15335" y="9430"/>
                  </a:lnTo>
                  <a:cubicBezTo>
                    <a:pt x="5165" y="31583"/>
                    <a:pt x="2200" y="56369"/>
                    <a:pt x="6858" y="80296"/>
                  </a:cubicBezTo>
                  <a:cubicBezTo>
                    <a:pt x="9088" y="90196"/>
                    <a:pt x="11887" y="99959"/>
                    <a:pt x="15240" y="109538"/>
                  </a:cubicBezTo>
                  <a:close/>
                </a:path>
              </a:pathLst>
            </a:custGeom>
            <a:solidFill>
              <a:srgbClr val="FAFAF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36F210-8600-4776-A5A3-D7873A8D676E}"/>
                </a:ext>
              </a:extLst>
            </p:cNvPr>
            <p:cNvSpPr/>
            <p:nvPr/>
          </p:nvSpPr>
          <p:spPr>
            <a:xfrm>
              <a:off x="8144636" y="4869843"/>
              <a:ext cx="94367" cy="64989"/>
            </a:xfrm>
            <a:custGeom>
              <a:avLst/>
              <a:gdLst>
                <a:gd name="connsiteX0" fmla="*/ 0 w 94367"/>
                <a:gd name="connsiteY0" fmla="*/ 64951 h 64989"/>
                <a:gd name="connsiteX1" fmla="*/ 30575 w 94367"/>
                <a:gd name="connsiteY1" fmla="*/ 53521 h 64989"/>
                <a:gd name="connsiteX2" fmla="*/ 61246 w 94367"/>
                <a:gd name="connsiteY2" fmla="*/ 36376 h 64989"/>
                <a:gd name="connsiteX3" fmla="*/ 77534 w 94367"/>
                <a:gd name="connsiteY3" fmla="*/ 23613 h 64989"/>
                <a:gd name="connsiteX4" fmla="*/ 85249 w 94367"/>
                <a:gd name="connsiteY4" fmla="*/ 16183 h 64989"/>
                <a:gd name="connsiteX5" fmla="*/ 88583 w 94367"/>
                <a:gd name="connsiteY5" fmla="*/ 7897 h 64989"/>
                <a:gd name="connsiteX6" fmla="*/ 82296 w 94367"/>
                <a:gd name="connsiteY6" fmla="*/ 5134 h 64989"/>
                <a:gd name="connsiteX7" fmla="*/ 72771 w 94367"/>
                <a:gd name="connsiteY7" fmla="*/ 8658 h 64989"/>
                <a:gd name="connsiteX8" fmla="*/ 26099 w 94367"/>
                <a:gd name="connsiteY8" fmla="*/ 39139 h 64989"/>
                <a:gd name="connsiteX9" fmla="*/ 3429 w 94367"/>
                <a:gd name="connsiteY9" fmla="*/ 62475 h 64989"/>
                <a:gd name="connsiteX10" fmla="*/ 8001 w 94367"/>
                <a:gd name="connsiteY10" fmla="*/ 54855 h 64989"/>
                <a:gd name="connsiteX11" fmla="*/ 23717 w 94367"/>
                <a:gd name="connsiteY11" fmla="*/ 36567 h 64989"/>
                <a:gd name="connsiteX12" fmla="*/ 52292 w 94367"/>
                <a:gd name="connsiteY12" fmla="*/ 14374 h 64989"/>
                <a:gd name="connsiteX13" fmla="*/ 71342 w 94367"/>
                <a:gd name="connsiteY13" fmla="*/ 4277 h 64989"/>
                <a:gd name="connsiteX14" fmla="*/ 82296 w 94367"/>
                <a:gd name="connsiteY14" fmla="*/ 276 h 64989"/>
                <a:gd name="connsiteX15" fmla="*/ 89345 w 94367"/>
                <a:gd name="connsiteY15" fmla="*/ 848 h 64989"/>
                <a:gd name="connsiteX16" fmla="*/ 94298 w 94367"/>
                <a:gd name="connsiteY16" fmla="*/ 6849 h 64989"/>
                <a:gd name="connsiteX17" fmla="*/ 89916 w 94367"/>
                <a:gd name="connsiteY17" fmla="*/ 19326 h 64989"/>
                <a:gd name="connsiteX18" fmla="*/ 81534 w 94367"/>
                <a:gd name="connsiteY18" fmla="*/ 27232 h 64989"/>
                <a:gd name="connsiteX19" fmla="*/ 64675 w 94367"/>
                <a:gd name="connsiteY19" fmla="*/ 40091 h 64989"/>
                <a:gd name="connsiteX20" fmla="*/ 32766 w 94367"/>
                <a:gd name="connsiteY20" fmla="*/ 56760 h 64989"/>
                <a:gd name="connsiteX21" fmla="*/ 9620 w 94367"/>
                <a:gd name="connsiteY21" fmla="*/ 63808 h 64989"/>
                <a:gd name="connsiteX22" fmla="*/ 0 w 94367"/>
                <a:gd name="connsiteY22" fmla="*/ 64951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67" h="64989">
                  <a:moveTo>
                    <a:pt x="0" y="64951"/>
                  </a:moveTo>
                  <a:cubicBezTo>
                    <a:pt x="0" y="63999"/>
                    <a:pt x="12192" y="61617"/>
                    <a:pt x="30575" y="53521"/>
                  </a:cubicBezTo>
                  <a:cubicBezTo>
                    <a:pt x="41324" y="48801"/>
                    <a:pt x="51595" y="43060"/>
                    <a:pt x="61246" y="36376"/>
                  </a:cubicBezTo>
                  <a:cubicBezTo>
                    <a:pt x="66902" y="32420"/>
                    <a:pt x="72340" y="28159"/>
                    <a:pt x="77534" y="23613"/>
                  </a:cubicBezTo>
                  <a:cubicBezTo>
                    <a:pt x="80242" y="21282"/>
                    <a:pt x="82817" y="18801"/>
                    <a:pt x="85249" y="16183"/>
                  </a:cubicBezTo>
                  <a:cubicBezTo>
                    <a:pt x="87429" y="13981"/>
                    <a:pt x="88630" y="10995"/>
                    <a:pt x="88583" y="7897"/>
                  </a:cubicBezTo>
                  <a:cubicBezTo>
                    <a:pt x="88583" y="5610"/>
                    <a:pt x="85535" y="4467"/>
                    <a:pt x="82296" y="5134"/>
                  </a:cubicBezTo>
                  <a:cubicBezTo>
                    <a:pt x="79007" y="5975"/>
                    <a:pt x="75815" y="7156"/>
                    <a:pt x="72771" y="8658"/>
                  </a:cubicBezTo>
                  <a:cubicBezTo>
                    <a:pt x="55745" y="16370"/>
                    <a:pt x="40004" y="26650"/>
                    <a:pt x="26099" y="39139"/>
                  </a:cubicBezTo>
                  <a:cubicBezTo>
                    <a:pt x="11240" y="52664"/>
                    <a:pt x="4096" y="63046"/>
                    <a:pt x="3429" y="62475"/>
                  </a:cubicBezTo>
                  <a:cubicBezTo>
                    <a:pt x="4521" y="59699"/>
                    <a:pt x="6066" y="57124"/>
                    <a:pt x="8001" y="54855"/>
                  </a:cubicBezTo>
                  <a:cubicBezTo>
                    <a:pt x="12677" y="48297"/>
                    <a:pt x="17937" y="42176"/>
                    <a:pt x="23717" y="36567"/>
                  </a:cubicBezTo>
                  <a:cubicBezTo>
                    <a:pt x="32342" y="28077"/>
                    <a:pt x="41932" y="20629"/>
                    <a:pt x="52292" y="14374"/>
                  </a:cubicBezTo>
                  <a:cubicBezTo>
                    <a:pt x="58394" y="10560"/>
                    <a:pt x="64760" y="7186"/>
                    <a:pt x="71342" y="4277"/>
                  </a:cubicBezTo>
                  <a:cubicBezTo>
                    <a:pt x="74816" y="2500"/>
                    <a:pt x="78495" y="1156"/>
                    <a:pt x="82296" y="276"/>
                  </a:cubicBezTo>
                  <a:cubicBezTo>
                    <a:pt x="84650" y="-234"/>
                    <a:pt x="87103" y="-35"/>
                    <a:pt x="89345" y="848"/>
                  </a:cubicBezTo>
                  <a:cubicBezTo>
                    <a:pt x="91861" y="1941"/>
                    <a:pt x="93702" y="4171"/>
                    <a:pt x="94298" y="6849"/>
                  </a:cubicBezTo>
                  <a:cubicBezTo>
                    <a:pt x="94730" y="11448"/>
                    <a:pt x="93129" y="16007"/>
                    <a:pt x="89916" y="19326"/>
                  </a:cubicBezTo>
                  <a:cubicBezTo>
                    <a:pt x="87267" y="22111"/>
                    <a:pt x="84469" y="24750"/>
                    <a:pt x="81534" y="27232"/>
                  </a:cubicBezTo>
                  <a:cubicBezTo>
                    <a:pt x="76214" y="31898"/>
                    <a:pt x="70581" y="36194"/>
                    <a:pt x="64675" y="40091"/>
                  </a:cubicBezTo>
                  <a:cubicBezTo>
                    <a:pt x="54681" y="46799"/>
                    <a:pt x="43981" y="52389"/>
                    <a:pt x="32766" y="56760"/>
                  </a:cubicBezTo>
                  <a:cubicBezTo>
                    <a:pt x="25276" y="59794"/>
                    <a:pt x="17530" y="62153"/>
                    <a:pt x="9620" y="63808"/>
                  </a:cubicBezTo>
                  <a:cubicBezTo>
                    <a:pt x="6502" y="64734"/>
                    <a:pt x="3248" y="65120"/>
                    <a:pt x="0" y="64951"/>
                  </a:cubicBezTo>
                  <a:close/>
                </a:path>
              </a:pathLst>
            </a:custGeom>
            <a:solidFill>
              <a:srgbClr val="FAFAFA"/>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F1D705-D9E9-440D-BBBE-0C192BBCDD91}"/>
                </a:ext>
              </a:extLst>
            </p:cNvPr>
            <p:cNvSpPr/>
            <p:nvPr/>
          </p:nvSpPr>
          <p:spPr>
            <a:xfrm>
              <a:off x="8104060" y="4991535"/>
              <a:ext cx="104679" cy="29859"/>
            </a:xfrm>
            <a:custGeom>
              <a:avLst/>
              <a:gdLst>
                <a:gd name="connsiteX0" fmla="*/ 11239 w 104679"/>
                <a:gd name="connsiteY0" fmla="*/ 18601 h 29859"/>
                <a:gd name="connsiteX1" fmla="*/ 37147 w 104679"/>
                <a:gd name="connsiteY1" fmla="*/ 24888 h 29859"/>
                <a:gd name="connsiteX2" fmla="*/ 98584 w 104679"/>
                <a:gd name="connsiteY2" fmla="*/ 11553 h 29859"/>
                <a:gd name="connsiteX3" fmla="*/ 98584 w 104679"/>
                <a:gd name="connsiteY3" fmla="*/ 15839 h 29859"/>
                <a:gd name="connsiteX4" fmla="*/ 92964 w 104679"/>
                <a:gd name="connsiteY4" fmla="*/ 12886 h 29859"/>
                <a:gd name="connsiteX5" fmla="*/ 26289 w 104679"/>
                <a:gd name="connsiteY5" fmla="*/ 8410 h 29859"/>
                <a:gd name="connsiteX6" fmla="*/ 0 w 104679"/>
                <a:gd name="connsiteY6" fmla="*/ 20030 h 29859"/>
                <a:gd name="connsiteX7" fmla="*/ 5905 w 104679"/>
                <a:gd name="connsiteY7" fmla="*/ 14791 h 29859"/>
                <a:gd name="connsiteX8" fmla="*/ 24955 w 104679"/>
                <a:gd name="connsiteY8" fmla="*/ 5266 h 29859"/>
                <a:gd name="connsiteX9" fmla="*/ 94964 w 104679"/>
                <a:gd name="connsiteY9" fmla="*/ 8600 h 29859"/>
                <a:gd name="connsiteX10" fmla="*/ 100965 w 104679"/>
                <a:gd name="connsiteY10" fmla="*/ 11743 h 29859"/>
                <a:gd name="connsiteX11" fmla="*/ 104680 w 104679"/>
                <a:gd name="connsiteY11" fmla="*/ 13648 h 29859"/>
                <a:gd name="connsiteX12" fmla="*/ 101060 w 104679"/>
                <a:gd name="connsiteY12" fmla="*/ 15934 h 29859"/>
                <a:gd name="connsiteX13" fmla="*/ 36385 w 104679"/>
                <a:gd name="connsiteY13" fmla="*/ 28412 h 29859"/>
                <a:gd name="connsiteX14" fmla="*/ 17335 w 104679"/>
                <a:gd name="connsiteY14" fmla="*/ 22507 h 29859"/>
                <a:gd name="connsiteX15" fmla="*/ 11239 w 104679"/>
                <a:gd name="connsiteY15" fmla="*/ 18601 h 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79" h="29859">
                  <a:moveTo>
                    <a:pt x="11239" y="18601"/>
                  </a:moveTo>
                  <a:cubicBezTo>
                    <a:pt x="19747" y="21194"/>
                    <a:pt x="28398" y="23293"/>
                    <a:pt x="37147" y="24888"/>
                  </a:cubicBezTo>
                  <a:cubicBezTo>
                    <a:pt x="58554" y="27728"/>
                    <a:pt x="80281" y="23012"/>
                    <a:pt x="98584" y="11553"/>
                  </a:cubicBezTo>
                  <a:lnTo>
                    <a:pt x="98584" y="15839"/>
                  </a:lnTo>
                  <a:lnTo>
                    <a:pt x="92964" y="12886"/>
                  </a:lnTo>
                  <a:cubicBezTo>
                    <a:pt x="72009" y="3391"/>
                    <a:pt x="48325" y="1801"/>
                    <a:pt x="26289" y="8410"/>
                  </a:cubicBezTo>
                  <a:cubicBezTo>
                    <a:pt x="17220" y="11549"/>
                    <a:pt x="8426" y="15436"/>
                    <a:pt x="0" y="20030"/>
                  </a:cubicBezTo>
                  <a:cubicBezTo>
                    <a:pt x="0" y="20030"/>
                    <a:pt x="1810" y="17839"/>
                    <a:pt x="5905" y="14791"/>
                  </a:cubicBezTo>
                  <a:cubicBezTo>
                    <a:pt x="11828" y="10826"/>
                    <a:pt x="18229" y="7625"/>
                    <a:pt x="24955" y="5266"/>
                  </a:cubicBezTo>
                  <a:cubicBezTo>
                    <a:pt x="47837" y="-2768"/>
                    <a:pt x="72949" y="-1572"/>
                    <a:pt x="94964" y="8600"/>
                  </a:cubicBezTo>
                  <a:lnTo>
                    <a:pt x="100965" y="11743"/>
                  </a:lnTo>
                  <a:lnTo>
                    <a:pt x="104680" y="13648"/>
                  </a:lnTo>
                  <a:lnTo>
                    <a:pt x="101060" y="15934"/>
                  </a:lnTo>
                  <a:cubicBezTo>
                    <a:pt x="81804" y="27992"/>
                    <a:pt x="58745" y="32441"/>
                    <a:pt x="36385" y="28412"/>
                  </a:cubicBezTo>
                  <a:cubicBezTo>
                    <a:pt x="29813" y="27250"/>
                    <a:pt x="23413" y="25266"/>
                    <a:pt x="17335" y="22507"/>
                  </a:cubicBezTo>
                  <a:cubicBezTo>
                    <a:pt x="15104" y="21546"/>
                    <a:pt x="13045" y="20227"/>
                    <a:pt x="11239" y="18601"/>
                  </a:cubicBezTo>
                  <a:close/>
                </a:path>
              </a:pathLst>
            </a:custGeom>
            <a:solidFill>
              <a:srgbClr val="FAFAFA"/>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EBBE62-5336-490B-A897-482EF5C45B6A}"/>
                </a:ext>
              </a:extLst>
            </p:cNvPr>
            <p:cNvSpPr/>
            <p:nvPr/>
          </p:nvSpPr>
          <p:spPr>
            <a:xfrm>
              <a:off x="6898033" y="5031092"/>
              <a:ext cx="36304" cy="92119"/>
            </a:xfrm>
            <a:custGeom>
              <a:avLst/>
              <a:gdLst>
                <a:gd name="connsiteX0" fmla="*/ 20450 w 36304"/>
                <a:gd name="connsiteY0" fmla="*/ 92107 h 92119"/>
                <a:gd name="connsiteX1" fmla="*/ 29975 w 36304"/>
                <a:gd name="connsiteY1" fmla="*/ 66770 h 92119"/>
                <a:gd name="connsiteX2" fmla="*/ 16640 w 36304"/>
                <a:gd name="connsiteY2" fmla="*/ 5620 h 92119"/>
                <a:gd name="connsiteX3" fmla="*/ 20355 w 36304"/>
                <a:gd name="connsiteY3" fmla="*/ 5620 h 92119"/>
                <a:gd name="connsiteX4" fmla="*/ 19593 w 36304"/>
                <a:gd name="connsiteY4" fmla="*/ 6477 h 92119"/>
                <a:gd name="connsiteX5" fmla="*/ 4925 w 36304"/>
                <a:gd name="connsiteY5" fmla="*/ 38386 h 92119"/>
                <a:gd name="connsiteX6" fmla="*/ 8258 w 36304"/>
                <a:gd name="connsiteY6" fmla="*/ 66961 h 92119"/>
                <a:gd name="connsiteX7" fmla="*/ 20450 w 36304"/>
                <a:gd name="connsiteY7" fmla="*/ 91631 h 92119"/>
                <a:gd name="connsiteX8" fmla="*/ 4925 w 36304"/>
                <a:gd name="connsiteY8" fmla="*/ 68866 h 92119"/>
                <a:gd name="connsiteX9" fmla="*/ 353 w 36304"/>
                <a:gd name="connsiteY9" fmla="*/ 38291 h 92119"/>
                <a:gd name="connsiteX10" fmla="*/ 15974 w 36304"/>
                <a:gd name="connsiteY10" fmla="*/ 3620 h 92119"/>
                <a:gd name="connsiteX11" fmla="*/ 17117 w 36304"/>
                <a:gd name="connsiteY11" fmla="*/ 2191 h 92119"/>
                <a:gd name="connsiteX12" fmla="*/ 19117 w 36304"/>
                <a:gd name="connsiteY12" fmla="*/ 0 h 92119"/>
                <a:gd name="connsiteX13" fmla="*/ 20927 w 36304"/>
                <a:gd name="connsiteY13" fmla="*/ 2381 h 92119"/>
                <a:gd name="connsiteX14" fmla="*/ 35500 w 36304"/>
                <a:gd name="connsiteY14" fmla="*/ 36957 h 92119"/>
                <a:gd name="connsiteX15" fmla="*/ 33785 w 36304"/>
                <a:gd name="connsiteY15" fmla="*/ 67437 h 92119"/>
                <a:gd name="connsiteX16" fmla="*/ 25594 w 36304"/>
                <a:gd name="connsiteY16" fmla="*/ 86487 h 92119"/>
                <a:gd name="connsiteX17" fmla="*/ 20450 w 36304"/>
                <a:gd name="connsiteY17" fmla="*/ 92107 h 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04" h="92119">
                  <a:moveTo>
                    <a:pt x="20450" y="92107"/>
                  </a:moveTo>
                  <a:cubicBezTo>
                    <a:pt x="24449" y="83994"/>
                    <a:pt x="27639" y="75508"/>
                    <a:pt x="29975" y="66770"/>
                  </a:cubicBezTo>
                  <a:cubicBezTo>
                    <a:pt x="34659" y="45418"/>
                    <a:pt x="29789" y="23084"/>
                    <a:pt x="16640" y="5620"/>
                  </a:cubicBezTo>
                  <a:lnTo>
                    <a:pt x="20355" y="5620"/>
                  </a:lnTo>
                  <a:lnTo>
                    <a:pt x="19593" y="6477"/>
                  </a:lnTo>
                  <a:cubicBezTo>
                    <a:pt x="11703" y="15460"/>
                    <a:pt x="6605" y="26549"/>
                    <a:pt x="4925" y="38386"/>
                  </a:cubicBezTo>
                  <a:cubicBezTo>
                    <a:pt x="3679" y="48040"/>
                    <a:pt x="4824" y="57853"/>
                    <a:pt x="8258" y="66961"/>
                  </a:cubicBezTo>
                  <a:cubicBezTo>
                    <a:pt x="11489" y="75570"/>
                    <a:pt x="15574" y="83835"/>
                    <a:pt x="20450" y="91631"/>
                  </a:cubicBezTo>
                  <a:cubicBezTo>
                    <a:pt x="13312" y="85586"/>
                    <a:pt x="7946" y="77719"/>
                    <a:pt x="4925" y="68866"/>
                  </a:cubicBezTo>
                  <a:cubicBezTo>
                    <a:pt x="803" y="59235"/>
                    <a:pt x="-772" y="48706"/>
                    <a:pt x="353" y="38291"/>
                  </a:cubicBezTo>
                  <a:cubicBezTo>
                    <a:pt x="1921" y="25416"/>
                    <a:pt x="7369" y="13324"/>
                    <a:pt x="15974" y="3620"/>
                  </a:cubicBezTo>
                  <a:lnTo>
                    <a:pt x="17117" y="2191"/>
                  </a:lnTo>
                  <a:lnTo>
                    <a:pt x="19117" y="0"/>
                  </a:lnTo>
                  <a:lnTo>
                    <a:pt x="20927" y="2381"/>
                  </a:lnTo>
                  <a:cubicBezTo>
                    <a:pt x="28693" y="12452"/>
                    <a:pt x="33714" y="24365"/>
                    <a:pt x="35500" y="36957"/>
                  </a:cubicBezTo>
                  <a:cubicBezTo>
                    <a:pt x="36990" y="47129"/>
                    <a:pt x="36407" y="57497"/>
                    <a:pt x="33785" y="67437"/>
                  </a:cubicBezTo>
                  <a:cubicBezTo>
                    <a:pt x="32083" y="74182"/>
                    <a:pt x="29318" y="80612"/>
                    <a:pt x="25594" y="86487"/>
                  </a:cubicBezTo>
                  <a:cubicBezTo>
                    <a:pt x="22546" y="90392"/>
                    <a:pt x="20641" y="92297"/>
                    <a:pt x="20450" y="92107"/>
                  </a:cubicBezTo>
                  <a:close/>
                </a:path>
              </a:pathLst>
            </a:custGeom>
            <a:solidFill>
              <a:srgbClr val="FAFAFA"/>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FFF4B37-01AA-4612-9B0D-7E1764974FCE}"/>
                </a:ext>
              </a:extLst>
            </p:cNvPr>
            <p:cNvSpPr/>
            <p:nvPr/>
          </p:nvSpPr>
          <p:spPr>
            <a:xfrm>
              <a:off x="7401084" y="4701336"/>
              <a:ext cx="53617" cy="75438"/>
            </a:xfrm>
            <a:custGeom>
              <a:avLst/>
              <a:gdLst>
                <a:gd name="connsiteX0" fmla="*/ 1365 w 53617"/>
                <a:gd name="connsiteY0" fmla="*/ 75438 h 75438"/>
                <a:gd name="connsiteX1" fmla="*/ 23939 w 53617"/>
                <a:gd name="connsiteY1" fmla="*/ 60389 h 75438"/>
                <a:gd name="connsiteX2" fmla="*/ 48704 w 53617"/>
                <a:gd name="connsiteY2" fmla="*/ 3239 h 75438"/>
                <a:gd name="connsiteX3" fmla="*/ 51657 w 53617"/>
                <a:gd name="connsiteY3" fmla="*/ 5525 h 75438"/>
                <a:gd name="connsiteX4" fmla="*/ 50609 w 53617"/>
                <a:gd name="connsiteY4" fmla="*/ 5525 h 75438"/>
                <a:gd name="connsiteX5" fmla="*/ 19938 w 53617"/>
                <a:gd name="connsiteY5" fmla="*/ 22860 h 75438"/>
                <a:gd name="connsiteX6" fmla="*/ 5937 w 53617"/>
                <a:gd name="connsiteY6" fmla="*/ 48292 h 75438"/>
                <a:gd name="connsiteX7" fmla="*/ 1365 w 53617"/>
                <a:gd name="connsiteY7" fmla="*/ 75438 h 75438"/>
                <a:gd name="connsiteX8" fmla="*/ 2508 w 53617"/>
                <a:gd name="connsiteY8" fmla="*/ 47340 h 75438"/>
                <a:gd name="connsiteX9" fmla="*/ 16604 w 53617"/>
                <a:gd name="connsiteY9" fmla="*/ 19717 h 75438"/>
                <a:gd name="connsiteX10" fmla="*/ 49466 w 53617"/>
                <a:gd name="connsiteY10" fmla="*/ 667 h 75438"/>
                <a:gd name="connsiteX11" fmla="*/ 50704 w 53617"/>
                <a:gd name="connsiteY11" fmla="*/ 667 h 75438"/>
                <a:gd name="connsiteX12" fmla="*/ 53562 w 53617"/>
                <a:gd name="connsiteY12" fmla="*/ 0 h 75438"/>
                <a:gd name="connsiteX13" fmla="*/ 53562 w 53617"/>
                <a:gd name="connsiteY13" fmla="*/ 2953 h 75438"/>
                <a:gd name="connsiteX14" fmla="*/ 45275 w 53617"/>
                <a:gd name="connsiteY14" fmla="*/ 39624 h 75438"/>
                <a:gd name="connsiteX15" fmla="*/ 26225 w 53617"/>
                <a:gd name="connsiteY15" fmla="*/ 63341 h 75438"/>
                <a:gd name="connsiteX16" fmla="*/ 8603 w 53617"/>
                <a:gd name="connsiteY16" fmla="*/ 73819 h 75438"/>
                <a:gd name="connsiteX17" fmla="*/ 1365 w 53617"/>
                <a:gd name="connsiteY17"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17" h="75438">
                  <a:moveTo>
                    <a:pt x="1365" y="75438"/>
                  </a:moveTo>
                  <a:cubicBezTo>
                    <a:pt x="9410" y="71251"/>
                    <a:pt x="16979" y="66205"/>
                    <a:pt x="23939" y="60389"/>
                  </a:cubicBezTo>
                  <a:cubicBezTo>
                    <a:pt x="40145" y="45870"/>
                    <a:pt x="49192" y="24991"/>
                    <a:pt x="48704" y="3239"/>
                  </a:cubicBezTo>
                  <a:lnTo>
                    <a:pt x="51657" y="5525"/>
                  </a:lnTo>
                  <a:lnTo>
                    <a:pt x="50609" y="5525"/>
                  </a:lnTo>
                  <a:cubicBezTo>
                    <a:pt x="38920" y="8206"/>
                    <a:pt x="28264" y="14229"/>
                    <a:pt x="19938" y="22860"/>
                  </a:cubicBezTo>
                  <a:cubicBezTo>
                    <a:pt x="13282" y="30080"/>
                    <a:pt x="8477" y="38807"/>
                    <a:pt x="5937" y="48292"/>
                  </a:cubicBezTo>
                  <a:cubicBezTo>
                    <a:pt x="3586" y="57182"/>
                    <a:pt x="2055" y="66269"/>
                    <a:pt x="1365" y="75438"/>
                  </a:cubicBezTo>
                  <a:cubicBezTo>
                    <a:pt x="-784" y="66140"/>
                    <a:pt x="-389" y="56433"/>
                    <a:pt x="2508" y="47340"/>
                  </a:cubicBezTo>
                  <a:cubicBezTo>
                    <a:pt x="4775" y="37081"/>
                    <a:pt x="9628" y="27572"/>
                    <a:pt x="16604" y="19717"/>
                  </a:cubicBezTo>
                  <a:cubicBezTo>
                    <a:pt x="25382" y="10193"/>
                    <a:pt x="36839" y="3552"/>
                    <a:pt x="49466" y="667"/>
                  </a:cubicBezTo>
                  <a:lnTo>
                    <a:pt x="50704" y="667"/>
                  </a:lnTo>
                  <a:lnTo>
                    <a:pt x="53562" y="0"/>
                  </a:lnTo>
                  <a:lnTo>
                    <a:pt x="53562" y="2953"/>
                  </a:lnTo>
                  <a:cubicBezTo>
                    <a:pt x="54064" y="15692"/>
                    <a:pt x="51206" y="28339"/>
                    <a:pt x="45275" y="39624"/>
                  </a:cubicBezTo>
                  <a:cubicBezTo>
                    <a:pt x="40617" y="48752"/>
                    <a:pt x="34133" y="56824"/>
                    <a:pt x="26225" y="63341"/>
                  </a:cubicBezTo>
                  <a:cubicBezTo>
                    <a:pt x="20975" y="67790"/>
                    <a:pt x="15020" y="71331"/>
                    <a:pt x="8603" y="73819"/>
                  </a:cubicBezTo>
                  <a:cubicBezTo>
                    <a:pt x="6330" y="74858"/>
                    <a:pt x="3864" y="75409"/>
                    <a:pt x="1365" y="75438"/>
                  </a:cubicBezTo>
                  <a:close/>
                </a:path>
              </a:pathLst>
            </a:custGeom>
            <a:solidFill>
              <a:srgbClr val="FAFAFA"/>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911D21D-075D-4C90-B05C-F4C622DF044C}"/>
                </a:ext>
              </a:extLst>
            </p:cNvPr>
            <p:cNvSpPr/>
            <p:nvPr/>
          </p:nvSpPr>
          <p:spPr>
            <a:xfrm>
              <a:off x="8165493" y="4651235"/>
              <a:ext cx="36310" cy="91359"/>
            </a:xfrm>
            <a:custGeom>
              <a:avLst/>
              <a:gdLst>
                <a:gd name="connsiteX0" fmla="*/ 14672 w 36310"/>
                <a:gd name="connsiteY0" fmla="*/ 91345 h 91359"/>
                <a:gd name="connsiteX1" fmla="*/ 27436 w 36310"/>
                <a:gd name="connsiteY1" fmla="*/ 67437 h 91359"/>
                <a:gd name="connsiteX2" fmla="*/ 22006 w 36310"/>
                <a:gd name="connsiteY2" fmla="*/ 5048 h 91359"/>
                <a:gd name="connsiteX3" fmla="*/ 25721 w 36310"/>
                <a:gd name="connsiteY3" fmla="*/ 5715 h 91359"/>
                <a:gd name="connsiteX4" fmla="*/ 24864 w 36310"/>
                <a:gd name="connsiteY4" fmla="*/ 6477 h 91359"/>
                <a:gd name="connsiteX5" fmla="*/ 5814 w 36310"/>
                <a:gd name="connsiteY5" fmla="*/ 36195 h 91359"/>
                <a:gd name="connsiteX6" fmla="*/ 5814 w 36310"/>
                <a:gd name="connsiteY6" fmla="*/ 65246 h 91359"/>
                <a:gd name="connsiteX7" fmla="*/ 14672 w 36310"/>
                <a:gd name="connsiteY7" fmla="*/ 91344 h 91359"/>
                <a:gd name="connsiteX8" fmla="*/ 2385 w 36310"/>
                <a:gd name="connsiteY8" fmla="*/ 66008 h 91359"/>
                <a:gd name="connsiteX9" fmla="*/ 1718 w 36310"/>
                <a:gd name="connsiteY9" fmla="*/ 35052 h 91359"/>
                <a:gd name="connsiteX10" fmla="*/ 21625 w 36310"/>
                <a:gd name="connsiteY10" fmla="*/ 2667 h 91359"/>
                <a:gd name="connsiteX11" fmla="*/ 22578 w 36310"/>
                <a:gd name="connsiteY11" fmla="*/ 1905 h 91359"/>
                <a:gd name="connsiteX12" fmla="*/ 24769 w 36310"/>
                <a:gd name="connsiteY12" fmla="*/ 0 h 91359"/>
                <a:gd name="connsiteX13" fmla="*/ 26293 w 36310"/>
                <a:gd name="connsiteY13" fmla="*/ 2476 h 91359"/>
                <a:gd name="connsiteX14" fmla="*/ 36294 w 36310"/>
                <a:gd name="connsiteY14" fmla="*/ 38671 h 91359"/>
                <a:gd name="connsiteX15" fmla="*/ 30769 w 36310"/>
                <a:gd name="connsiteY15" fmla="*/ 68675 h 91359"/>
                <a:gd name="connsiteX16" fmla="*/ 20197 w 36310"/>
                <a:gd name="connsiteY16" fmla="*/ 86201 h 91359"/>
                <a:gd name="connsiteX17" fmla="*/ 14672 w 36310"/>
                <a:gd name="connsiteY17" fmla="*/ 91345 h 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0" h="91359">
                  <a:moveTo>
                    <a:pt x="14672" y="91345"/>
                  </a:moveTo>
                  <a:cubicBezTo>
                    <a:pt x="19793" y="83869"/>
                    <a:pt x="24073" y="75851"/>
                    <a:pt x="27436" y="67437"/>
                  </a:cubicBezTo>
                  <a:cubicBezTo>
                    <a:pt x="34815" y="46845"/>
                    <a:pt x="32832" y="24056"/>
                    <a:pt x="22006" y="5048"/>
                  </a:cubicBezTo>
                  <a:lnTo>
                    <a:pt x="25721" y="5715"/>
                  </a:lnTo>
                  <a:lnTo>
                    <a:pt x="24864" y="6477"/>
                  </a:lnTo>
                  <a:cubicBezTo>
                    <a:pt x="15713" y="14280"/>
                    <a:pt x="9084" y="24622"/>
                    <a:pt x="5814" y="36195"/>
                  </a:cubicBezTo>
                  <a:cubicBezTo>
                    <a:pt x="3438" y="45733"/>
                    <a:pt x="3438" y="55708"/>
                    <a:pt x="5814" y="65246"/>
                  </a:cubicBezTo>
                  <a:cubicBezTo>
                    <a:pt x="7930" y="74208"/>
                    <a:pt x="10896" y="82947"/>
                    <a:pt x="14672" y="91344"/>
                  </a:cubicBezTo>
                  <a:cubicBezTo>
                    <a:pt x="8349" y="84173"/>
                    <a:pt x="4101" y="75413"/>
                    <a:pt x="2385" y="66008"/>
                  </a:cubicBezTo>
                  <a:cubicBezTo>
                    <a:pt x="-550" y="55927"/>
                    <a:pt x="-780" y="45250"/>
                    <a:pt x="1718" y="35052"/>
                  </a:cubicBezTo>
                  <a:cubicBezTo>
                    <a:pt x="4899" y="22480"/>
                    <a:pt x="11845" y="11181"/>
                    <a:pt x="21625" y="2667"/>
                  </a:cubicBezTo>
                  <a:lnTo>
                    <a:pt x="22578" y="1905"/>
                  </a:lnTo>
                  <a:lnTo>
                    <a:pt x="24769" y="0"/>
                  </a:lnTo>
                  <a:lnTo>
                    <a:pt x="26293" y="2476"/>
                  </a:lnTo>
                  <a:cubicBezTo>
                    <a:pt x="32703" y="13472"/>
                    <a:pt x="36149" y="25944"/>
                    <a:pt x="36294" y="38671"/>
                  </a:cubicBezTo>
                  <a:cubicBezTo>
                    <a:pt x="36510" y="48944"/>
                    <a:pt x="34630" y="59153"/>
                    <a:pt x="30769" y="68675"/>
                  </a:cubicBezTo>
                  <a:cubicBezTo>
                    <a:pt x="28184" y="75034"/>
                    <a:pt x="24616" y="80948"/>
                    <a:pt x="20197" y="86201"/>
                  </a:cubicBezTo>
                  <a:cubicBezTo>
                    <a:pt x="17053" y="89916"/>
                    <a:pt x="14863" y="91535"/>
                    <a:pt x="14672" y="91345"/>
                  </a:cubicBezTo>
                  <a:close/>
                </a:path>
              </a:pathLst>
            </a:custGeom>
            <a:solidFill>
              <a:srgbClr val="FAFAFA"/>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7F402F-8145-4CFD-9F94-50D69F8F56E5}"/>
                </a:ext>
              </a:extLst>
            </p:cNvPr>
            <p:cNvSpPr/>
            <p:nvPr/>
          </p:nvSpPr>
          <p:spPr>
            <a:xfrm>
              <a:off x="7829712" y="5230259"/>
              <a:ext cx="35761" cy="91454"/>
            </a:xfrm>
            <a:custGeom>
              <a:avLst/>
              <a:gdLst>
                <a:gd name="connsiteX0" fmla="*/ 14697 w 35761"/>
                <a:gd name="connsiteY0" fmla="*/ 91440 h 91454"/>
                <a:gd name="connsiteX1" fmla="*/ 27365 w 35761"/>
                <a:gd name="connsiteY1" fmla="*/ 67532 h 91454"/>
                <a:gd name="connsiteX2" fmla="*/ 21936 w 35761"/>
                <a:gd name="connsiteY2" fmla="*/ 5144 h 91454"/>
                <a:gd name="connsiteX3" fmla="*/ 25651 w 35761"/>
                <a:gd name="connsiteY3" fmla="*/ 5810 h 91454"/>
                <a:gd name="connsiteX4" fmla="*/ 24793 w 35761"/>
                <a:gd name="connsiteY4" fmla="*/ 6477 h 91454"/>
                <a:gd name="connsiteX5" fmla="*/ 5743 w 35761"/>
                <a:gd name="connsiteY5" fmla="*/ 65341 h 91454"/>
                <a:gd name="connsiteX6" fmla="*/ 14697 w 35761"/>
                <a:gd name="connsiteY6" fmla="*/ 91440 h 91454"/>
                <a:gd name="connsiteX7" fmla="*/ 2314 w 35761"/>
                <a:gd name="connsiteY7" fmla="*/ 66103 h 91454"/>
                <a:gd name="connsiteX8" fmla="*/ 1647 w 35761"/>
                <a:gd name="connsiteY8" fmla="*/ 35147 h 91454"/>
                <a:gd name="connsiteX9" fmla="*/ 21555 w 35761"/>
                <a:gd name="connsiteY9" fmla="*/ 2762 h 91454"/>
                <a:gd name="connsiteX10" fmla="*/ 22507 w 35761"/>
                <a:gd name="connsiteY10" fmla="*/ 2000 h 91454"/>
                <a:gd name="connsiteX11" fmla="*/ 24698 w 35761"/>
                <a:gd name="connsiteY11" fmla="*/ 0 h 91454"/>
                <a:gd name="connsiteX12" fmla="*/ 26222 w 35761"/>
                <a:gd name="connsiteY12" fmla="*/ 2572 h 91454"/>
                <a:gd name="connsiteX13" fmla="*/ 35747 w 35761"/>
                <a:gd name="connsiteY13" fmla="*/ 38767 h 91454"/>
                <a:gd name="connsiteX14" fmla="*/ 30222 w 35761"/>
                <a:gd name="connsiteY14" fmla="*/ 68771 h 91454"/>
                <a:gd name="connsiteX15" fmla="*/ 19650 w 35761"/>
                <a:gd name="connsiteY15" fmla="*/ 86296 h 91454"/>
                <a:gd name="connsiteX16" fmla="*/ 14697 w 35761"/>
                <a:gd name="connsiteY16" fmla="*/ 91440 h 9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61" h="91454">
                  <a:moveTo>
                    <a:pt x="14697" y="91440"/>
                  </a:moveTo>
                  <a:cubicBezTo>
                    <a:pt x="19716" y="83919"/>
                    <a:pt x="23960" y="75909"/>
                    <a:pt x="27365" y="67532"/>
                  </a:cubicBezTo>
                  <a:cubicBezTo>
                    <a:pt x="34758" y="46942"/>
                    <a:pt x="32774" y="24148"/>
                    <a:pt x="21936" y="5144"/>
                  </a:cubicBezTo>
                  <a:lnTo>
                    <a:pt x="25651" y="5810"/>
                  </a:lnTo>
                  <a:lnTo>
                    <a:pt x="24793" y="6477"/>
                  </a:lnTo>
                  <a:cubicBezTo>
                    <a:pt x="7945" y="20999"/>
                    <a:pt x="598" y="43702"/>
                    <a:pt x="5743" y="65341"/>
                  </a:cubicBezTo>
                  <a:cubicBezTo>
                    <a:pt x="7900" y="74303"/>
                    <a:pt x="10898" y="83041"/>
                    <a:pt x="14697" y="91440"/>
                  </a:cubicBezTo>
                  <a:cubicBezTo>
                    <a:pt x="8347" y="84274"/>
                    <a:pt x="4067" y="75516"/>
                    <a:pt x="2314" y="66103"/>
                  </a:cubicBezTo>
                  <a:cubicBezTo>
                    <a:pt x="-526" y="56008"/>
                    <a:pt x="-756" y="45356"/>
                    <a:pt x="1647" y="35147"/>
                  </a:cubicBezTo>
                  <a:cubicBezTo>
                    <a:pt x="4867" y="22592"/>
                    <a:pt x="11806" y="11304"/>
                    <a:pt x="21555" y="2762"/>
                  </a:cubicBezTo>
                  <a:lnTo>
                    <a:pt x="22507" y="2000"/>
                  </a:lnTo>
                  <a:lnTo>
                    <a:pt x="24698" y="0"/>
                  </a:lnTo>
                  <a:lnTo>
                    <a:pt x="26222" y="2572"/>
                  </a:lnTo>
                  <a:cubicBezTo>
                    <a:pt x="32466" y="13613"/>
                    <a:pt x="35747" y="26082"/>
                    <a:pt x="35747" y="38767"/>
                  </a:cubicBezTo>
                  <a:cubicBezTo>
                    <a:pt x="35947" y="49038"/>
                    <a:pt x="34068" y="59244"/>
                    <a:pt x="30222" y="68771"/>
                  </a:cubicBezTo>
                  <a:cubicBezTo>
                    <a:pt x="27675" y="75149"/>
                    <a:pt x="24104" y="81068"/>
                    <a:pt x="19650" y="86296"/>
                  </a:cubicBezTo>
                  <a:cubicBezTo>
                    <a:pt x="16983" y="89916"/>
                    <a:pt x="14887" y="91630"/>
                    <a:pt x="14697" y="91440"/>
                  </a:cubicBezTo>
                  <a:close/>
                </a:path>
              </a:pathLst>
            </a:custGeom>
            <a:solidFill>
              <a:srgbClr val="FAFAF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54C11B-9F95-4AD7-8F07-AC570BE02850}"/>
                </a:ext>
              </a:extLst>
            </p:cNvPr>
            <p:cNvSpPr/>
            <p:nvPr/>
          </p:nvSpPr>
          <p:spPr>
            <a:xfrm>
              <a:off x="6779037" y="6028169"/>
              <a:ext cx="67508" cy="62706"/>
            </a:xfrm>
            <a:custGeom>
              <a:avLst/>
              <a:gdLst>
                <a:gd name="connsiteX0" fmla="*/ 67437 w 67508"/>
                <a:gd name="connsiteY0" fmla="*/ 62389 h 62706"/>
                <a:gd name="connsiteX1" fmla="*/ 55817 w 67508"/>
                <a:gd name="connsiteY1" fmla="*/ 37909 h 62706"/>
                <a:gd name="connsiteX2" fmla="*/ 2762 w 67508"/>
                <a:gd name="connsiteY2" fmla="*/ 5239 h 62706"/>
                <a:gd name="connsiteX3" fmla="*/ 5429 w 67508"/>
                <a:gd name="connsiteY3" fmla="*/ 2667 h 62706"/>
                <a:gd name="connsiteX4" fmla="*/ 5429 w 67508"/>
                <a:gd name="connsiteY4" fmla="*/ 3715 h 62706"/>
                <a:gd name="connsiteX5" fmla="*/ 18193 w 67508"/>
                <a:gd name="connsiteY5" fmla="*/ 36576 h 62706"/>
                <a:gd name="connsiteX6" fmla="*/ 40862 w 67508"/>
                <a:gd name="connsiteY6" fmla="*/ 54102 h 62706"/>
                <a:gd name="connsiteX7" fmla="*/ 67056 w 67508"/>
                <a:gd name="connsiteY7" fmla="*/ 62484 h 62706"/>
                <a:gd name="connsiteX8" fmla="*/ 39433 w 67508"/>
                <a:gd name="connsiteY8" fmla="*/ 57340 h 62706"/>
                <a:gd name="connsiteX9" fmla="*/ 14192 w 67508"/>
                <a:gd name="connsiteY9" fmla="*/ 39433 h 62706"/>
                <a:gd name="connsiteX10" fmla="*/ 0 w 67508"/>
                <a:gd name="connsiteY10" fmla="*/ 4096 h 62706"/>
                <a:gd name="connsiteX11" fmla="*/ 0 w 67508"/>
                <a:gd name="connsiteY11" fmla="*/ 2857 h 62706"/>
                <a:gd name="connsiteX12" fmla="*/ 0 w 67508"/>
                <a:gd name="connsiteY12" fmla="*/ 0 h 62706"/>
                <a:gd name="connsiteX13" fmla="*/ 2953 w 67508"/>
                <a:gd name="connsiteY13" fmla="*/ 0 h 62706"/>
                <a:gd name="connsiteX14" fmla="*/ 37910 w 67508"/>
                <a:gd name="connsiteY14" fmla="*/ 13526 h 62706"/>
                <a:gd name="connsiteX15" fmla="*/ 58674 w 67508"/>
                <a:gd name="connsiteY15" fmla="*/ 35814 h 62706"/>
                <a:gd name="connsiteX16" fmla="*/ 66580 w 67508"/>
                <a:gd name="connsiteY16" fmla="*/ 54864 h 62706"/>
                <a:gd name="connsiteX17" fmla="*/ 67437 w 67508"/>
                <a:gd name="connsiteY17" fmla="*/ 62389 h 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08" h="62706">
                  <a:moveTo>
                    <a:pt x="67437" y="62389"/>
                  </a:moveTo>
                  <a:cubicBezTo>
                    <a:pt x="64471" y="53828"/>
                    <a:pt x="60574" y="45620"/>
                    <a:pt x="55817" y="37909"/>
                  </a:cubicBezTo>
                  <a:cubicBezTo>
                    <a:pt x="43710" y="19837"/>
                    <a:pt x="24350" y="7915"/>
                    <a:pt x="2762" y="5239"/>
                  </a:cubicBezTo>
                  <a:lnTo>
                    <a:pt x="5429" y="2667"/>
                  </a:lnTo>
                  <a:lnTo>
                    <a:pt x="5429" y="3715"/>
                  </a:lnTo>
                  <a:cubicBezTo>
                    <a:pt x="6388" y="15679"/>
                    <a:pt x="10824" y="27101"/>
                    <a:pt x="18193" y="36576"/>
                  </a:cubicBezTo>
                  <a:cubicBezTo>
                    <a:pt x="24223" y="44163"/>
                    <a:pt x="32001" y="50176"/>
                    <a:pt x="40862" y="54102"/>
                  </a:cubicBezTo>
                  <a:cubicBezTo>
                    <a:pt x="49296" y="57753"/>
                    <a:pt x="58070" y="60561"/>
                    <a:pt x="67056" y="62484"/>
                  </a:cubicBezTo>
                  <a:cubicBezTo>
                    <a:pt x="57549" y="63371"/>
                    <a:pt x="47984" y="61590"/>
                    <a:pt x="39433" y="57340"/>
                  </a:cubicBezTo>
                  <a:cubicBezTo>
                    <a:pt x="29617" y="53646"/>
                    <a:pt x="20923" y="47478"/>
                    <a:pt x="14192" y="39433"/>
                  </a:cubicBezTo>
                  <a:cubicBezTo>
                    <a:pt x="5970" y="29376"/>
                    <a:pt x="1018" y="17046"/>
                    <a:pt x="0" y="4096"/>
                  </a:cubicBezTo>
                  <a:lnTo>
                    <a:pt x="0" y="2857"/>
                  </a:lnTo>
                  <a:lnTo>
                    <a:pt x="0" y="0"/>
                  </a:lnTo>
                  <a:lnTo>
                    <a:pt x="2953" y="0"/>
                  </a:lnTo>
                  <a:cubicBezTo>
                    <a:pt x="15587" y="1374"/>
                    <a:pt x="27640" y="6038"/>
                    <a:pt x="37910" y="13526"/>
                  </a:cubicBezTo>
                  <a:cubicBezTo>
                    <a:pt x="46284" y="19456"/>
                    <a:pt x="53351" y="27042"/>
                    <a:pt x="58674" y="35814"/>
                  </a:cubicBezTo>
                  <a:cubicBezTo>
                    <a:pt x="62281" y="41715"/>
                    <a:pt x="64949" y="48142"/>
                    <a:pt x="66580" y="54864"/>
                  </a:cubicBezTo>
                  <a:cubicBezTo>
                    <a:pt x="67366" y="57290"/>
                    <a:pt x="67658" y="59848"/>
                    <a:pt x="67437" y="62389"/>
                  </a:cubicBezTo>
                  <a:close/>
                </a:path>
              </a:pathLst>
            </a:custGeom>
            <a:solidFill>
              <a:srgbClr val="FAFAF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D47497-E780-4608-8AD0-3BD33FDFBB1F}"/>
                </a:ext>
              </a:extLst>
            </p:cNvPr>
            <p:cNvSpPr/>
            <p:nvPr/>
          </p:nvSpPr>
          <p:spPr>
            <a:xfrm>
              <a:off x="8020979" y="5165108"/>
              <a:ext cx="91842" cy="107727"/>
            </a:xfrm>
            <a:custGeom>
              <a:avLst/>
              <a:gdLst>
                <a:gd name="connsiteX0" fmla="*/ 23 w 91842"/>
                <a:gd name="connsiteY0" fmla="*/ 107728 h 107727"/>
                <a:gd name="connsiteX1" fmla="*/ 37170 w 91842"/>
                <a:gd name="connsiteY1" fmla="*/ 85820 h 107727"/>
                <a:gd name="connsiteX2" fmla="*/ 71175 w 91842"/>
                <a:gd name="connsiteY2" fmla="*/ 54864 h 107727"/>
                <a:gd name="connsiteX3" fmla="*/ 86319 w 91842"/>
                <a:gd name="connsiteY3" fmla="*/ 2858 h 107727"/>
                <a:gd name="connsiteX4" fmla="*/ 88986 w 91842"/>
                <a:gd name="connsiteY4" fmla="*/ 4953 h 107727"/>
                <a:gd name="connsiteX5" fmla="*/ 87272 w 91842"/>
                <a:gd name="connsiteY5" fmla="*/ 4953 h 107727"/>
                <a:gd name="connsiteX6" fmla="*/ 85367 w 91842"/>
                <a:gd name="connsiteY6" fmla="*/ 4953 h 107727"/>
                <a:gd name="connsiteX7" fmla="*/ 81747 w 91842"/>
                <a:gd name="connsiteY7" fmla="*/ 5525 h 107727"/>
                <a:gd name="connsiteX8" fmla="*/ 74604 w 91842"/>
                <a:gd name="connsiteY8" fmla="*/ 7239 h 107727"/>
                <a:gd name="connsiteX9" fmla="*/ 61173 w 91842"/>
                <a:gd name="connsiteY9" fmla="*/ 11906 h 107727"/>
                <a:gd name="connsiteX10" fmla="*/ 38028 w 91842"/>
                <a:gd name="connsiteY10" fmla="*/ 25908 h 107727"/>
                <a:gd name="connsiteX11" fmla="*/ 10405 w 91842"/>
                <a:gd name="connsiteY11" fmla="*/ 62103 h 107727"/>
                <a:gd name="connsiteX12" fmla="*/ 880 w 91842"/>
                <a:gd name="connsiteY12" fmla="*/ 103632 h 107727"/>
                <a:gd name="connsiteX13" fmla="*/ 213 w 91842"/>
                <a:gd name="connsiteY13" fmla="*/ 91916 h 107727"/>
                <a:gd name="connsiteX14" fmla="*/ 7262 w 91842"/>
                <a:gd name="connsiteY14" fmla="*/ 60769 h 107727"/>
                <a:gd name="connsiteX15" fmla="*/ 59173 w 91842"/>
                <a:gd name="connsiteY15" fmla="*/ 7525 h 107727"/>
                <a:gd name="connsiteX16" fmla="*/ 73365 w 91842"/>
                <a:gd name="connsiteY16" fmla="*/ 2476 h 107727"/>
                <a:gd name="connsiteX17" fmla="*/ 80795 w 91842"/>
                <a:gd name="connsiteY17" fmla="*/ 667 h 107727"/>
                <a:gd name="connsiteX18" fmla="*/ 84605 w 91842"/>
                <a:gd name="connsiteY18" fmla="*/ 0 h 107727"/>
                <a:gd name="connsiteX19" fmla="*/ 86605 w 91842"/>
                <a:gd name="connsiteY19" fmla="*/ 0 h 107727"/>
                <a:gd name="connsiteX20" fmla="*/ 88415 w 91842"/>
                <a:gd name="connsiteY20" fmla="*/ 0 h 107727"/>
                <a:gd name="connsiteX21" fmla="*/ 91177 w 91842"/>
                <a:gd name="connsiteY21" fmla="*/ 2096 h 107727"/>
                <a:gd name="connsiteX22" fmla="*/ 74794 w 91842"/>
                <a:gd name="connsiteY22" fmla="*/ 57626 h 107727"/>
                <a:gd name="connsiteX23" fmla="*/ 38980 w 91842"/>
                <a:gd name="connsiteY23" fmla="*/ 88773 h 107727"/>
                <a:gd name="connsiteX24" fmla="*/ 10881 w 91842"/>
                <a:gd name="connsiteY24" fmla="*/ 103441 h 107727"/>
                <a:gd name="connsiteX25" fmla="*/ 23 w 91842"/>
                <a:gd name="connsiteY25" fmla="*/ 107728 h 1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842" h="107727">
                  <a:moveTo>
                    <a:pt x="23" y="107728"/>
                  </a:moveTo>
                  <a:cubicBezTo>
                    <a:pt x="23" y="106871"/>
                    <a:pt x="14691" y="99917"/>
                    <a:pt x="37170" y="85820"/>
                  </a:cubicBezTo>
                  <a:cubicBezTo>
                    <a:pt x="50254" y="77604"/>
                    <a:pt x="61769" y="67121"/>
                    <a:pt x="71175" y="54864"/>
                  </a:cubicBezTo>
                  <a:cubicBezTo>
                    <a:pt x="82745" y="40132"/>
                    <a:pt x="88172" y="21498"/>
                    <a:pt x="86319" y="2858"/>
                  </a:cubicBezTo>
                  <a:cubicBezTo>
                    <a:pt x="83843" y="953"/>
                    <a:pt x="89653" y="5334"/>
                    <a:pt x="88986" y="4953"/>
                  </a:cubicBezTo>
                  <a:lnTo>
                    <a:pt x="87272" y="4953"/>
                  </a:lnTo>
                  <a:lnTo>
                    <a:pt x="85367" y="4953"/>
                  </a:lnTo>
                  <a:cubicBezTo>
                    <a:pt x="84129" y="4953"/>
                    <a:pt x="82986" y="4953"/>
                    <a:pt x="81747" y="5525"/>
                  </a:cubicBezTo>
                  <a:cubicBezTo>
                    <a:pt x="80509" y="6096"/>
                    <a:pt x="76985" y="6572"/>
                    <a:pt x="74604" y="7239"/>
                  </a:cubicBezTo>
                  <a:cubicBezTo>
                    <a:pt x="70010" y="8436"/>
                    <a:pt x="65519" y="9997"/>
                    <a:pt x="61173" y="11906"/>
                  </a:cubicBezTo>
                  <a:cubicBezTo>
                    <a:pt x="52858" y="15502"/>
                    <a:pt x="45072" y="20212"/>
                    <a:pt x="38028" y="25908"/>
                  </a:cubicBezTo>
                  <a:cubicBezTo>
                    <a:pt x="26122" y="35652"/>
                    <a:pt x="16662" y="48048"/>
                    <a:pt x="10405" y="62103"/>
                  </a:cubicBezTo>
                  <a:cubicBezTo>
                    <a:pt x="5025" y="75346"/>
                    <a:pt x="1809" y="89368"/>
                    <a:pt x="880" y="103632"/>
                  </a:cubicBezTo>
                  <a:cubicBezTo>
                    <a:pt x="7" y="99791"/>
                    <a:pt x="-219" y="95831"/>
                    <a:pt x="213" y="91916"/>
                  </a:cubicBezTo>
                  <a:cubicBezTo>
                    <a:pt x="793" y="81211"/>
                    <a:pt x="3176" y="70681"/>
                    <a:pt x="7262" y="60769"/>
                  </a:cubicBezTo>
                  <a:cubicBezTo>
                    <a:pt x="16926" y="36908"/>
                    <a:pt x="35565" y="17790"/>
                    <a:pt x="59173" y="7525"/>
                  </a:cubicBezTo>
                  <a:cubicBezTo>
                    <a:pt x="63748" y="5432"/>
                    <a:pt x="68497" y="3743"/>
                    <a:pt x="73365" y="2476"/>
                  </a:cubicBezTo>
                  <a:cubicBezTo>
                    <a:pt x="75747" y="1810"/>
                    <a:pt x="78319" y="1143"/>
                    <a:pt x="80795" y="667"/>
                  </a:cubicBezTo>
                  <a:lnTo>
                    <a:pt x="84605" y="0"/>
                  </a:lnTo>
                  <a:lnTo>
                    <a:pt x="86605" y="0"/>
                  </a:lnTo>
                  <a:lnTo>
                    <a:pt x="88415" y="0"/>
                  </a:lnTo>
                  <a:cubicBezTo>
                    <a:pt x="88415" y="0"/>
                    <a:pt x="93654" y="4001"/>
                    <a:pt x="91177" y="2096"/>
                  </a:cubicBezTo>
                  <a:cubicBezTo>
                    <a:pt x="93235" y="22040"/>
                    <a:pt x="87348" y="41992"/>
                    <a:pt x="74794" y="57626"/>
                  </a:cubicBezTo>
                  <a:cubicBezTo>
                    <a:pt x="64962" y="70207"/>
                    <a:pt x="52804" y="80781"/>
                    <a:pt x="38980" y="88773"/>
                  </a:cubicBezTo>
                  <a:cubicBezTo>
                    <a:pt x="29899" y="94189"/>
                    <a:pt x="20517" y="99087"/>
                    <a:pt x="10881" y="103441"/>
                  </a:cubicBezTo>
                  <a:cubicBezTo>
                    <a:pt x="7420" y="105241"/>
                    <a:pt x="3781" y="106677"/>
                    <a:pt x="23" y="107728"/>
                  </a:cubicBezTo>
                  <a:close/>
                </a:path>
              </a:pathLst>
            </a:custGeom>
            <a:solidFill>
              <a:srgbClr val="FAFAFA"/>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2483ED1-1A67-4AEA-9961-6ED0FB53F12F}"/>
                </a:ext>
              </a:extLst>
            </p:cNvPr>
            <p:cNvSpPr/>
            <p:nvPr/>
          </p:nvSpPr>
          <p:spPr>
            <a:xfrm>
              <a:off x="7553965" y="5975841"/>
              <a:ext cx="91806" cy="107762"/>
            </a:xfrm>
            <a:custGeom>
              <a:avLst/>
              <a:gdLst>
                <a:gd name="connsiteX0" fmla="*/ 27 w 91806"/>
                <a:gd name="connsiteY0" fmla="*/ 107763 h 107762"/>
                <a:gd name="connsiteX1" fmla="*/ 37174 w 91806"/>
                <a:gd name="connsiteY1" fmla="*/ 85760 h 107762"/>
                <a:gd name="connsiteX2" fmla="*/ 71178 w 91806"/>
                <a:gd name="connsiteY2" fmla="*/ 54899 h 107762"/>
                <a:gd name="connsiteX3" fmla="*/ 86323 w 91806"/>
                <a:gd name="connsiteY3" fmla="*/ 2797 h 107762"/>
                <a:gd name="connsiteX4" fmla="*/ 88990 w 91806"/>
                <a:gd name="connsiteY4" fmla="*/ 4893 h 107762"/>
                <a:gd name="connsiteX5" fmla="*/ 88133 w 91806"/>
                <a:gd name="connsiteY5" fmla="*/ 4893 h 107762"/>
                <a:gd name="connsiteX6" fmla="*/ 87276 w 91806"/>
                <a:gd name="connsiteY6" fmla="*/ 4893 h 107762"/>
                <a:gd name="connsiteX7" fmla="*/ 85371 w 91806"/>
                <a:gd name="connsiteY7" fmla="*/ 4893 h 107762"/>
                <a:gd name="connsiteX8" fmla="*/ 81751 w 91806"/>
                <a:gd name="connsiteY8" fmla="*/ 5560 h 107762"/>
                <a:gd name="connsiteX9" fmla="*/ 74607 w 91806"/>
                <a:gd name="connsiteY9" fmla="*/ 7179 h 107762"/>
                <a:gd name="connsiteX10" fmla="*/ 61177 w 91806"/>
                <a:gd name="connsiteY10" fmla="*/ 11941 h 107762"/>
                <a:gd name="connsiteX11" fmla="*/ 38031 w 91806"/>
                <a:gd name="connsiteY11" fmla="*/ 25943 h 107762"/>
                <a:gd name="connsiteX12" fmla="*/ 10409 w 91806"/>
                <a:gd name="connsiteY12" fmla="*/ 62138 h 107762"/>
                <a:gd name="connsiteX13" fmla="*/ 884 w 91806"/>
                <a:gd name="connsiteY13" fmla="*/ 103572 h 107762"/>
                <a:gd name="connsiteX14" fmla="*/ 217 w 91806"/>
                <a:gd name="connsiteY14" fmla="*/ 91951 h 107762"/>
                <a:gd name="connsiteX15" fmla="*/ 35174 w 91806"/>
                <a:gd name="connsiteY15" fmla="*/ 22419 h 107762"/>
                <a:gd name="connsiteX16" fmla="*/ 59177 w 91806"/>
                <a:gd name="connsiteY16" fmla="*/ 7464 h 107762"/>
                <a:gd name="connsiteX17" fmla="*/ 73369 w 91806"/>
                <a:gd name="connsiteY17" fmla="*/ 2416 h 107762"/>
                <a:gd name="connsiteX18" fmla="*/ 80799 w 91806"/>
                <a:gd name="connsiteY18" fmla="*/ 702 h 107762"/>
                <a:gd name="connsiteX19" fmla="*/ 84609 w 91806"/>
                <a:gd name="connsiteY19" fmla="*/ 35 h 107762"/>
                <a:gd name="connsiteX20" fmla="*/ 86609 w 91806"/>
                <a:gd name="connsiteY20" fmla="*/ 35 h 107762"/>
                <a:gd name="connsiteX21" fmla="*/ 88514 w 91806"/>
                <a:gd name="connsiteY21" fmla="*/ 35 h 107762"/>
                <a:gd name="connsiteX22" fmla="*/ 91181 w 91806"/>
                <a:gd name="connsiteY22" fmla="*/ 2226 h 107762"/>
                <a:gd name="connsiteX23" fmla="*/ 74798 w 91806"/>
                <a:gd name="connsiteY23" fmla="*/ 57756 h 107762"/>
                <a:gd name="connsiteX24" fmla="*/ 39079 w 91806"/>
                <a:gd name="connsiteY24" fmla="*/ 88808 h 107762"/>
                <a:gd name="connsiteX25" fmla="*/ 10504 w 91806"/>
                <a:gd name="connsiteY25" fmla="*/ 103572 h 107762"/>
                <a:gd name="connsiteX26" fmla="*/ 27 w 91806"/>
                <a:gd name="connsiteY26" fmla="*/ 107763 h 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806" h="107762">
                  <a:moveTo>
                    <a:pt x="27" y="107763"/>
                  </a:moveTo>
                  <a:cubicBezTo>
                    <a:pt x="27" y="106906"/>
                    <a:pt x="14695" y="99952"/>
                    <a:pt x="37174" y="85760"/>
                  </a:cubicBezTo>
                  <a:cubicBezTo>
                    <a:pt x="50279" y="77610"/>
                    <a:pt x="61799" y="67154"/>
                    <a:pt x="71178" y="54899"/>
                  </a:cubicBezTo>
                  <a:cubicBezTo>
                    <a:pt x="82763" y="40138"/>
                    <a:pt x="88190" y="21469"/>
                    <a:pt x="86323" y="2797"/>
                  </a:cubicBezTo>
                  <a:lnTo>
                    <a:pt x="88990" y="4893"/>
                  </a:lnTo>
                  <a:lnTo>
                    <a:pt x="88133" y="4893"/>
                  </a:lnTo>
                  <a:lnTo>
                    <a:pt x="87276" y="4893"/>
                  </a:lnTo>
                  <a:lnTo>
                    <a:pt x="85371" y="4893"/>
                  </a:lnTo>
                  <a:lnTo>
                    <a:pt x="81751" y="5560"/>
                  </a:lnTo>
                  <a:cubicBezTo>
                    <a:pt x="79370" y="5560"/>
                    <a:pt x="76989" y="6607"/>
                    <a:pt x="74607" y="7179"/>
                  </a:cubicBezTo>
                  <a:cubicBezTo>
                    <a:pt x="70011" y="8408"/>
                    <a:pt x="65520" y="10000"/>
                    <a:pt x="61177" y="11941"/>
                  </a:cubicBezTo>
                  <a:cubicBezTo>
                    <a:pt x="52844" y="15501"/>
                    <a:pt x="45052" y="20214"/>
                    <a:pt x="38031" y="25943"/>
                  </a:cubicBezTo>
                  <a:cubicBezTo>
                    <a:pt x="26105" y="35667"/>
                    <a:pt x="16641" y="48068"/>
                    <a:pt x="10409" y="62138"/>
                  </a:cubicBezTo>
                  <a:cubicBezTo>
                    <a:pt x="5039" y="75351"/>
                    <a:pt x="1823" y="89340"/>
                    <a:pt x="884" y="103572"/>
                  </a:cubicBezTo>
                  <a:cubicBezTo>
                    <a:pt x="5" y="99764"/>
                    <a:pt x="-221" y="95834"/>
                    <a:pt x="217" y="91951"/>
                  </a:cubicBezTo>
                  <a:cubicBezTo>
                    <a:pt x="1785" y="64946"/>
                    <a:pt x="14434" y="39786"/>
                    <a:pt x="35174" y="22419"/>
                  </a:cubicBezTo>
                  <a:cubicBezTo>
                    <a:pt x="42451" y="16357"/>
                    <a:pt x="50528" y="11325"/>
                    <a:pt x="59177" y="7464"/>
                  </a:cubicBezTo>
                  <a:cubicBezTo>
                    <a:pt x="63768" y="5413"/>
                    <a:pt x="68513" y="3725"/>
                    <a:pt x="73369" y="2416"/>
                  </a:cubicBezTo>
                  <a:cubicBezTo>
                    <a:pt x="75750" y="1750"/>
                    <a:pt x="78322" y="1178"/>
                    <a:pt x="80799" y="702"/>
                  </a:cubicBezTo>
                  <a:cubicBezTo>
                    <a:pt x="83275" y="226"/>
                    <a:pt x="83370" y="130"/>
                    <a:pt x="84609" y="35"/>
                  </a:cubicBezTo>
                  <a:lnTo>
                    <a:pt x="86609" y="35"/>
                  </a:lnTo>
                  <a:lnTo>
                    <a:pt x="88514" y="35"/>
                  </a:lnTo>
                  <a:cubicBezTo>
                    <a:pt x="87942" y="-441"/>
                    <a:pt x="93657" y="4131"/>
                    <a:pt x="91181" y="2226"/>
                  </a:cubicBezTo>
                  <a:cubicBezTo>
                    <a:pt x="93238" y="22171"/>
                    <a:pt x="87352" y="42123"/>
                    <a:pt x="74798" y="57756"/>
                  </a:cubicBezTo>
                  <a:cubicBezTo>
                    <a:pt x="64950" y="70260"/>
                    <a:pt x="52832" y="80795"/>
                    <a:pt x="39079" y="88808"/>
                  </a:cubicBezTo>
                  <a:cubicBezTo>
                    <a:pt x="29851" y="94284"/>
                    <a:pt x="20310" y="99214"/>
                    <a:pt x="10504" y="103572"/>
                  </a:cubicBezTo>
                  <a:cubicBezTo>
                    <a:pt x="7160" y="105314"/>
                    <a:pt x="3650" y="106718"/>
                    <a:pt x="27" y="107763"/>
                  </a:cubicBezTo>
                  <a:close/>
                </a:path>
              </a:pathLst>
            </a:custGeom>
            <a:solidFill>
              <a:srgbClr val="FAFAFA"/>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56102FC-7954-4D03-85EB-82CA25434F38}"/>
                </a:ext>
              </a:extLst>
            </p:cNvPr>
            <p:cNvSpPr/>
            <p:nvPr/>
          </p:nvSpPr>
          <p:spPr>
            <a:xfrm>
              <a:off x="7062764" y="4983562"/>
              <a:ext cx="91579" cy="107441"/>
            </a:xfrm>
            <a:custGeom>
              <a:avLst/>
              <a:gdLst>
                <a:gd name="connsiteX0" fmla="*/ 23 w 91579"/>
                <a:gd name="connsiteY0" fmla="*/ 107442 h 107441"/>
                <a:gd name="connsiteX1" fmla="*/ 37170 w 91579"/>
                <a:gd name="connsiteY1" fmla="*/ 85535 h 107441"/>
                <a:gd name="connsiteX2" fmla="*/ 71175 w 91579"/>
                <a:gd name="connsiteY2" fmla="*/ 54578 h 107441"/>
                <a:gd name="connsiteX3" fmla="*/ 86319 w 91579"/>
                <a:gd name="connsiteY3" fmla="*/ 2572 h 107441"/>
                <a:gd name="connsiteX4" fmla="*/ 88986 w 91579"/>
                <a:gd name="connsiteY4" fmla="*/ 4667 h 107441"/>
                <a:gd name="connsiteX5" fmla="*/ 87177 w 91579"/>
                <a:gd name="connsiteY5" fmla="*/ 4667 h 107441"/>
                <a:gd name="connsiteX6" fmla="*/ 85367 w 91579"/>
                <a:gd name="connsiteY6" fmla="*/ 4667 h 107441"/>
                <a:gd name="connsiteX7" fmla="*/ 81747 w 91579"/>
                <a:gd name="connsiteY7" fmla="*/ 5239 h 107441"/>
                <a:gd name="connsiteX8" fmla="*/ 74604 w 91579"/>
                <a:gd name="connsiteY8" fmla="*/ 6953 h 107441"/>
                <a:gd name="connsiteX9" fmla="*/ 61078 w 91579"/>
                <a:gd name="connsiteY9" fmla="*/ 11621 h 107441"/>
                <a:gd name="connsiteX10" fmla="*/ 38028 w 91579"/>
                <a:gd name="connsiteY10" fmla="*/ 25622 h 107441"/>
                <a:gd name="connsiteX11" fmla="*/ 10405 w 91579"/>
                <a:gd name="connsiteY11" fmla="*/ 61817 h 107441"/>
                <a:gd name="connsiteX12" fmla="*/ 880 w 91579"/>
                <a:gd name="connsiteY12" fmla="*/ 103346 h 107441"/>
                <a:gd name="connsiteX13" fmla="*/ 213 w 91579"/>
                <a:gd name="connsiteY13" fmla="*/ 91630 h 107441"/>
                <a:gd name="connsiteX14" fmla="*/ 7167 w 91579"/>
                <a:gd name="connsiteY14" fmla="*/ 60484 h 107441"/>
                <a:gd name="connsiteX15" fmla="*/ 35170 w 91579"/>
                <a:gd name="connsiteY15" fmla="*/ 22384 h 107441"/>
                <a:gd name="connsiteX16" fmla="*/ 59173 w 91579"/>
                <a:gd name="connsiteY16" fmla="*/ 7525 h 107441"/>
                <a:gd name="connsiteX17" fmla="*/ 73270 w 91579"/>
                <a:gd name="connsiteY17" fmla="*/ 2476 h 107441"/>
                <a:gd name="connsiteX18" fmla="*/ 80795 w 91579"/>
                <a:gd name="connsiteY18" fmla="*/ 667 h 107441"/>
                <a:gd name="connsiteX19" fmla="*/ 84605 w 91579"/>
                <a:gd name="connsiteY19" fmla="*/ 0 h 107441"/>
                <a:gd name="connsiteX20" fmla="*/ 86510 w 91579"/>
                <a:gd name="connsiteY20" fmla="*/ 0 h 107441"/>
                <a:gd name="connsiteX21" fmla="*/ 88415 w 91579"/>
                <a:gd name="connsiteY21" fmla="*/ 0 h 107441"/>
                <a:gd name="connsiteX22" fmla="*/ 91177 w 91579"/>
                <a:gd name="connsiteY22" fmla="*/ 2096 h 107441"/>
                <a:gd name="connsiteX23" fmla="*/ 74794 w 91579"/>
                <a:gd name="connsiteY23" fmla="*/ 57626 h 107441"/>
                <a:gd name="connsiteX24" fmla="*/ 38980 w 91579"/>
                <a:gd name="connsiteY24" fmla="*/ 88773 h 107441"/>
                <a:gd name="connsiteX25" fmla="*/ 10405 w 91579"/>
                <a:gd name="connsiteY25" fmla="*/ 103441 h 107441"/>
                <a:gd name="connsiteX26" fmla="*/ 23 w 91579"/>
                <a:gd name="connsiteY26"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79" h="107441">
                  <a:moveTo>
                    <a:pt x="23" y="107442"/>
                  </a:moveTo>
                  <a:cubicBezTo>
                    <a:pt x="23" y="106585"/>
                    <a:pt x="14691" y="99631"/>
                    <a:pt x="37170" y="85535"/>
                  </a:cubicBezTo>
                  <a:cubicBezTo>
                    <a:pt x="50254" y="77318"/>
                    <a:pt x="61769" y="66835"/>
                    <a:pt x="71175" y="54578"/>
                  </a:cubicBezTo>
                  <a:cubicBezTo>
                    <a:pt x="82665" y="39806"/>
                    <a:pt x="88082" y="21204"/>
                    <a:pt x="86319" y="2572"/>
                  </a:cubicBezTo>
                  <a:cubicBezTo>
                    <a:pt x="83843" y="667"/>
                    <a:pt x="89653" y="5048"/>
                    <a:pt x="88986" y="4667"/>
                  </a:cubicBezTo>
                  <a:lnTo>
                    <a:pt x="87177" y="4667"/>
                  </a:lnTo>
                  <a:lnTo>
                    <a:pt x="85367" y="4667"/>
                  </a:lnTo>
                  <a:cubicBezTo>
                    <a:pt x="84129" y="4667"/>
                    <a:pt x="82890" y="4667"/>
                    <a:pt x="81747" y="5239"/>
                  </a:cubicBezTo>
                  <a:cubicBezTo>
                    <a:pt x="80604" y="5810"/>
                    <a:pt x="76985" y="6287"/>
                    <a:pt x="74604" y="6953"/>
                  </a:cubicBezTo>
                  <a:cubicBezTo>
                    <a:pt x="69984" y="8165"/>
                    <a:pt x="65462" y="9725"/>
                    <a:pt x="61078" y="11621"/>
                  </a:cubicBezTo>
                  <a:cubicBezTo>
                    <a:pt x="52793" y="15217"/>
                    <a:pt x="45038" y="19928"/>
                    <a:pt x="38028" y="25622"/>
                  </a:cubicBezTo>
                  <a:cubicBezTo>
                    <a:pt x="26096" y="35342"/>
                    <a:pt x="16631" y="47744"/>
                    <a:pt x="10405" y="61817"/>
                  </a:cubicBezTo>
                  <a:cubicBezTo>
                    <a:pt x="4973" y="75044"/>
                    <a:pt x="1755" y="89074"/>
                    <a:pt x="880" y="103346"/>
                  </a:cubicBezTo>
                  <a:cubicBezTo>
                    <a:pt x="7" y="99505"/>
                    <a:pt x="-219" y="95545"/>
                    <a:pt x="213" y="91630"/>
                  </a:cubicBezTo>
                  <a:cubicBezTo>
                    <a:pt x="763" y="80931"/>
                    <a:pt x="3114" y="70401"/>
                    <a:pt x="7167" y="60484"/>
                  </a:cubicBezTo>
                  <a:cubicBezTo>
                    <a:pt x="13235" y="45679"/>
                    <a:pt x="22852" y="32595"/>
                    <a:pt x="35170" y="22384"/>
                  </a:cubicBezTo>
                  <a:cubicBezTo>
                    <a:pt x="42398" y="16278"/>
                    <a:pt x="50486" y="11271"/>
                    <a:pt x="59173" y="7525"/>
                  </a:cubicBezTo>
                  <a:cubicBezTo>
                    <a:pt x="63721" y="5446"/>
                    <a:pt x="68437" y="3758"/>
                    <a:pt x="73270" y="2476"/>
                  </a:cubicBezTo>
                  <a:cubicBezTo>
                    <a:pt x="75747" y="1810"/>
                    <a:pt x="78223" y="1143"/>
                    <a:pt x="80795" y="667"/>
                  </a:cubicBezTo>
                  <a:lnTo>
                    <a:pt x="84605" y="0"/>
                  </a:lnTo>
                  <a:lnTo>
                    <a:pt x="86510" y="0"/>
                  </a:lnTo>
                  <a:lnTo>
                    <a:pt x="88415" y="0"/>
                  </a:lnTo>
                  <a:lnTo>
                    <a:pt x="91177" y="2096"/>
                  </a:lnTo>
                  <a:cubicBezTo>
                    <a:pt x="93235" y="22040"/>
                    <a:pt x="87348" y="41992"/>
                    <a:pt x="74794" y="57626"/>
                  </a:cubicBezTo>
                  <a:cubicBezTo>
                    <a:pt x="64940" y="70186"/>
                    <a:pt x="52786" y="80757"/>
                    <a:pt x="38980" y="88773"/>
                  </a:cubicBezTo>
                  <a:cubicBezTo>
                    <a:pt x="29755" y="94226"/>
                    <a:pt x="20213" y="99124"/>
                    <a:pt x="10405" y="103441"/>
                  </a:cubicBezTo>
                  <a:cubicBezTo>
                    <a:pt x="7089" y="105124"/>
                    <a:pt x="3610" y="106464"/>
                    <a:pt x="23" y="107442"/>
                  </a:cubicBez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0A1098-5A94-4657-8EC8-EBAE39CDE758}"/>
                </a:ext>
              </a:extLst>
            </p:cNvPr>
            <p:cNvSpPr/>
            <p:nvPr/>
          </p:nvSpPr>
          <p:spPr>
            <a:xfrm>
              <a:off x="6854530" y="3685132"/>
              <a:ext cx="591640" cy="1103929"/>
            </a:xfrm>
            <a:custGeom>
              <a:avLst/>
              <a:gdLst>
                <a:gd name="connsiteX0" fmla="*/ 568397 w 591640"/>
                <a:gd name="connsiteY0" fmla="*/ 182577 h 1103929"/>
                <a:gd name="connsiteX1" fmla="*/ 252548 w 591640"/>
                <a:gd name="connsiteY1" fmla="*/ 11127 h 1103929"/>
                <a:gd name="connsiteX2" fmla="*/ 51095 w 591640"/>
                <a:gd name="connsiteY2" fmla="*/ 76373 h 1103929"/>
                <a:gd name="connsiteX3" fmla="*/ 231 w 591640"/>
                <a:gd name="connsiteY3" fmla="*/ 142476 h 1103929"/>
                <a:gd name="connsiteX4" fmla="*/ 75002 w 591640"/>
                <a:gd name="connsiteY4" fmla="*/ 934575 h 1103929"/>
                <a:gd name="connsiteX5" fmla="*/ 261216 w 591640"/>
                <a:gd name="connsiteY5" fmla="*/ 1103930 h 1103929"/>
                <a:gd name="connsiteX6" fmla="*/ 261216 w 591640"/>
                <a:gd name="connsiteY6" fmla="*/ 1103930 h 1103929"/>
                <a:gd name="connsiteX7" fmla="*/ 448098 w 591640"/>
                <a:gd name="connsiteY7" fmla="*/ 916861 h 1103929"/>
                <a:gd name="connsiteX8" fmla="*/ 447906 w 591640"/>
                <a:gd name="connsiteY8" fmla="*/ 908477 h 1103929"/>
                <a:gd name="connsiteX9" fmla="*/ 440477 w 591640"/>
                <a:gd name="connsiteY9" fmla="*/ 737027 h 1103929"/>
                <a:gd name="connsiteX10" fmla="*/ 589162 w 591640"/>
                <a:gd name="connsiteY10" fmla="*/ 528906 h 1103929"/>
                <a:gd name="connsiteX11" fmla="*/ 568397 w 591640"/>
                <a:gd name="connsiteY11" fmla="*/ 182577 h 110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40" h="1103929">
                  <a:moveTo>
                    <a:pt x="568397" y="182577"/>
                  </a:moveTo>
                  <a:cubicBezTo>
                    <a:pt x="554681" y="77802"/>
                    <a:pt x="457526" y="-36498"/>
                    <a:pt x="252548" y="11127"/>
                  </a:cubicBezTo>
                  <a:lnTo>
                    <a:pt x="51095" y="76373"/>
                  </a:lnTo>
                  <a:cubicBezTo>
                    <a:pt x="19565" y="81886"/>
                    <a:pt x="-2519" y="110587"/>
                    <a:pt x="231" y="142476"/>
                  </a:cubicBezTo>
                  <a:lnTo>
                    <a:pt x="75002" y="934575"/>
                  </a:lnTo>
                  <a:cubicBezTo>
                    <a:pt x="84136" y="1030589"/>
                    <a:pt x="164769" y="1103921"/>
                    <a:pt x="261216" y="1103930"/>
                  </a:cubicBezTo>
                  <a:lnTo>
                    <a:pt x="261216" y="1103930"/>
                  </a:lnTo>
                  <a:cubicBezTo>
                    <a:pt x="364480" y="1103878"/>
                    <a:pt x="448150" y="1020124"/>
                    <a:pt x="448098" y="916861"/>
                  </a:cubicBezTo>
                  <a:cubicBezTo>
                    <a:pt x="448097" y="914065"/>
                    <a:pt x="448033" y="911270"/>
                    <a:pt x="447906" y="908477"/>
                  </a:cubicBezTo>
                  <a:cubicBezTo>
                    <a:pt x="443620" y="813227"/>
                    <a:pt x="440381" y="737027"/>
                    <a:pt x="440477" y="737027"/>
                  </a:cubicBezTo>
                  <a:cubicBezTo>
                    <a:pt x="440572" y="737027"/>
                    <a:pt x="573160" y="705785"/>
                    <a:pt x="589162" y="528906"/>
                  </a:cubicBezTo>
                  <a:cubicBezTo>
                    <a:pt x="597449" y="441180"/>
                    <a:pt x="583542" y="298686"/>
                    <a:pt x="568397" y="182577"/>
                  </a:cubicBezTo>
                  <a:close/>
                </a:path>
              </a:pathLst>
            </a:custGeom>
            <a:solidFill>
              <a:srgbClr val="FFBE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29F522-15F6-4DD7-BF31-8891E2A3C0E5}"/>
                </a:ext>
              </a:extLst>
            </p:cNvPr>
            <p:cNvSpPr/>
            <p:nvPr/>
          </p:nvSpPr>
          <p:spPr>
            <a:xfrm>
              <a:off x="7326085" y="3969008"/>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9ED1FB5-4A20-4AEB-A783-901F62858F74}"/>
                </a:ext>
              </a:extLst>
            </p:cNvPr>
            <p:cNvSpPr/>
            <p:nvPr/>
          </p:nvSpPr>
          <p:spPr>
            <a:xfrm>
              <a:off x="7312146" y="3937084"/>
              <a:ext cx="89056" cy="26728"/>
            </a:xfrm>
            <a:custGeom>
              <a:avLst/>
              <a:gdLst>
                <a:gd name="connsiteX0" fmla="*/ 88778 w 89056"/>
                <a:gd name="connsiteY0" fmla="*/ 20826 h 26728"/>
                <a:gd name="connsiteX1" fmla="*/ 44201 w 89056"/>
                <a:gd name="connsiteY1" fmla="*/ 14159 h 26728"/>
                <a:gd name="connsiteX2" fmla="*/ 386 w 89056"/>
                <a:gd name="connsiteY2" fmla="*/ 26351 h 26728"/>
                <a:gd name="connsiteX3" fmla="*/ 8768 w 89056"/>
                <a:gd name="connsiteY3" fmla="*/ 13492 h 26728"/>
                <a:gd name="connsiteX4" fmla="*/ 43630 w 89056"/>
                <a:gd name="connsiteY4" fmla="*/ 157 h 26728"/>
                <a:gd name="connsiteX5" fmla="*/ 79444 w 89056"/>
                <a:gd name="connsiteY5" fmla="*/ 9110 h 26728"/>
                <a:gd name="connsiteX6" fmla="*/ 88778 w 89056"/>
                <a:gd name="connsiteY6" fmla="*/ 20826 h 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28">
                  <a:moveTo>
                    <a:pt x="88778" y="20826"/>
                  </a:moveTo>
                  <a:cubicBezTo>
                    <a:pt x="86207" y="23874"/>
                    <a:pt x="68395" y="12444"/>
                    <a:pt x="44201" y="14159"/>
                  </a:cubicBezTo>
                  <a:cubicBezTo>
                    <a:pt x="20008" y="15873"/>
                    <a:pt x="3149" y="29113"/>
                    <a:pt x="386" y="26351"/>
                  </a:cubicBezTo>
                  <a:cubicBezTo>
                    <a:pt x="-1042" y="25112"/>
                    <a:pt x="1434" y="19588"/>
                    <a:pt x="8768" y="13492"/>
                  </a:cubicBezTo>
                  <a:cubicBezTo>
                    <a:pt x="18741" y="5566"/>
                    <a:pt x="30914" y="910"/>
                    <a:pt x="43630" y="157"/>
                  </a:cubicBezTo>
                  <a:cubicBezTo>
                    <a:pt x="56218" y="-762"/>
                    <a:pt x="68770" y="2375"/>
                    <a:pt x="79444" y="9110"/>
                  </a:cubicBezTo>
                  <a:cubicBezTo>
                    <a:pt x="87159" y="14254"/>
                    <a:pt x="90017" y="19874"/>
                    <a:pt x="88778" y="20826"/>
                  </a:cubicBezTo>
                  <a:close/>
                </a:path>
              </a:pathLst>
            </a:custGeom>
            <a:solidFill>
              <a:srgbClr val="263238"/>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D70762-E19B-499C-88ED-50E614F3F07B}"/>
                </a:ext>
              </a:extLst>
            </p:cNvPr>
            <p:cNvSpPr/>
            <p:nvPr/>
          </p:nvSpPr>
          <p:spPr>
            <a:xfrm>
              <a:off x="7094913" y="3981009"/>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BD8843-DF61-4413-BEC1-5CD699C48176}"/>
                </a:ext>
              </a:extLst>
            </p:cNvPr>
            <p:cNvSpPr/>
            <p:nvPr/>
          </p:nvSpPr>
          <p:spPr>
            <a:xfrm>
              <a:off x="7072783" y="3950052"/>
              <a:ext cx="89056" cy="26712"/>
            </a:xfrm>
            <a:custGeom>
              <a:avLst/>
              <a:gdLst>
                <a:gd name="connsiteX0" fmla="*/ 88778 w 89056"/>
                <a:gd name="connsiteY0" fmla="*/ 20812 h 26712"/>
                <a:gd name="connsiteX1" fmla="*/ 44201 w 89056"/>
                <a:gd name="connsiteY1" fmla="*/ 14145 h 26712"/>
                <a:gd name="connsiteX2" fmla="*/ 386 w 89056"/>
                <a:gd name="connsiteY2" fmla="*/ 26337 h 26712"/>
                <a:gd name="connsiteX3" fmla="*/ 8768 w 89056"/>
                <a:gd name="connsiteY3" fmla="*/ 13478 h 26712"/>
                <a:gd name="connsiteX4" fmla="*/ 43630 w 89056"/>
                <a:gd name="connsiteY4" fmla="*/ 143 h 26712"/>
                <a:gd name="connsiteX5" fmla="*/ 79444 w 89056"/>
                <a:gd name="connsiteY5" fmla="*/ 9097 h 26712"/>
                <a:gd name="connsiteX6" fmla="*/ 88778 w 89056"/>
                <a:gd name="connsiteY6" fmla="*/ 20812 h 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12">
                  <a:moveTo>
                    <a:pt x="88778" y="20812"/>
                  </a:moveTo>
                  <a:cubicBezTo>
                    <a:pt x="86207" y="23955"/>
                    <a:pt x="68300" y="12525"/>
                    <a:pt x="44201" y="14145"/>
                  </a:cubicBezTo>
                  <a:cubicBezTo>
                    <a:pt x="20103" y="15764"/>
                    <a:pt x="3149" y="29099"/>
                    <a:pt x="386" y="26337"/>
                  </a:cubicBezTo>
                  <a:cubicBezTo>
                    <a:pt x="-1042" y="25099"/>
                    <a:pt x="1434" y="19669"/>
                    <a:pt x="8768" y="13478"/>
                  </a:cubicBezTo>
                  <a:cubicBezTo>
                    <a:pt x="18740" y="5553"/>
                    <a:pt x="30914" y="896"/>
                    <a:pt x="43630" y="143"/>
                  </a:cubicBezTo>
                  <a:cubicBezTo>
                    <a:pt x="56214" y="-730"/>
                    <a:pt x="68751" y="2405"/>
                    <a:pt x="79444" y="9097"/>
                  </a:cubicBezTo>
                  <a:cubicBezTo>
                    <a:pt x="87159" y="14335"/>
                    <a:pt x="90017" y="19384"/>
                    <a:pt x="88778" y="20812"/>
                  </a:cubicBezTo>
                  <a:close/>
                </a:path>
              </a:pathLst>
            </a:custGeom>
            <a:solidFill>
              <a:srgbClr val="263238"/>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07676B-89E1-489C-B3C6-64C0963913FD}"/>
                </a:ext>
              </a:extLst>
            </p:cNvPr>
            <p:cNvSpPr/>
            <p:nvPr/>
          </p:nvSpPr>
          <p:spPr>
            <a:xfrm>
              <a:off x="7234686" y="3937505"/>
              <a:ext cx="84840" cy="200868"/>
            </a:xfrm>
            <a:custGeom>
              <a:avLst/>
              <a:gdLst>
                <a:gd name="connsiteX0" fmla="*/ 24793 w 84840"/>
                <a:gd name="connsiteY0" fmla="*/ 200428 h 200868"/>
                <a:gd name="connsiteX1" fmla="*/ 63559 w 84840"/>
                <a:gd name="connsiteY1" fmla="*/ 190903 h 200868"/>
                <a:gd name="connsiteX2" fmla="*/ 76132 w 84840"/>
                <a:gd name="connsiteY2" fmla="*/ 183949 h 200868"/>
                <a:gd name="connsiteX3" fmla="*/ 70798 w 84840"/>
                <a:gd name="connsiteY3" fmla="*/ 165947 h 200868"/>
                <a:gd name="connsiteX4" fmla="*/ 49462 w 84840"/>
                <a:gd name="connsiteY4" fmla="*/ 120132 h 200868"/>
                <a:gd name="connsiteX5" fmla="*/ 218 w 84840"/>
                <a:gd name="connsiteY5" fmla="*/ 22 h 200868"/>
                <a:gd name="connsiteX6" fmla="*/ 58987 w 84840"/>
                <a:gd name="connsiteY6" fmla="*/ 115941 h 200868"/>
                <a:gd name="connsiteX7" fmla="*/ 79657 w 84840"/>
                <a:gd name="connsiteY7" fmla="*/ 162042 h 200868"/>
                <a:gd name="connsiteX8" fmla="*/ 84419 w 84840"/>
                <a:gd name="connsiteY8" fmla="*/ 186045 h 200868"/>
                <a:gd name="connsiteX9" fmla="*/ 74894 w 84840"/>
                <a:gd name="connsiteY9" fmla="*/ 195570 h 200868"/>
                <a:gd name="connsiteX10" fmla="*/ 64512 w 84840"/>
                <a:gd name="connsiteY10" fmla="*/ 197761 h 200868"/>
                <a:gd name="connsiteX11" fmla="*/ 24793 w 84840"/>
                <a:gd name="connsiteY11" fmla="*/ 200428 h 20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0" h="200868">
                  <a:moveTo>
                    <a:pt x="24793" y="200428"/>
                  </a:moveTo>
                  <a:cubicBezTo>
                    <a:pt x="24793" y="198999"/>
                    <a:pt x="39366" y="195475"/>
                    <a:pt x="63559" y="190903"/>
                  </a:cubicBezTo>
                  <a:cubicBezTo>
                    <a:pt x="69655" y="189855"/>
                    <a:pt x="75370" y="188236"/>
                    <a:pt x="76132" y="183949"/>
                  </a:cubicBezTo>
                  <a:cubicBezTo>
                    <a:pt x="76255" y="177542"/>
                    <a:pt x="74392" y="171254"/>
                    <a:pt x="70798" y="165947"/>
                  </a:cubicBezTo>
                  <a:lnTo>
                    <a:pt x="49462" y="120132"/>
                  </a:lnTo>
                  <a:cubicBezTo>
                    <a:pt x="19649" y="54981"/>
                    <a:pt x="-2449" y="1260"/>
                    <a:pt x="218" y="22"/>
                  </a:cubicBezTo>
                  <a:cubicBezTo>
                    <a:pt x="2885" y="-1217"/>
                    <a:pt x="28793" y="50790"/>
                    <a:pt x="58987" y="115941"/>
                  </a:cubicBezTo>
                  <a:cubicBezTo>
                    <a:pt x="66131" y="132038"/>
                    <a:pt x="73084" y="147373"/>
                    <a:pt x="79657" y="162042"/>
                  </a:cubicBezTo>
                  <a:cubicBezTo>
                    <a:pt x="84021" y="169233"/>
                    <a:pt x="85707" y="177733"/>
                    <a:pt x="84419" y="186045"/>
                  </a:cubicBezTo>
                  <a:cubicBezTo>
                    <a:pt x="82909" y="190535"/>
                    <a:pt x="79384" y="194059"/>
                    <a:pt x="74894" y="195570"/>
                  </a:cubicBezTo>
                  <a:cubicBezTo>
                    <a:pt x="71547" y="196760"/>
                    <a:pt x="68055" y="197497"/>
                    <a:pt x="64512" y="197761"/>
                  </a:cubicBezTo>
                  <a:cubicBezTo>
                    <a:pt x="40128" y="200428"/>
                    <a:pt x="24888" y="201571"/>
                    <a:pt x="24793" y="200428"/>
                  </a:cubicBezTo>
                  <a:close/>
                </a:path>
              </a:pathLst>
            </a:custGeom>
            <a:solidFill>
              <a:srgbClr val="263238"/>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7546538-F820-4C72-A8E8-7B8E91C41341}"/>
                </a:ext>
              </a:extLst>
            </p:cNvPr>
            <p:cNvSpPr/>
            <p:nvPr/>
          </p:nvSpPr>
          <p:spPr>
            <a:xfrm>
              <a:off x="7057167" y="4375676"/>
              <a:ext cx="241458" cy="95717"/>
            </a:xfrm>
            <a:custGeom>
              <a:avLst/>
              <a:gdLst>
                <a:gd name="connsiteX0" fmla="*/ 238125 w 241458"/>
                <a:gd name="connsiteY0" fmla="*/ 46768 h 95717"/>
                <a:gd name="connsiteX1" fmla="*/ 0 w 241458"/>
                <a:gd name="connsiteY1" fmla="*/ 0 h 95717"/>
                <a:gd name="connsiteX2" fmla="*/ 241459 w 241458"/>
                <a:gd name="connsiteY2" fmla="*/ 91440 h 95717"/>
              </a:gdLst>
              <a:ahLst/>
              <a:cxnLst>
                <a:cxn ang="0">
                  <a:pos x="connsiteX0" y="connsiteY0"/>
                </a:cxn>
                <a:cxn ang="0">
                  <a:pos x="connsiteX1" y="connsiteY1"/>
                </a:cxn>
                <a:cxn ang="0">
                  <a:pos x="connsiteX2" y="connsiteY2"/>
                </a:cxn>
              </a:cxnLst>
              <a:rect l="l" t="t" r="r" b="b"/>
              <a:pathLst>
                <a:path w="241458" h="95717">
                  <a:moveTo>
                    <a:pt x="238125" y="46768"/>
                  </a:moveTo>
                  <a:cubicBezTo>
                    <a:pt x="155953" y="53485"/>
                    <a:pt x="73528" y="37296"/>
                    <a:pt x="0" y="0"/>
                  </a:cubicBezTo>
                  <a:cubicBezTo>
                    <a:pt x="0" y="0"/>
                    <a:pt x="67437" y="119539"/>
                    <a:pt x="241459" y="91440"/>
                  </a:cubicBezTo>
                  <a:close/>
                </a:path>
              </a:pathLst>
            </a:custGeom>
            <a:solidFill>
              <a:srgbClr val="EB996E"/>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36D5DA2-AF15-43B1-A52B-39241EBDF6AB}"/>
                </a:ext>
              </a:extLst>
            </p:cNvPr>
            <p:cNvSpPr/>
            <p:nvPr/>
          </p:nvSpPr>
          <p:spPr>
            <a:xfrm>
              <a:off x="7182084" y="4182367"/>
              <a:ext cx="73887" cy="54240"/>
            </a:xfrm>
            <a:custGeom>
              <a:avLst/>
              <a:gdLst>
                <a:gd name="connsiteX0" fmla="*/ 71013 w 73887"/>
                <a:gd name="connsiteY0" fmla="*/ 14240 h 54240"/>
                <a:gd name="connsiteX1" fmla="*/ 30912 w 73887"/>
                <a:gd name="connsiteY1" fmla="*/ 714 h 54240"/>
                <a:gd name="connsiteX2" fmla="*/ 4433 w 73887"/>
                <a:gd name="connsiteY2" fmla="*/ 17288 h 54240"/>
                <a:gd name="connsiteX3" fmla="*/ 4433 w 73887"/>
                <a:gd name="connsiteY3" fmla="*/ 45863 h 54240"/>
                <a:gd name="connsiteX4" fmla="*/ 36627 w 73887"/>
                <a:gd name="connsiteY4" fmla="*/ 51768 h 54240"/>
                <a:gd name="connsiteX5" fmla="*/ 66441 w 73887"/>
                <a:gd name="connsiteY5" fmla="*/ 31766 h 54240"/>
                <a:gd name="connsiteX6" fmla="*/ 72822 w 73887"/>
                <a:gd name="connsiteY6" fmla="*/ 24146 h 54240"/>
                <a:gd name="connsiteX7" fmla="*/ 72251 w 73887"/>
                <a:gd name="connsiteY7" fmla="*/ 15192 h 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7" h="54240">
                  <a:moveTo>
                    <a:pt x="71013" y="14240"/>
                  </a:moveTo>
                  <a:cubicBezTo>
                    <a:pt x="60874" y="3116"/>
                    <a:pt x="45717" y="-1997"/>
                    <a:pt x="30912" y="714"/>
                  </a:cubicBezTo>
                  <a:cubicBezTo>
                    <a:pt x="20201" y="2411"/>
                    <a:pt x="10641" y="8395"/>
                    <a:pt x="4433" y="17288"/>
                  </a:cubicBezTo>
                  <a:cubicBezTo>
                    <a:pt x="-1478" y="25896"/>
                    <a:pt x="-1478" y="37255"/>
                    <a:pt x="4433" y="45863"/>
                  </a:cubicBezTo>
                  <a:cubicBezTo>
                    <a:pt x="12942" y="54240"/>
                    <a:pt x="25699" y="56580"/>
                    <a:pt x="36627" y="51768"/>
                  </a:cubicBezTo>
                  <a:cubicBezTo>
                    <a:pt x="47795" y="47148"/>
                    <a:pt x="57930" y="40348"/>
                    <a:pt x="66441" y="31766"/>
                  </a:cubicBezTo>
                  <a:cubicBezTo>
                    <a:pt x="69022" y="29643"/>
                    <a:pt x="71186" y="27059"/>
                    <a:pt x="72822" y="24146"/>
                  </a:cubicBezTo>
                  <a:cubicBezTo>
                    <a:pt x="74428" y="21313"/>
                    <a:pt x="74204" y="17798"/>
                    <a:pt x="72251" y="15192"/>
                  </a:cubicBezTo>
                </a:path>
              </a:pathLst>
            </a:custGeom>
            <a:solidFill>
              <a:srgbClr val="EB996E"/>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CBF28B-1831-4FFC-8F67-70FCB4D5343E}"/>
                </a:ext>
              </a:extLst>
            </p:cNvPr>
            <p:cNvSpPr/>
            <p:nvPr/>
          </p:nvSpPr>
          <p:spPr>
            <a:xfrm>
              <a:off x="7186320" y="4159173"/>
              <a:ext cx="84397" cy="65669"/>
            </a:xfrm>
            <a:custGeom>
              <a:avLst/>
              <a:gdLst>
                <a:gd name="connsiteX0" fmla="*/ 3149 w 84397"/>
                <a:gd name="connsiteY0" fmla="*/ 0 h 65669"/>
                <a:gd name="connsiteX1" fmla="*/ 32581 w 84397"/>
                <a:gd name="connsiteY1" fmla="*/ 42863 h 65669"/>
                <a:gd name="connsiteX2" fmla="*/ 84397 w 84397"/>
                <a:gd name="connsiteY2" fmla="*/ 58865 h 65669"/>
                <a:gd name="connsiteX3" fmla="*/ 66776 w 84397"/>
                <a:gd name="connsiteY3" fmla="*/ 65437 h 65669"/>
                <a:gd name="connsiteX4" fmla="*/ 23533 w 84397"/>
                <a:gd name="connsiteY4" fmla="*/ 53626 h 65669"/>
                <a:gd name="connsiteX5" fmla="*/ 577 w 84397"/>
                <a:gd name="connsiteY5" fmla="*/ 17526 h 65669"/>
                <a:gd name="connsiteX6" fmla="*/ 3149 w 84397"/>
                <a:gd name="connsiteY6" fmla="*/ 0 h 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97" h="65669">
                  <a:moveTo>
                    <a:pt x="3149" y="0"/>
                  </a:moveTo>
                  <a:cubicBezTo>
                    <a:pt x="7054" y="0"/>
                    <a:pt x="8864" y="25717"/>
                    <a:pt x="32581" y="42863"/>
                  </a:cubicBezTo>
                  <a:cubicBezTo>
                    <a:pt x="56299" y="60008"/>
                    <a:pt x="83921" y="55245"/>
                    <a:pt x="84397" y="58865"/>
                  </a:cubicBezTo>
                  <a:cubicBezTo>
                    <a:pt x="84397" y="60484"/>
                    <a:pt x="78492" y="64389"/>
                    <a:pt x="66776" y="65437"/>
                  </a:cubicBezTo>
                  <a:cubicBezTo>
                    <a:pt x="51418" y="66739"/>
                    <a:pt x="36096" y="62554"/>
                    <a:pt x="23533" y="53626"/>
                  </a:cubicBezTo>
                  <a:cubicBezTo>
                    <a:pt x="11496" y="45018"/>
                    <a:pt x="3267" y="32077"/>
                    <a:pt x="577" y="17526"/>
                  </a:cubicBezTo>
                  <a:cubicBezTo>
                    <a:pt x="-1137" y="6667"/>
                    <a:pt x="1339" y="0"/>
                    <a:pt x="3149" y="0"/>
                  </a:cubicBezTo>
                  <a:close/>
                </a:path>
              </a:pathLst>
            </a:custGeom>
            <a:solidFill>
              <a:srgbClr val="263238"/>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CBC7C-F65F-4B01-8602-9BD044606CE0}"/>
                </a:ext>
              </a:extLst>
            </p:cNvPr>
            <p:cNvSpPr/>
            <p:nvPr/>
          </p:nvSpPr>
          <p:spPr>
            <a:xfrm>
              <a:off x="7052284" y="3888494"/>
              <a:ext cx="109588" cy="36451"/>
            </a:xfrm>
            <a:custGeom>
              <a:avLst/>
              <a:gdLst>
                <a:gd name="connsiteX0" fmla="*/ 109468 w 109588"/>
                <a:gd name="connsiteY0" fmla="*/ 15219 h 36451"/>
                <a:gd name="connsiteX1" fmla="*/ 55175 w 109588"/>
                <a:gd name="connsiteY1" fmla="*/ 25792 h 36451"/>
                <a:gd name="connsiteX2" fmla="*/ 502 w 109588"/>
                <a:gd name="connsiteY2" fmla="*/ 34650 h 36451"/>
                <a:gd name="connsiteX3" fmla="*/ 10979 w 109588"/>
                <a:gd name="connsiteY3" fmla="*/ 18553 h 36451"/>
                <a:gd name="connsiteX4" fmla="*/ 94037 w 109588"/>
                <a:gd name="connsiteY4" fmla="*/ 3694 h 36451"/>
                <a:gd name="connsiteX5" fmla="*/ 109468 w 109588"/>
                <a:gd name="connsiteY5" fmla="*/ 15219 h 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88" h="36451">
                  <a:moveTo>
                    <a:pt x="109468" y="15219"/>
                  </a:moveTo>
                  <a:cubicBezTo>
                    <a:pt x="107563" y="21887"/>
                    <a:pt x="83274" y="20458"/>
                    <a:pt x="55175" y="25792"/>
                  </a:cubicBezTo>
                  <a:cubicBezTo>
                    <a:pt x="27077" y="31126"/>
                    <a:pt x="4598" y="40365"/>
                    <a:pt x="502" y="34650"/>
                  </a:cubicBezTo>
                  <a:cubicBezTo>
                    <a:pt x="-1403" y="31983"/>
                    <a:pt x="2121" y="25125"/>
                    <a:pt x="10979" y="18553"/>
                  </a:cubicBezTo>
                  <a:cubicBezTo>
                    <a:pt x="34883" y="1034"/>
                    <a:pt x="65543" y="-4451"/>
                    <a:pt x="94037" y="3694"/>
                  </a:cubicBezTo>
                  <a:cubicBezTo>
                    <a:pt x="104705" y="7218"/>
                    <a:pt x="110516" y="11981"/>
                    <a:pt x="109468" y="15219"/>
                  </a:cubicBezTo>
                  <a:close/>
                </a:path>
              </a:pathLst>
            </a:custGeom>
            <a:solidFill>
              <a:srgbClr val="26323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1A5BFDF-9037-41DD-A70F-4DF78698174E}"/>
                </a:ext>
              </a:extLst>
            </p:cNvPr>
            <p:cNvSpPr/>
            <p:nvPr/>
          </p:nvSpPr>
          <p:spPr>
            <a:xfrm>
              <a:off x="7306890" y="3878980"/>
              <a:ext cx="83176" cy="27847"/>
            </a:xfrm>
            <a:custGeom>
              <a:avLst/>
              <a:gdLst>
                <a:gd name="connsiteX0" fmla="*/ 82605 w 83176"/>
                <a:gd name="connsiteY0" fmla="*/ 22446 h 27847"/>
                <a:gd name="connsiteX1" fmla="*/ 41647 w 83176"/>
                <a:gd name="connsiteY1" fmla="*/ 24637 h 27847"/>
                <a:gd name="connsiteX2" fmla="*/ 690 w 83176"/>
                <a:gd name="connsiteY2" fmla="*/ 25399 h 27847"/>
                <a:gd name="connsiteX3" fmla="*/ 8119 w 83176"/>
                <a:gd name="connsiteY3" fmla="*/ 11302 h 27847"/>
                <a:gd name="connsiteX4" fmla="*/ 40790 w 83176"/>
                <a:gd name="connsiteY4" fmla="*/ 63 h 27847"/>
                <a:gd name="connsiteX5" fmla="*/ 74127 w 83176"/>
                <a:gd name="connsiteY5" fmla="*/ 8921 h 27847"/>
                <a:gd name="connsiteX6" fmla="*/ 82605 w 83176"/>
                <a:gd name="connsiteY6" fmla="*/ 22446 h 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6" h="27847">
                  <a:moveTo>
                    <a:pt x="82605" y="22446"/>
                  </a:moveTo>
                  <a:cubicBezTo>
                    <a:pt x="78699" y="28161"/>
                    <a:pt x="61745" y="23589"/>
                    <a:pt x="41647" y="24637"/>
                  </a:cubicBezTo>
                  <a:cubicBezTo>
                    <a:pt x="21549" y="25685"/>
                    <a:pt x="4976" y="30828"/>
                    <a:pt x="690" y="25399"/>
                  </a:cubicBezTo>
                  <a:cubicBezTo>
                    <a:pt x="-1215" y="22732"/>
                    <a:pt x="690" y="17017"/>
                    <a:pt x="8119" y="11302"/>
                  </a:cubicBezTo>
                  <a:cubicBezTo>
                    <a:pt x="17589" y="4275"/>
                    <a:pt x="29001" y="349"/>
                    <a:pt x="40790" y="63"/>
                  </a:cubicBezTo>
                  <a:cubicBezTo>
                    <a:pt x="52550" y="-489"/>
                    <a:pt x="64193" y="2605"/>
                    <a:pt x="74127" y="8921"/>
                  </a:cubicBezTo>
                  <a:cubicBezTo>
                    <a:pt x="81652" y="14064"/>
                    <a:pt x="84510" y="19589"/>
                    <a:pt x="82605" y="22446"/>
                  </a:cubicBezTo>
                  <a:close/>
                </a:path>
              </a:pathLst>
            </a:custGeom>
            <a:solidFill>
              <a:srgbClr val="2632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49A692-1BE0-4C52-94E5-566D9C7700B8}"/>
                </a:ext>
              </a:extLst>
            </p:cNvPr>
            <p:cNvSpPr/>
            <p:nvPr/>
          </p:nvSpPr>
          <p:spPr>
            <a:xfrm>
              <a:off x="7060977" y="3626108"/>
              <a:ext cx="406274" cy="265698"/>
            </a:xfrm>
            <a:custGeom>
              <a:avLst/>
              <a:gdLst>
                <a:gd name="connsiteX0" fmla="*/ 0 w 406274"/>
                <a:gd name="connsiteY0" fmla="*/ 83200 h 265698"/>
                <a:gd name="connsiteX1" fmla="*/ 185261 w 406274"/>
                <a:gd name="connsiteY1" fmla="*/ 132634 h 265698"/>
                <a:gd name="connsiteX2" fmla="*/ 229743 w 406274"/>
                <a:gd name="connsiteY2" fmla="*/ 135396 h 265698"/>
                <a:gd name="connsiteX3" fmla="*/ 269272 w 406274"/>
                <a:gd name="connsiteY3" fmla="*/ 154446 h 265698"/>
                <a:gd name="connsiteX4" fmla="*/ 292322 w 406274"/>
                <a:gd name="connsiteY4" fmla="*/ 207025 h 265698"/>
                <a:gd name="connsiteX5" fmla="*/ 377190 w 406274"/>
                <a:gd name="connsiteY5" fmla="*/ 265699 h 265698"/>
                <a:gd name="connsiteX6" fmla="*/ 404241 w 406274"/>
                <a:gd name="connsiteY6" fmla="*/ 254459 h 265698"/>
                <a:gd name="connsiteX7" fmla="*/ 404908 w 406274"/>
                <a:gd name="connsiteY7" fmla="*/ 233980 h 265698"/>
                <a:gd name="connsiteX8" fmla="*/ 362331 w 406274"/>
                <a:gd name="connsiteY8" fmla="*/ 101392 h 265698"/>
                <a:gd name="connsiteX9" fmla="*/ 238506 w 406274"/>
                <a:gd name="connsiteY9" fmla="*/ 7000 h 265698"/>
                <a:gd name="connsiteX10" fmla="*/ 16764 w 406274"/>
                <a:gd name="connsiteY10" fmla="*/ 26050 h 2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74" h="265698">
                  <a:moveTo>
                    <a:pt x="0" y="83200"/>
                  </a:moveTo>
                  <a:cubicBezTo>
                    <a:pt x="32861" y="135968"/>
                    <a:pt x="123254" y="128158"/>
                    <a:pt x="185261" y="132634"/>
                  </a:cubicBezTo>
                  <a:cubicBezTo>
                    <a:pt x="200120" y="133777"/>
                    <a:pt x="215075" y="133206"/>
                    <a:pt x="229743" y="135396"/>
                  </a:cubicBezTo>
                  <a:cubicBezTo>
                    <a:pt x="244691" y="137105"/>
                    <a:pt x="258622" y="143819"/>
                    <a:pt x="269272" y="154446"/>
                  </a:cubicBezTo>
                  <a:cubicBezTo>
                    <a:pt x="282797" y="168925"/>
                    <a:pt x="284702" y="189308"/>
                    <a:pt x="292322" y="207025"/>
                  </a:cubicBezTo>
                  <a:cubicBezTo>
                    <a:pt x="307213" y="241080"/>
                    <a:pt x="340070" y="263796"/>
                    <a:pt x="377190" y="265699"/>
                  </a:cubicBezTo>
                  <a:cubicBezTo>
                    <a:pt x="387572" y="265699"/>
                    <a:pt x="399574" y="263698"/>
                    <a:pt x="404241" y="254459"/>
                  </a:cubicBezTo>
                  <a:cubicBezTo>
                    <a:pt x="406701" y="247890"/>
                    <a:pt x="406936" y="240695"/>
                    <a:pt x="404908" y="233980"/>
                  </a:cubicBezTo>
                  <a:cubicBezTo>
                    <a:pt x="396050" y="188165"/>
                    <a:pt x="385858" y="141492"/>
                    <a:pt x="362331" y="101392"/>
                  </a:cubicBezTo>
                  <a:cubicBezTo>
                    <a:pt x="334550" y="55337"/>
                    <a:pt x="290276" y="21587"/>
                    <a:pt x="238506" y="7000"/>
                  </a:cubicBezTo>
                  <a:cubicBezTo>
                    <a:pt x="187547" y="-7002"/>
                    <a:pt x="63722" y="332"/>
                    <a:pt x="16764" y="26050"/>
                  </a:cubicBezTo>
                </a:path>
              </a:pathLst>
            </a:custGeom>
            <a:solidFill>
              <a:srgbClr val="26323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C8B2A-85DD-4D45-B6F6-D8410AFD76EE}"/>
                </a:ext>
              </a:extLst>
            </p:cNvPr>
            <p:cNvSpPr/>
            <p:nvPr/>
          </p:nvSpPr>
          <p:spPr>
            <a:xfrm>
              <a:off x="6556334" y="3628389"/>
              <a:ext cx="604768" cy="1312881"/>
            </a:xfrm>
            <a:custGeom>
              <a:avLst/>
              <a:gdLst>
                <a:gd name="connsiteX0" fmla="*/ 497500 w 604768"/>
                <a:gd name="connsiteY0" fmla="*/ 13196 h 1312881"/>
                <a:gd name="connsiteX1" fmla="*/ 491785 w 604768"/>
                <a:gd name="connsiteY1" fmla="*/ 285325 h 1312881"/>
                <a:gd name="connsiteX2" fmla="*/ 397392 w 604768"/>
                <a:gd name="connsiteY2" fmla="*/ 418675 h 1312881"/>
                <a:gd name="connsiteX3" fmla="*/ 480545 w 604768"/>
                <a:gd name="connsiteY3" fmla="*/ 582410 h 1312881"/>
                <a:gd name="connsiteX4" fmla="*/ 408536 w 604768"/>
                <a:gd name="connsiteY4" fmla="*/ 757193 h 1312881"/>
                <a:gd name="connsiteX5" fmla="*/ 474544 w 604768"/>
                <a:gd name="connsiteY5" fmla="*/ 890543 h 1312881"/>
                <a:gd name="connsiteX6" fmla="*/ 582844 w 604768"/>
                <a:gd name="connsiteY6" fmla="*/ 999795 h 1312881"/>
                <a:gd name="connsiteX7" fmla="*/ 592369 w 604768"/>
                <a:gd name="connsiteY7" fmla="*/ 1165244 h 1312881"/>
                <a:gd name="connsiteX8" fmla="*/ 508644 w 604768"/>
                <a:gd name="connsiteY8" fmla="*/ 1312882 h 1312881"/>
                <a:gd name="connsiteX9" fmla="*/ 346719 w 604768"/>
                <a:gd name="connsiteY9" fmla="*/ 1292594 h 1312881"/>
                <a:gd name="connsiteX10" fmla="*/ 351100 w 604768"/>
                <a:gd name="connsiteY10" fmla="*/ 1230300 h 1312881"/>
                <a:gd name="connsiteX11" fmla="*/ 314620 w 604768"/>
                <a:gd name="connsiteY11" fmla="*/ 1286212 h 1312881"/>
                <a:gd name="connsiteX12" fmla="*/ 243944 w 604768"/>
                <a:gd name="connsiteY12" fmla="*/ 1293737 h 1312881"/>
                <a:gd name="connsiteX13" fmla="*/ 26965 w 604768"/>
                <a:gd name="connsiteY13" fmla="*/ 1259351 h 1312881"/>
                <a:gd name="connsiteX14" fmla="*/ 95259 w 604768"/>
                <a:gd name="connsiteY14" fmla="*/ 1155338 h 1312881"/>
                <a:gd name="connsiteX15" fmla="*/ 85734 w 604768"/>
                <a:gd name="connsiteY15" fmla="*/ 1035704 h 1312881"/>
                <a:gd name="connsiteX16" fmla="*/ 14773 w 604768"/>
                <a:gd name="connsiteY16" fmla="*/ 964934 h 1312881"/>
                <a:gd name="connsiteX17" fmla="*/ 30870 w 604768"/>
                <a:gd name="connsiteY17" fmla="*/ 824249 h 1312881"/>
                <a:gd name="connsiteX18" fmla="*/ 139550 w 604768"/>
                <a:gd name="connsiteY18" fmla="*/ 720332 h 1312881"/>
                <a:gd name="connsiteX19" fmla="*/ 206892 w 604768"/>
                <a:gd name="connsiteY19" fmla="*/ 590506 h 1312881"/>
                <a:gd name="connsiteX20" fmla="*/ 147265 w 604768"/>
                <a:gd name="connsiteY20" fmla="*/ 406007 h 1312881"/>
                <a:gd name="connsiteX21" fmla="*/ 245373 w 604768"/>
                <a:gd name="connsiteY21" fmla="*/ 209315 h 1312881"/>
                <a:gd name="connsiteX22" fmla="*/ 285187 w 604768"/>
                <a:gd name="connsiteY22" fmla="*/ 61202 h 1312881"/>
                <a:gd name="connsiteX23" fmla="*/ 387391 w 604768"/>
                <a:gd name="connsiteY23" fmla="*/ 1765 h 1312881"/>
                <a:gd name="connsiteX24" fmla="*/ 497690 w 604768"/>
                <a:gd name="connsiteY24" fmla="*/ 13196 h 131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768" h="1312881">
                  <a:moveTo>
                    <a:pt x="497500" y="13196"/>
                  </a:moveTo>
                  <a:cubicBezTo>
                    <a:pt x="559984" y="89396"/>
                    <a:pt x="557412" y="211601"/>
                    <a:pt x="491785" y="285325"/>
                  </a:cubicBezTo>
                  <a:cubicBezTo>
                    <a:pt x="454447" y="327330"/>
                    <a:pt x="396535" y="362858"/>
                    <a:pt x="397392" y="418675"/>
                  </a:cubicBezTo>
                  <a:cubicBezTo>
                    <a:pt x="398630" y="480873"/>
                    <a:pt x="474640" y="520402"/>
                    <a:pt x="480545" y="582410"/>
                  </a:cubicBezTo>
                  <a:cubicBezTo>
                    <a:pt x="486736" y="646132"/>
                    <a:pt x="417013" y="693662"/>
                    <a:pt x="408536" y="757193"/>
                  </a:cubicBezTo>
                  <a:cubicBezTo>
                    <a:pt x="401773" y="808247"/>
                    <a:pt x="436349" y="855586"/>
                    <a:pt x="474544" y="890543"/>
                  </a:cubicBezTo>
                  <a:cubicBezTo>
                    <a:pt x="512740" y="925500"/>
                    <a:pt x="557602" y="954837"/>
                    <a:pt x="582844" y="999795"/>
                  </a:cubicBezTo>
                  <a:cubicBezTo>
                    <a:pt x="610657" y="1049325"/>
                    <a:pt x="609895" y="1111142"/>
                    <a:pt x="592369" y="1165244"/>
                  </a:cubicBezTo>
                  <a:cubicBezTo>
                    <a:pt x="574843" y="1219346"/>
                    <a:pt x="542553" y="1267257"/>
                    <a:pt x="508644" y="1312882"/>
                  </a:cubicBezTo>
                  <a:cubicBezTo>
                    <a:pt x="455736" y="1299341"/>
                    <a:pt x="401332" y="1292525"/>
                    <a:pt x="346719" y="1292594"/>
                  </a:cubicBezTo>
                  <a:cubicBezTo>
                    <a:pt x="348179" y="1271829"/>
                    <a:pt x="349640" y="1251065"/>
                    <a:pt x="351100" y="1230300"/>
                  </a:cubicBezTo>
                  <a:cubicBezTo>
                    <a:pt x="354529" y="1253922"/>
                    <a:pt x="336527" y="1276592"/>
                    <a:pt x="314620" y="1286212"/>
                  </a:cubicBezTo>
                  <a:cubicBezTo>
                    <a:pt x="292712" y="1295832"/>
                    <a:pt x="267757" y="1295261"/>
                    <a:pt x="243944" y="1293737"/>
                  </a:cubicBezTo>
                  <a:cubicBezTo>
                    <a:pt x="170687" y="1289214"/>
                    <a:pt x="98030" y="1277700"/>
                    <a:pt x="26965" y="1259351"/>
                  </a:cubicBezTo>
                  <a:cubicBezTo>
                    <a:pt x="53539" y="1227157"/>
                    <a:pt x="80495" y="1194296"/>
                    <a:pt x="95259" y="1155338"/>
                  </a:cubicBezTo>
                  <a:cubicBezTo>
                    <a:pt x="110023" y="1116381"/>
                    <a:pt x="110499" y="1069613"/>
                    <a:pt x="85734" y="1035704"/>
                  </a:cubicBezTo>
                  <a:cubicBezTo>
                    <a:pt x="66112" y="1008558"/>
                    <a:pt x="33156" y="992937"/>
                    <a:pt x="14773" y="964934"/>
                  </a:cubicBezTo>
                  <a:cubicBezTo>
                    <a:pt x="-12659" y="922928"/>
                    <a:pt x="1247" y="864826"/>
                    <a:pt x="30870" y="824249"/>
                  </a:cubicBezTo>
                  <a:cubicBezTo>
                    <a:pt x="60493" y="783673"/>
                    <a:pt x="103069" y="754812"/>
                    <a:pt x="139550" y="720332"/>
                  </a:cubicBezTo>
                  <a:cubicBezTo>
                    <a:pt x="176031" y="685851"/>
                    <a:pt x="208416" y="640703"/>
                    <a:pt x="206892" y="590506"/>
                  </a:cubicBezTo>
                  <a:cubicBezTo>
                    <a:pt x="204891" y="525355"/>
                    <a:pt x="146884" y="471253"/>
                    <a:pt x="147265" y="406007"/>
                  </a:cubicBezTo>
                  <a:cubicBezTo>
                    <a:pt x="147265" y="331807"/>
                    <a:pt x="221179" y="279515"/>
                    <a:pt x="245373" y="209315"/>
                  </a:cubicBezTo>
                  <a:cubicBezTo>
                    <a:pt x="262804" y="158452"/>
                    <a:pt x="254898" y="105779"/>
                    <a:pt x="285187" y="61202"/>
                  </a:cubicBezTo>
                  <a:cubicBezTo>
                    <a:pt x="308324" y="26750"/>
                    <a:pt x="346005" y="4837"/>
                    <a:pt x="387391" y="1765"/>
                  </a:cubicBezTo>
                  <a:cubicBezTo>
                    <a:pt x="427110" y="51"/>
                    <a:pt x="461971" y="-4330"/>
                    <a:pt x="497690" y="13196"/>
                  </a:cubicBezTo>
                </a:path>
              </a:pathLst>
            </a:custGeom>
            <a:solidFill>
              <a:srgbClr val="26323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46083FB-9DA8-4B36-B50A-BAF5C2B888C6}"/>
                </a:ext>
              </a:extLst>
            </p:cNvPr>
            <p:cNvSpPr/>
            <p:nvPr/>
          </p:nvSpPr>
          <p:spPr>
            <a:xfrm>
              <a:off x="6730745" y="3731882"/>
              <a:ext cx="358709" cy="398061"/>
            </a:xfrm>
            <a:custGeom>
              <a:avLst/>
              <a:gdLst>
                <a:gd name="connsiteX0" fmla="*/ 358521 w 358709"/>
                <a:gd name="connsiteY0" fmla="*/ 0 h 398061"/>
                <a:gd name="connsiteX1" fmla="*/ 358521 w 358709"/>
                <a:gd name="connsiteY1" fmla="*/ 5905 h 398061"/>
                <a:gd name="connsiteX2" fmla="*/ 356235 w 358709"/>
                <a:gd name="connsiteY2" fmla="*/ 22574 h 398061"/>
                <a:gd name="connsiteX3" fmla="*/ 335852 w 358709"/>
                <a:gd name="connsiteY3" fmla="*/ 81058 h 398061"/>
                <a:gd name="connsiteX4" fmla="*/ 277654 w 358709"/>
                <a:gd name="connsiteY4" fmla="*/ 152114 h 398061"/>
                <a:gd name="connsiteX5" fmla="*/ 231267 w 358709"/>
                <a:gd name="connsiteY5" fmla="*/ 180689 h 398061"/>
                <a:gd name="connsiteX6" fmla="*/ 175641 w 358709"/>
                <a:gd name="connsiteY6" fmla="*/ 198692 h 398061"/>
                <a:gd name="connsiteX7" fmla="*/ 122206 w 358709"/>
                <a:gd name="connsiteY7" fmla="*/ 219075 h 398061"/>
                <a:gd name="connsiteX8" fmla="*/ 88106 w 358709"/>
                <a:gd name="connsiteY8" fmla="*/ 258223 h 398061"/>
                <a:gd name="connsiteX9" fmla="*/ 61531 w 358709"/>
                <a:gd name="connsiteY9" fmla="*/ 345662 h 398061"/>
                <a:gd name="connsiteX10" fmla="*/ 43148 w 358709"/>
                <a:gd name="connsiteY10" fmla="*/ 376047 h 398061"/>
                <a:gd name="connsiteX11" fmla="*/ 22193 w 358709"/>
                <a:gd name="connsiteY11" fmla="*/ 392906 h 398061"/>
                <a:gd name="connsiteX12" fmla="*/ 5906 w 358709"/>
                <a:gd name="connsiteY12" fmla="*/ 397859 h 398061"/>
                <a:gd name="connsiteX13" fmla="*/ 0 w 358709"/>
                <a:gd name="connsiteY13" fmla="*/ 397859 h 398061"/>
                <a:gd name="connsiteX14" fmla="*/ 21241 w 358709"/>
                <a:gd name="connsiteY14" fmla="*/ 391097 h 398061"/>
                <a:gd name="connsiteX15" fmla="*/ 40958 w 358709"/>
                <a:gd name="connsiteY15" fmla="*/ 374142 h 398061"/>
                <a:gd name="connsiteX16" fmla="*/ 58293 w 358709"/>
                <a:gd name="connsiteY16" fmla="*/ 344234 h 398061"/>
                <a:gd name="connsiteX17" fmla="*/ 83915 w 358709"/>
                <a:gd name="connsiteY17" fmla="*/ 256223 h 398061"/>
                <a:gd name="connsiteX18" fmla="*/ 119348 w 358709"/>
                <a:gd name="connsiteY18" fmla="*/ 215551 h 398061"/>
                <a:gd name="connsiteX19" fmla="*/ 174117 w 358709"/>
                <a:gd name="connsiteY19" fmla="*/ 194500 h 398061"/>
                <a:gd name="connsiteX20" fmla="*/ 228981 w 358709"/>
                <a:gd name="connsiteY20" fmla="*/ 176784 h 398061"/>
                <a:gd name="connsiteX21" fmla="*/ 274511 w 358709"/>
                <a:gd name="connsiteY21" fmla="*/ 148876 h 398061"/>
                <a:gd name="connsiteX22" fmla="*/ 332423 w 358709"/>
                <a:gd name="connsiteY22" fmla="*/ 79724 h 398061"/>
                <a:gd name="connsiteX23" fmla="*/ 354044 w 358709"/>
                <a:gd name="connsiteY23" fmla="*/ 22574 h 398061"/>
                <a:gd name="connsiteX24" fmla="*/ 358521 w 358709"/>
                <a:gd name="connsiteY24" fmla="*/ 0 h 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09" h="398061">
                  <a:moveTo>
                    <a:pt x="358521" y="0"/>
                  </a:moveTo>
                  <a:cubicBezTo>
                    <a:pt x="358772" y="1960"/>
                    <a:pt x="358772" y="3945"/>
                    <a:pt x="358521" y="5905"/>
                  </a:cubicBezTo>
                  <a:cubicBezTo>
                    <a:pt x="358153" y="11509"/>
                    <a:pt x="357389" y="17079"/>
                    <a:pt x="356235" y="22574"/>
                  </a:cubicBezTo>
                  <a:cubicBezTo>
                    <a:pt x="352450" y="42991"/>
                    <a:pt x="345577" y="62712"/>
                    <a:pt x="335852" y="81058"/>
                  </a:cubicBezTo>
                  <a:cubicBezTo>
                    <a:pt x="321533" y="108486"/>
                    <a:pt x="301723" y="132673"/>
                    <a:pt x="277654" y="152114"/>
                  </a:cubicBezTo>
                  <a:cubicBezTo>
                    <a:pt x="263525" y="163652"/>
                    <a:pt x="247927" y="173261"/>
                    <a:pt x="231267" y="180689"/>
                  </a:cubicBezTo>
                  <a:cubicBezTo>
                    <a:pt x="213262" y="188238"/>
                    <a:pt x="194655" y="194260"/>
                    <a:pt x="175641" y="198692"/>
                  </a:cubicBezTo>
                  <a:cubicBezTo>
                    <a:pt x="156955" y="202925"/>
                    <a:pt x="138964" y="209788"/>
                    <a:pt x="122206" y="219075"/>
                  </a:cubicBezTo>
                  <a:cubicBezTo>
                    <a:pt x="107066" y="228286"/>
                    <a:pt x="95153" y="241963"/>
                    <a:pt x="88106" y="258223"/>
                  </a:cubicBezTo>
                  <a:cubicBezTo>
                    <a:pt x="74390" y="289370"/>
                    <a:pt x="72295" y="321278"/>
                    <a:pt x="61531" y="345662"/>
                  </a:cubicBezTo>
                  <a:cubicBezTo>
                    <a:pt x="56942" y="356645"/>
                    <a:pt x="50747" y="366885"/>
                    <a:pt x="43148" y="376047"/>
                  </a:cubicBezTo>
                  <a:cubicBezTo>
                    <a:pt x="37300" y="382950"/>
                    <a:pt x="30188" y="388672"/>
                    <a:pt x="22193" y="392906"/>
                  </a:cubicBezTo>
                  <a:cubicBezTo>
                    <a:pt x="17088" y="395478"/>
                    <a:pt x="11578" y="397153"/>
                    <a:pt x="5906" y="397859"/>
                  </a:cubicBezTo>
                  <a:cubicBezTo>
                    <a:pt x="3946" y="398129"/>
                    <a:pt x="1959" y="398129"/>
                    <a:pt x="0" y="397859"/>
                  </a:cubicBezTo>
                  <a:cubicBezTo>
                    <a:pt x="7418" y="396850"/>
                    <a:pt x="14605" y="394562"/>
                    <a:pt x="21241" y="391097"/>
                  </a:cubicBezTo>
                  <a:cubicBezTo>
                    <a:pt x="28806" y="386715"/>
                    <a:pt x="35492" y="380966"/>
                    <a:pt x="40958" y="374142"/>
                  </a:cubicBezTo>
                  <a:cubicBezTo>
                    <a:pt x="48183" y="365085"/>
                    <a:pt x="54025" y="355006"/>
                    <a:pt x="58293" y="344234"/>
                  </a:cubicBezTo>
                  <a:cubicBezTo>
                    <a:pt x="68390" y="320421"/>
                    <a:pt x="70009" y="288608"/>
                    <a:pt x="83915" y="256223"/>
                  </a:cubicBezTo>
                  <a:cubicBezTo>
                    <a:pt x="91317" y="239378"/>
                    <a:pt x="103677" y="225191"/>
                    <a:pt x="119348" y="215551"/>
                  </a:cubicBezTo>
                  <a:cubicBezTo>
                    <a:pt x="136485" y="205910"/>
                    <a:pt x="154935" y="198819"/>
                    <a:pt x="174117" y="194500"/>
                  </a:cubicBezTo>
                  <a:cubicBezTo>
                    <a:pt x="192846" y="190060"/>
                    <a:pt x="211192" y="184136"/>
                    <a:pt x="228981" y="176784"/>
                  </a:cubicBezTo>
                  <a:cubicBezTo>
                    <a:pt x="245311" y="169508"/>
                    <a:pt x="260617" y="160126"/>
                    <a:pt x="274511" y="148876"/>
                  </a:cubicBezTo>
                  <a:cubicBezTo>
                    <a:pt x="298248" y="129933"/>
                    <a:pt x="317941" y="106418"/>
                    <a:pt x="332423" y="79724"/>
                  </a:cubicBezTo>
                  <a:cubicBezTo>
                    <a:pt x="342305" y="61797"/>
                    <a:pt x="349585" y="42554"/>
                    <a:pt x="354044" y="22574"/>
                  </a:cubicBezTo>
                  <a:cubicBezTo>
                    <a:pt x="357283" y="8096"/>
                    <a:pt x="357950" y="0"/>
                    <a:pt x="358521" y="0"/>
                  </a:cubicBezTo>
                  <a:close/>
                </a:path>
              </a:pathLst>
            </a:custGeom>
            <a:solidFill>
              <a:srgbClr val="455A64"/>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295CB39-4399-405B-97EC-B0F75BBBB7D3}"/>
                </a:ext>
              </a:extLst>
            </p:cNvPr>
            <p:cNvSpPr/>
            <p:nvPr/>
          </p:nvSpPr>
          <p:spPr>
            <a:xfrm>
              <a:off x="7330344" y="3783222"/>
              <a:ext cx="220810" cy="129825"/>
            </a:xfrm>
            <a:custGeom>
              <a:avLst/>
              <a:gdLst>
                <a:gd name="connsiteX0" fmla="*/ 220790 w 220810"/>
                <a:gd name="connsiteY0" fmla="*/ 129826 h 129825"/>
                <a:gd name="connsiteX1" fmla="*/ 213265 w 220810"/>
                <a:gd name="connsiteY1" fmla="*/ 122206 h 129825"/>
                <a:gd name="connsiteX2" fmla="*/ 185642 w 220810"/>
                <a:gd name="connsiteY2" fmla="*/ 115252 h 129825"/>
                <a:gd name="connsiteX3" fmla="*/ 165259 w 220810"/>
                <a:gd name="connsiteY3" fmla="*/ 116872 h 129825"/>
                <a:gd name="connsiteX4" fmla="*/ 141351 w 220810"/>
                <a:gd name="connsiteY4" fmla="*/ 116872 h 129825"/>
                <a:gd name="connsiteX5" fmla="*/ 88297 w 220810"/>
                <a:gd name="connsiteY5" fmla="*/ 103441 h 129825"/>
                <a:gd name="connsiteX6" fmla="*/ 15050 w 220810"/>
                <a:gd name="connsiteY6" fmla="*/ 38005 h 129825"/>
                <a:gd name="connsiteX7" fmla="*/ 2667 w 220810"/>
                <a:gd name="connsiteY7" fmla="*/ 10668 h 129825"/>
                <a:gd name="connsiteX8" fmla="*/ 0 w 220810"/>
                <a:gd name="connsiteY8" fmla="*/ 0 h 129825"/>
                <a:gd name="connsiteX9" fmla="*/ 18097 w 220810"/>
                <a:gd name="connsiteY9" fmla="*/ 36195 h 129825"/>
                <a:gd name="connsiteX10" fmla="*/ 90297 w 220810"/>
                <a:gd name="connsiteY10" fmla="*/ 98965 h 129825"/>
                <a:gd name="connsiteX11" fmla="*/ 141732 w 220810"/>
                <a:gd name="connsiteY11" fmla="*/ 112300 h 129825"/>
                <a:gd name="connsiteX12" fmla="*/ 164973 w 220810"/>
                <a:gd name="connsiteY12" fmla="*/ 112871 h 129825"/>
                <a:gd name="connsiteX13" fmla="*/ 185642 w 220810"/>
                <a:gd name="connsiteY13" fmla="*/ 111823 h 129825"/>
                <a:gd name="connsiteX14" fmla="*/ 214217 w 220810"/>
                <a:gd name="connsiteY14" fmla="*/ 120777 h 129825"/>
                <a:gd name="connsiteX15" fmla="*/ 219551 w 220810"/>
                <a:gd name="connsiteY15" fmla="*/ 127159 h 129825"/>
                <a:gd name="connsiteX16" fmla="*/ 220790 w 220810"/>
                <a:gd name="connsiteY16" fmla="*/ 129826 h 1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810" h="129825">
                  <a:moveTo>
                    <a:pt x="220790" y="129826"/>
                  </a:moveTo>
                  <a:cubicBezTo>
                    <a:pt x="218550" y="127034"/>
                    <a:pt x="216029" y="124480"/>
                    <a:pt x="213265" y="122206"/>
                  </a:cubicBezTo>
                  <a:cubicBezTo>
                    <a:pt x="205086" y="116883"/>
                    <a:pt x="195367" y="114436"/>
                    <a:pt x="185642" y="115252"/>
                  </a:cubicBezTo>
                  <a:cubicBezTo>
                    <a:pt x="179546" y="115252"/>
                    <a:pt x="172688" y="116300"/>
                    <a:pt x="165259" y="116872"/>
                  </a:cubicBezTo>
                  <a:cubicBezTo>
                    <a:pt x="157300" y="117442"/>
                    <a:pt x="149310" y="117442"/>
                    <a:pt x="141351" y="116872"/>
                  </a:cubicBezTo>
                  <a:cubicBezTo>
                    <a:pt x="123038" y="115405"/>
                    <a:pt x="105102" y="110865"/>
                    <a:pt x="88297" y="103441"/>
                  </a:cubicBezTo>
                  <a:cubicBezTo>
                    <a:pt x="57632" y="89836"/>
                    <a:pt x="32012" y="66948"/>
                    <a:pt x="15050" y="38005"/>
                  </a:cubicBezTo>
                  <a:cubicBezTo>
                    <a:pt x="10004" y="29337"/>
                    <a:pt x="5855" y="20177"/>
                    <a:pt x="2667" y="10668"/>
                  </a:cubicBezTo>
                  <a:cubicBezTo>
                    <a:pt x="1218" y="7276"/>
                    <a:pt x="317" y="3675"/>
                    <a:pt x="0" y="0"/>
                  </a:cubicBezTo>
                  <a:cubicBezTo>
                    <a:pt x="5304" y="12416"/>
                    <a:pt x="11347" y="24502"/>
                    <a:pt x="18097" y="36195"/>
                  </a:cubicBezTo>
                  <a:cubicBezTo>
                    <a:pt x="35396" y="63824"/>
                    <a:pt x="60531" y="85676"/>
                    <a:pt x="90297" y="98965"/>
                  </a:cubicBezTo>
                  <a:cubicBezTo>
                    <a:pt x="106621" y="106125"/>
                    <a:pt x="123985" y="110627"/>
                    <a:pt x="141732" y="112300"/>
                  </a:cubicBezTo>
                  <a:cubicBezTo>
                    <a:pt x="149458" y="113004"/>
                    <a:pt x="157222" y="113194"/>
                    <a:pt x="164973" y="112871"/>
                  </a:cubicBezTo>
                  <a:cubicBezTo>
                    <a:pt x="172307" y="112871"/>
                    <a:pt x="179261" y="111823"/>
                    <a:pt x="185642" y="111823"/>
                  </a:cubicBezTo>
                  <a:cubicBezTo>
                    <a:pt x="195922" y="111368"/>
                    <a:pt x="206036" y="114536"/>
                    <a:pt x="214217" y="120777"/>
                  </a:cubicBezTo>
                  <a:cubicBezTo>
                    <a:pt x="216365" y="122566"/>
                    <a:pt x="218172" y="124728"/>
                    <a:pt x="219551" y="127159"/>
                  </a:cubicBezTo>
                  <a:cubicBezTo>
                    <a:pt x="220694" y="128778"/>
                    <a:pt x="220885" y="129730"/>
                    <a:pt x="220790" y="129826"/>
                  </a:cubicBezTo>
                  <a:close/>
                </a:path>
              </a:pathLst>
            </a:custGeom>
            <a:solidFill>
              <a:srgbClr val="455A6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8DEA38-2135-4AE0-8B66-97C4B570E1F4}"/>
                </a:ext>
              </a:extLst>
            </p:cNvPr>
            <p:cNvSpPr/>
            <p:nvPr/>
          </p:nvSpPr>
          <p:spPr>
            <a:xfrm>
              <a:off x="7074789" y="3602006"/>
              <a:ext cx="446818" cy="179402"/>
            </a:xfrm>
            <a:custGeom>
              <a:avLst/>
              <a:gdLst>
                <a:gd name="connsiteX0" fmla="*/ 446818 w 446818"/>
                <a:gd name="connsiteY0" fmla="*/ 179215 h 179402"/>
                <a:gd name="connsiteX1" fmla="*/ 441293 w 446818"/>
                <a:gd name="connsiteY1" fmla="*/ 179215 h 179402"/>
                <a:gd name="connsiteX2" fmla="*/ 425577 w 446818"/>
                <a:gd name="connsiteY2" fmla="*/ 176834 h 179402"/>
                <a:gd name="connsiteX3" fmla="*/ 374332 w 446818"/>
                <a:gd name="connsiteY3" fmla="*/ 149211 h 179402"/>
                <a:gd name="connsiteX4" fmla="*/ 349948 w 446818"/>
                <a:gd name="connsiteY4" fmla="*/ 116826 h 179402"/>
                <a:gd name="connsiteX5" fmla="*/ 330898 w 446818"/>
                <a:gd name="connsiteY5" fmla="*/ 74821 h 179402"/>
                <a:gd name="connsiteX6" fmla="*/ 302323 w 446818"/>
                <a:gd name="connsiteY6" fmla="*/ 34244 h 179402"/>
                <a:gd name="connsiteX7" fmla="*/ 255270 w 446818"/>
                <a:gd name="connsiteY7" fmla="*/ 9765 h 179402"/>
                <a:gd name="connsiteX8" fmla="*/ 152686 w 446818"/>
                <a:gd name="connsiteY8" fmla="*/ 16623 h 179402"/>
                <a:gd name="connsiteX9" fmla="*/ 73723 w 446818"/>
                <a:gd name="connsiteY9" fmla="*/ 50151 h 179402"/>
                <a:gd name="connsiteX10" fmla="*/ 20383 w 446818"/>
                <a:gd name="connsiteY10" fmla="*/ 73678 h 179402"/>
                <a:gd name="connsiteX11" fmla="*/ 5334 w 446818"/>
                <a:gd name="connsiteY11" fmla="*/ 78726 h 179402"/>
                <a:gd name="connsiteX12" fmla="*/ 0 w 446818"/>
                <a:gd name="connsiteY12" fmla="*/ 80060 h 179402"/>
                <a:gd name="connsiteX13" fmla="*/ 5048 w 446818"/>
                <a:gd name="connsiteY13" fmla="*/ 77774 h 179402"/>
                <a:gd name="connsiteX14" fmla="*/ 19717 w 446818"/>
                <a:gd name="connsiteY14" fmla="*/ 71868 h 179402"/>
                <a:gd name="connsiteX15" fmla="*/ 72104 w 446818"/>
                <a:gd name="connsiteY15" fmla="*/ 47008 h 179402"/>
                <a:gd name="connsiteX16" fmla="*/ 151162 w 446818"/>
                <a:gd name="connsiteY16" fmla="*/ 11861 h 179402"/>
                <a:gd name="connsiteX17" fmla="*/ 256413 w 446818"/>
                <a:gd name="connsiteY17" fmla="*/ 4526 h 179402"/>
                <a:gd name="connsiteX18" fmla="*/ 305467 w 446818"/>
                <a:gd name="connsiteY18" fmla="*/ 30053 h 179402"/>
                <a:gd name="connsiteX19" fmla="*/ 334804 w 446818"/>
                <a:gd name="connsiteY19" fmla="*/ 72439 h 179402"/>
                <a:gd name="connsiteX20" fmla="*/ 353854 w 446818"/>
                <a:gd name="connsiteY20" fmla="*/ 114445 h 179402"/>
                <a:gd name="connsiteX21" fmla="*/ 376904 w 446818"/>
                <a:gd name="connsiteY21" fmla="*/ 146258 h 179402"/>
                <a:gd name="connsiteX22" fmla="*/ 426244 w 446818"/>
                <a:gd name="connsiteY22" fmla="*/ 174833 h 179402"/>
                <a:gd name="connsiteX23" fmla="*/ 446818 w 446818"/>
                <a:gd name="connsiteY23" fmla="*/ 179215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818" h="179402">
                  <a:moveTo>
                    <a:pt x="446818" y="179215"/>
                  </a:moveTo>
                  <a:cubicBezTo>
                    <a:pt x="444985" y="179466"/>
                    <a:pt x="443126" y="179466"/>
                    <a:pt x="441293" y="179215"/>
                  </a:cubicBezTo>
                  <a:cubicBezTo>
                    <a:pt x="436004" y="178804"/>
                    <a:pt x="430751" y="178008"/>
                    <a:pt x="425577" y="176834"/>
                  </a:cubicBezTo>
                  <a:cubicBezTo>
                    <a:pt x="406398" y="172203"/>
                    <a:pt x="388744" y="162687"/>
                    <a:pt x="374332" y="149211"/>
                  </a:cubicBezTo>
                  <a:cubicBezTo>
                    <a:pt x="364404" y="139897"/>
                    <a:pt x="356156" y="128942"/>
                    <a:pt x="349948" y="116826"/>
                  </a:cubicBezTo>
                  <a:cubicBezTo>
                    <a:pt x="343090" y="103872"/>
                    <a:pt x="337566" y="89394"/>
                    <a:pt x="330898" y="74821"/>
                  </a:cubicBezTo>
                  <a:cubicBezTo>
                    <a:pt x="324292" y="59459"/>
                    <a:pt x="314561" y="45640"/>
                    <a:pt x="302323" y="34244"/>
                  </a:cubicBezTo>
                  <a:cubicBezTo>
                    <a:pt x="288775" y="22508"/>
                    <a:pt x="272657" y="14122"/>
                    <a:pt x="255270" y="9765"/>
                  </a:cubicBezTo>
                  <a:cubicBezTo>
                    <a:pt x="221127" y="2135"/>
                    <a:pt x="185509" y="4516"/>
                    <a:pt x="152686" y="16623"/>
                  </a:cubicBezTo>
                  <a:cubicBezTo>
                    <a:pt x="125676" y="26101"/>
                    <a:pt x="99301" y="37300"/>
                    <a:pt x="73723" y="50151"/>
                  </a:cubicBezTo>
                  <a:cubicBezTo>
                    <a:pt x="51530" y="60819"/>
                    <a:pt x="33338" y="69201"/>
                    <a:pt x="20383" y="73678"/>
                  </a:cubicBezTo>
                  <a:cubicBezTo>
                    <a:pt x="13906" y="76059"/>
                    <a:pt x="8858" y="77678"/>
                    <a:pt x="5334" y="78726"/>
                  </a:cubicBezTo>
                  <a:cubicBezTo>
                    <a:pt x="3623" y="79406"/>
                    <a:pt x="1829" y="79855"/>
                    <a:pt x="0" y="80060"/>
                  </a:cubicBezTo>
                  <a:cubicBezTo>
                    <a:pt x="1575" y="79078"/>
                    <a:pt x="3272" y="78310"/>
                    <a:pt x="5048" y="77774"/>
                  </a:cubicBezTo>
                  <a:lnTo>
                    <a:pt x="19717" y="71868"/>
                  </a:lnTo>
                  <a:cubicBezTo>
                    <a:pt x="32290" y="66534"/>
                    <a:pt x="50197" y="58152"/>
                    <a:pt x="72104" y="47008"/>
                  </a:cubicBezTo>
                  <a:cubicBezTo>
                    <a:pt x="97603" y="33459"/>
                    <a:pt x="124020" y="21714"/>
                    <a:pt x="151162" y="11861"/>
                  </a:cubicBezTo>
                  <a:cubicBezTo>
                    <a:pt x="184764" y="-866"/>
                    <a:pt x="221370" y="-3416"/>
                    <a:pt x="256413" y="4526"/>
                  </a:cubicBezTo>
                  <a:cubicBezTo>
                    <a:pt x="274539" y="9074"/>
                    <a:pt x="291341" y="17818"/>
                    <a:pt x="305467" y="30053"/>
                  </a:cubicBezTo>
                  <a:cubicBezTo>
                    <a:pt x="318083" y="41991"/>
                    <a:pt x="328074" y="56427"/>
                    <a:pt x="334804" y="72439"/>
                  </a:cubicBezTo>
                  <a:cubicBezTo>
                    <a:pt x="341662" y="87299"/>
                    <a:pt x="347091" y="101681"/>
                    <a:pt x="353854" y="114445"/>
                  </a:cubicBezTo>
                  <a:cubicBezTo>
                    <a:pt x="359655" y="126293"/>
                    <a:pt x="367452" y="137055"/>
                    <a:pt x="376904" y="146258"/>
                  </a:cubicBezTo>
                  <a:cubicBezTo>
                    <a:pt x="390732" y="159720"/>
                    <a:pt x="407686" y="169539"/>
                    <a:pt x="426244" y="174833"/>
                  </a:cubicBezTo>
                  <a:cubicBezTo>
                    <a:pt x="439198" y="178643"/>
                    <a:pt x="446913" y="178643"/>
                    <a:pt x="446818" y="179215"/>
                  </a:cubicBezTo>
                  <a:close/>
                </a:path>
              </a:pathLst>
            </a:custGeom>
            <a:solidFill>
              <a:srgbClr val="455A6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707E35-4EA6-471A-BDCD-E823C4FCE705}"/>
                </a:ext>
              </a:extLst>
            </p:cNvPr>
            <p:cNvSpPr/>
            <p:nvPr/>
          </p:nvSpPr>
          <p:spPr>
            <a:xfrm>
              <a:off x="6843998" y="3650496"/>
              <a:ext cx="215169" cy="95672"/>
            </a:xfrm>
            <a:custGeom>
              <a:avLst/>
              <a:gdLst>
                <a:gd name="connsiteX0" fmla="*/ 0 w 215169"/>
                <a:gd name="connsiteY0" fmla="*/ 95673 h 95672"/>
                <a:gd name="connsiteX1" fmla="*/ 2381 w 215169"/>
                <a:gd name="connsiteY1" fmla="*/ 85386 h 95672"/>
                <a:gd name="connsiteX2" fmla="*/ 15050 w 215169"/>
                <a:gd name="connsiteY2" fmla="*/ 59287 h 95672"/>
                <a:gd name="connsiteX3" fmla="*/ 184595 w 215169"/>
                <a:gd name="connsiteY3" fmla="*/ 16520 h 95672"/>
                <a:gd name="connsiteX4" fmla="*/ 208121 w 215169"/>
                <a:gd name="connsiteY4" fmla="*/ 33475 h 95672"/>
                <a:gd name="connsiteX5" fmla="*/ 215170 w 215169"/>
                <a:gd name="connsiteY5" fmla="*/ 41475 h 95672"/>
                <a:gd name="connsiteX6" fmla="*/ 182975 w 215169"/>
                <a:gd name="connsiteY6" fmla="*/ 19663 h 95672"/>
                <a:gd name="connsiteX7" fmla="*/ 17907 w 215169"/>
                <a:gd name="connsiteY7" fmla="*/ 61287 h 95672"/>
                <a:gd name="connsiteX8" fmla="*/ 0 w 215169"/>
                <a:gd name="connsiteY8" fmla="*/ 95673 h 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69" h="95672">
                  <a:moveTo>
                    <a:pt x="0" y="95673"/>
                  </a:moveTo>
                  <a:cubicBezTo>
                    <a:pt x="302" y="92148"/>
                    <a:pt x="1104" y="88685"/>
                    <a:pt x="2381" y="85386"/>
                  </a:cubicBezTo>
                  <a:cubicBezTo>
                    <a:pt x="5523" y="76202"/>
                    <a:pt x="9777" y="67437"/>
                    <a:pt x="15050" y="59287"/>
                  </a:cubicBezTo>
                  <a:cubicBezTo>
                    <a:pt x="50997" y="1934"/>
                    <a:pt x="125745" y="-16921"/>
                    <a:pt x="184595" y="16520"/>
                  </a:cubicBezTo>
                  <a:cubicBezTo>
                    <a:pt x="193119" y="21159"/>
                    <a:pt x="201023" y="26856"/>
                    <a:pt x="208121" y="33475"/>
                  </a:cubicBezTo>
                  <a:cubicBezTo>
                    <a:pt x="210865" y="35767"/>
                    <a:pt x="213242" y="38465"/>
                    <a:pt x="215170" y="41475"/>
                  </a:cubicBezTo>
                  <a:cubicBezTo>
                    <a:pt x="205154" y="33201"/>
                    <a:pt x="194374" y="25897"/>
                    <a:pt x="182975" y="19663"/>
                  </a:cubicBezTo>
                  <a:cubicBezTo>
                    <a:pt x="125422" y="-10866"/>
                    <a:pt x="54102" y="7118"/>
                    <a:pt x="17907" y="61287"/>
                  </a:cubicBezTo>
                  <a:cubicBezTo>
                    <a:pt x="10900" y="72178"/>
                    <a:pt x="4906" y="83688"/>
                    <a:pt x="0" y="95673"/>
                  </a:cubicBezTo>
                  <a:close/>
                </a:path>
              </a:pathLst>
            </a:custGeom>
            <a:solidFill>
              <a:srgbClr val="455A6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A9FDF28-AFD5-46FC-BD51-E659BECAA754}"/>
                </a:ext>
              </a:extLst>
            </p:cNvPr>
            <p:cNvSpPr/>
            <p:nvPr/>
          </p:nvSpPr>
          <p:spPr>
            <a:xfrm>
              <a:off x="6676452" y="3922763"/>
              <a:ext cx="249651" cy="972559"/>
            </a:xfrm>
            <a:custGeom>
              <a:avLst/>
              <a:gdLst>
                <a:gd name="connsiteX0" fmla="*/ 40578 w 249651"/>
                <a:gd name="connsiteY0" fmla="*/ 972407 h 972559"/>
                <a:gd name="connsiteX1" fmla="*/ 52103 w 249651"/>
                <a:gd name="connsiteY1" fmla="*/ 970407 h 972559"/>
                <a:gd name="connsiteX2" fmla="*/ 81726 w 249651"/>
                <a:gd name="connsiteY2" fmla="*/ 956120 h 972559"/>
                <a:gd name="connsiteX3" fmla="*/ 112301 w 249651"/>
                <a:gd name="connsiteY3" fmla="*/ 914114 h 972559"/>
                <a:gd name="connsiteX4" fmla="*/ 119635 w 249651"/>
                <a:gd name="connsiteY4" fmla="*/ 881920 h 972559"/>
                <a:gd name="connsiteX5" fmla="*/ 116873 w 249651"/>
                <a:gd name="connsiteY5" fmla="*/ 845439 h 972559"/>
                <a:gd name="connsiteX6" fmla="*/ 83440 w 249651"/>
                <a:gd name="connsiteY6" fmla="*/ 768001 h 972559"/>
                <a:gd name="connsiteX7" fmla="*/ 30291 w 249651"/>
                <a:gd name="connsiteY7" fmla="*/ 685705 h 972559"/>
                <a:gd name="connsiteX8" fmla="*/ 8288 w 249651"/>
                <a:gd name="connsiteY8" fmla="*/ 637032 h 972559"/>
                <a:gd name="connsiteX9" fmla="*/ 1 w 249651"/>
                <a:gd name="connsiteY9" fmla="*/ 581882 h 972559"/>
                <a:gd name="connsiteX10" fmla="*/ 34387 w 249651"/>
                <a:gd name="connsiteY10" fmla="*/ 471107 h 972559"/>
                <a:gd name="connsiteX11" fmla="*/ 74773 w 249651"/>
                <a:gd name="connsiteY11" fmla="*/ 427387 h 972559"/>
                <a:gd name="connsiteX12" fmla="*/ 124398 w 249651"/>
                <a:gd name="connsiteY12" fmla="*/ 398050 h 972559"/>
                <a:gd name="connsiteX13" fmla="*/ 170880 w 249651"/>
                <a:gd name="connsiteY13" fmla="*/ 369475 h 972559"/>
                <a:gd name="connsiteX14" fmla="*/ 200598 w 249651"/>
                <a:gd name="connsiteY14" fmla="*/ 327660 h 972559"/>
                <a:gd name="connsiteX15" fmla="*/ 206218 w 249651"/>
                <a:gd name="connsiteY15" fmla="*/ 232410 h 972559"/>
                <a:gd name="connsiteX16" fmla="*/ 192025 w 249651"/>
                <a:gd name="connsiteY16" fmla="*/ 148209 h 972559"/>
                <a:gd name="connsiteX17" fmla="*/ 195454 w 249651"/>
                <a:gd name="connsiteY17" fmla="*/ 77629 h 972559"/>
                <a:gd name="connsiteX18" fmla="*/ 214504 w 249651"/>
                <a:gd name="connsiteY18" fmla="*/ 28004 h 972559"/>
                <a:gd name="connsiteX19" fmla="*/ 238698 w 249651"/>
                <a:gd name="connsiteY19" fmla="*/ 4286 h 972559"/>
                <a:gd name="connsiteX20" fmla="*/ 246699 w 249651"/>
                <a:gd name="connsiteY20" fmla="*/ 857 h 972559"/>
                <a:gd name="connsiteX21" fmla="*/ 249652 w 249651"/>
                <a:gd name="connsiteY21" fmla="*/ 0 h 972559"/>
                <a:gd name="connsiteX22" fmla="*/ 239174 w 249651"/>
                <a:gd name="connsiteY22" fmla="*/ 5144 h 972559"/>
                <a:gd name="connsiteX23" fmla="*/ 216124 w 249651"/>
                <a:gd name="connsiteY23" fmla="*/ 28670 h 972559"/>
                <a:gd name="connsiteX24" fmla="*/ 197836 w 249651"/>
                <a:gd name="connsiteY24" fmla="*/ 77819 h 972559"/>
                <a:gd name="connsiteX25" fmla="*/ 195264 w 249651"/>
                <a:gd name="connsiteY25" fmla="*/ 147447 h 972559"/>
                <a:gd name="connsiteX26" fmla="*/ 210028 w 249651"/>
                <a:gd name="connsiteY26" fmla="*/ 231362 h 972559"/>
                <a:gd name="connsiteX27" fmla="*/ 204694 w 249651"/>
                <a:gd name="connsiteY27" fmla="*/ 329470 h 972559"/>
                <a:gd name="connsiteX28" fmla="*/ 173642 w 249651"/>
                <a:gd name="connsiteY28" fmla="*/ 373094 h 972559"/>
                <a:gd name="connsiteX29" fmla="*/ 126017 w 249651"/>
                <a:gd name="connsiteY29" fmla="*/ 402622 h 972559"/>
                <a:gd name="connsiteX30" fmla="*/ 77440 w 249651"/>
                <a:gd name="connsiteY30" fmla="*/ 431864 h 972559"/>
                <a:gd name="connsiteX31" fmla="*/ 38673 w 249651"/>
                <a:gd name="connsiteY31" fmla="*/ 474250 h 972559"/>
                <a:gd name="connsiteX32" fmla="*/ 5050 w 249651"/>
                <a:gd name="connsiteY32" fmla="*/ 582263 h 972559"/>
                <a:gd name="connsiteX33" fmla="*/ 12955 w 249651"/>
                <a:gd name="connsiteY33" fmla="*/ 635985 h 972559"/>
                <a:gd name="connsiteX34" fmla="*/ 34482 w 249651"/>
                <a:gd name="connsiteY34" fmla="*/ 683610 h 972559"/>
                <a:gd name="connsiteX35" fmla="*/ 87155 w 249651"/>
                <a:gd name="connsiteY35" fmla="*/ 766096 h 972559"/>
                <a:gd name="connsiteX36" fmla="*/ 120493 w 249651"/>
                <a:gd name="connsiteY36" fmla="*/ 844868 h 972559"/>
                <a:gd name="connsiteX37" fmla="*/ 122969 w 249651"/>
                <a:gd name="connsiteY37" fmla="*/ 882396 h 972559"/>
                <a:gd name="connsiteX38" fmla="*/ 115063 w 249651"/>
                <a:gd name="connsiteY38" fmla="*/ 914972 h 972559"/>
                <a:gd name="connsiteX39" fmla="*/ 82964 w 249651"/>
                <a:gd name="connsiteY39" fmla="*/ 958120 h 972559"/>
                <a:gd name="connsiteX40" fmla="*/ 52294 w 249651"/>
                <a:gd name="connsiteY40" fmla="*/ 971931 h 972559"/>
                <a:gd name="connsiteX41" fmla="*/ 40578 w 249651"/>
                <a:gd name="connsiteY41" fmla="*/ 972407 h 9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9651" h="972559">
                  <a:moveTo>
                    <a:pt x="40578" y="972407"/>
                  </a:moveTo>
                  <a:cubicBezTo>
                    <a:pt x="40578" y="972407"/>
                    <a:pt x="44674" y="972407"/>
                    <a:pt x="52103" y="970407"/>
                  </a:cubicBezTo>
                  <a:cubicBezTo>
                    <a:pt x="62947" y="967994"/>
                    <a:pt x="73086" y="963104"/>
                    <a:pt x="81726" y="956120"/>
                  </a:cubicBezTo>
                  <a:cubicBezTo>
                    <a:pt x="95437" y="945053"/>
                    <a:pt x="105984" y="930563"/>
                    <a:pt x="112301" y="914114"/>
                  </a:cubicBezTo>
                  <a:cubicBezTo>
                    <a:pt x="116402" y="903829"/>
                    <a:pt x="118876" y="892967"/>
                    <a:pt x="119635" y="881920"/>
                  </a:cubicBezTo>
                  <a:cubicBezTo>
                    <a:pt x="120338" y="869691"/>
                    <a:pt x="119409" y="857423"/>
                    <a:pt x="116873" y="845439"/>
                  </a:cubicBezTo>
                  <a:cubicBezTo>
                    <a:pt x="110191" y="817921"/>
                    <a:pt x="98886" y="791736"/>
                    <a:pt x="83440" y="768001"/>
                  </a:cubicBezTo>
                  <a:cubicBezTo>
                    <a:pt x="67534" y="741902"/>
                    <a:pt x="47626" y="715804"/>
                    <a:pt x="30291" y="685705"/>
                  </a:cubicBezTo>
                  <a:cubicBezTo>
                    <a:pt x="21265" y="670300"/>
                    <a:pt x="13890" y="653985"/>
                    <a:pt x="8288" y="637032"/>
                  </a:cubicBezTo>
                  <a:cubicBezTo>
                    <a:pt x="2721" y="619181"/>
                    <a:pt x="-73" y="600581"/>
                    <a:pt x="1" y="581882"/>
                  </a:cubicBezTo>
                  <a:cubicBezTo>
                    <a:pt x="417" y="542394"/>
                    <a:pt x="12369" y="503889"/>
                    <a:pt x="34387" y="471107"/>
                  </a:cubicBezTo>
                  <a:cubicBezTo>
                    <a:pt x="45495" y="454523"/>
                    <a:pt x="59120" y="439772"/>
                    <a:pt x="74773" y="427387"/>
                  </a:cubicBezTo>
                  <a:cubicBezTo>
                    <a:pt x="90394" y="416128"/>
                    <a:pt x="107004" y="406309"/>
                    <a:pt x="124398" y="398050"/>
                  </a:cubicBezTo>
                  <a:cubicBezTo>
                    <a:pt x="140878" y="390230"/>
                    <a:pt x="156463" y="380650"/>
                    <a:pt x="170880" y="369475"/>
                  </a:cubicBezTo>
                  <a:cubicBezTo>
                    <a:pt x="184202" y="358310"/>
                    <a:pt x="194434" y="343912"/>
                    <a:pt x="200598" y="327660"/>
                  </a:cubicBezTo>
                  <a:cubicBezTo>
                    <a:pt x="210484" y="296894"/>
                    <a:pt x="212417" y="264125"/>
                    <a:pt x="206218" y="232410"/>
                  </a:cubicBezTo>
                  <a:cubicBezTo>
                    <a:pt x="201550" y="202216"/>
                    <a:pt x="194692" y="174308"/>
                    <a:pt x="192025" y="148209"/>
                  </a:cubicBezTo>
                  <a:cubicBezTo>
                    <a:pt x="189301" y="124653"/>
                    <a:pt x="190459" y="100810"/>
                    <a:pt x="195454" y="77629"/>
                  </a:cubicBezTo>
                  <a:cubicBezTo>
                    <a:pt x="198754" y="60072"/>
                    <a:pt x="205208" y="43258"/>
                    <a:pt x="214504" y="28004"/>
                  </a:cubicBezTo>
                  <a:cubicBezTo>
                    <a:pt x="220459" y="18199"/>
                    <a:pt x="228777" y="10044"/>
                    <a:pt x="238698" y="4286"/>
                  </a:cubicBezTo>
                  <a:cubicBezTo>
                    <a:pt x="241210" y="2811"/>
                    <a:pt x="243898" y="1659"/>
                    <a:pt x="246699" y="857"/>
                  </a:cubicBezTo>
                  <a:cubicBezTo>
                    <a:pt x="247637" y="432"/>
                    <a:pt x="248631" y="143"/>
                    <a:pt x="249652" y="0"/>
                  </a:cubicBezTo>
                  <a:cubicBezTo>
                    <a:pt x="249652" y="0"/>
                    <a:pt x="245746" y="1238"/>
                    <a:pt x="239174" y="5144"/>
                  </a:cubicBezTo>
                  <a:cubicBezTo>
                    <a:pt x="229729" y="11041"/>
                    <a:pt x="221827" y="19107"/>
                    <a:pt x="216124" y="28670"/>
                  </a:cubicBezTo>
                  <a:cubicBezTo>
                    <a:pt x="207197" y="43856"/>
                    <a:pt x="201007" y="60492"/>
                    <a:pt x="197836" y="77819"/>
                  </a:cubicBezTo>
                  <a:cubicBezTo>
                    <a:pt x="193253" y="100741"/>
                    <a:pt x="192385" y="124250"/>
                    <a:pt x="195264" y="147447"/>
                  </a:cubicBezTo>
                  <a:cubicBezTo>
                    <a:pt x="198026" y="173260"/>
                    <a:pt x="204789" y="200978"/>
                    <a:pt x="210028" y="231362"/>
                  </a:cubicBezTo>
                  <a:cubicBezTo>
                    <a:pt x="216637" y="263985"/>
                    <a:pt x="214801" y="297756"/>
                    <a:pt x="204694" y="329470"/>
                  </a:cubicBezTo>
                  <a:cubicBezTo>
                    <a:pt x="198239" y="346425"/>
                    <a:pt x="187549" y="361444"/>
                    <a:pt x="173642" y="373094"/>
                  </a:cubicBezTo>
                  <a:cubicBezTo>
                    <a:pt x="158874" y="384619"/>
                    <a:pt x="142907" y="394518"/>
                    <a:pt x="126017" y="402622"/>
                  </a:cubicBezTo>
                  <a:cubicBezTo>
                    <a:pt x="108931" y="410801"/>
                    <a:pt x="92664" y="420592"/>
                    <a:pt x="77440" y="431864"/>
                  </a:cubicBezTo>
                  <a:cubicBezTo>
                    <a:pt x="62405" y="443905"/>
                    <a:pt x="49328" y="458203"/>
                    <a:pt x="38673" y="474250"/>
                  </a:cubicBezTo>
                  <a:cubicBezTo>
                    <a:pt x="17196" y="506217"/>
                    <a:pt x="5511" y="543755"/>
                    <a:pt x="5050" y="582263"/>
                  </a:cubicBezTo>
                  <a:cubicBezTo>
                    <a:pt x="4949" y="600468"/>
                    <a:pt x="7615" y="618581"/>
                    <a:pt x="12955" y="635985"/>
                  </a:cubicBezTo>
                  <a:cubicBezTo>
                    <a:pt x="18424" y="652577"/>
                    <a:pt x="25640" y="668542"/>
                    <a:pt x="34482" y="683610"/>
                  </a:cubicBezTo>
                  <a:cubicBezTo>
                    <a:pt x="51436" y="713423"/>
                    <a:pt x="71248" y="739616"/>
                    <a:pt x="87155" y="766096"/>
                  </a:cubicBezTo>
                  <a:cubicBezTo>
                    <a:pt x="102688" y="790255"/>
                    <a:pt x="113964" y="816898"/>
                    <a:pt x="120493" y="844868"/>
                  </a:cubicBezTo>
                  <a:cubicBezTo>
                    <a:pt x="122941" y="857217"/>
                    <a:pt x="123773" y="869832"/>
                    <a:pt x="122969" y="882396"/>
                  </a:cubicBezTo>
                  <a:cubicBezTo>
                    <a:pt x="122042" y="893599"/>
                    <a:pt x="119375" y="904590"/>
                    <a:pt x="115063" y="914972"/>
                  </a:cubicBezTo>
                  <a:cubicBezTo>
                    <a:pt x="108453" y="931987"/>
                    <a:pt x="97361" y="946897"/>
                    <a:pt x="82964" y="958120"/>
                  </a:cubicBezTo>
                  <a:cubicBezTo>
                    <a:pt x="73999" y="965121"/>
                    <a:pt x="63479" y="969859"/>
                    <a:pt x="52294" y="971931"/>
                  </a:cubicBezTo>
                  <a:cubicBezTo>
                    <a:pt x="48421" y="972555"/>
                    <a:pt x="44488" y="972715"/>
                    <a:pt x="40578" y="972407"/>
                  </a:cubicBezTo>
                  <a:close/>
                </a:path>
              </a:pathLst>
            </a:custGeom>
            <a:solidFill>
              <a:srgbClr val="455A64"/>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02F8AE4-265B-480C-82A9-880B4C228C77}"/>
                </a:ext>
              </a:extLst>
            </p:cNvPr>
            <p:cNvSpPr/>
            <p:nvPr/>
          </p:nvSpPr>
          <p:spPr>
            <a:xfrm>
              <a:off x="7463028" y="3909237"/>
              <a:ext cx="121702" cy="697706"/>
            </a:xfrm>
            <a:custGeom>
              <a:avLst/>
              <a:gdLst>
                <a:gd name="connsiteX0" fmla="*/ 16669 w 121702"/>
                <a:gd name="connsiteY0" fmla="*/ 697706 h 697706"/>
                <a:gd name="connsiteX1" fmla="*/ 32861 w 121702"/>
                <a:gd name="connsiteY1" fmla="*/ 672560 h 697706"/>
                <a:gd name="connsiteX2" fmla="*/ 26289 w 121702"/>
                <a:gd name="connsiteY2" fmla="*/ 592455 h 697706"/>
                <a:gd name="connsiteX3" fmla="*/ 5905 w 121702"/>
                <a:gd name="connsiteY3" fmla="*/ 538829 h 697706"/>
                <a:gd name="connsiteX4" fmla="*/ 0 w 121702"/>
                <a:gd name="connsiteY4" fmla="*/ 507111 h 697706"/>
                <a:gd name="connsiteX5" fmla="*/ 0 w 121702"/>
                <a:gd name="connsiteY5" fmla="*/ 490061 h 697706"/>
                <a:gd name="connsiteX6" fmla="*/ 3048 w 121702"/>
                <a:gd name="connsiteY6" fmla="*/ 472916 h 697706"/>
                <a:gd name="connsiteX7" fmla="*/ 34861 w 121702"/>
                <a:gd name="connsiteY7" fmla="*/ 407194 h 697706"/>
                <a:gd name="connsiteX8" fmla="*/ 80486 w 121702"/>
                <a:gd name="connsiteY8" fmla="*/ 343852 h 697706"/>
                <a:gd name="connsiteX9" fmla="*/ 114205 w 121702"/>
                <a:gd name="connsiteY9" fmla="*/ 275082 h 697706"/>
                <a:gd name="connsiteX10" fmla="*/ 106680 w 121702"/>
                <a:gd name="connsiteY10" fmla="*/ 205740 h 697706"/>
                <a:gd name="connsiteX11" fmla="*/ 70485 w 121702"/>
                <a:gd name="connsiteY11" fmla="*/ 151733 h 697706"/>
                <a:gd name="connsiteX12" fmla="*/ 34671 w 121702"/>
                <a:gd name="connsiteY12" fmla="*/ 106966 h 697706"/>
                <a:gd name="connsiteX13" fmla="*/ 12287 w 121702"/>
                <a:gd name="connsiteY13" fmla="*/ 65056 h 697706"/>
                <a:gd name="connsiteX14" fmla="*/ 5334 w 121702"/>
                <a:gd name="connsiteY14" fmla="*/ 29813 h 697706"/>
                <a:gd name="connsiteX15" fmla="*/ 8382 w 121702"/>
                <a:gd name="connsiteY15" fmla="*/ 7334 h 697706"/>
                <a:gd name="connsiteX16" fmla="*/ 11240 w 121702"/>
                <a:gd name="connsiteY16" fmla="*/ 0 h 697706"/>
                <a:gd name="connsiteX17" fmla="*/ 7334 w 121702"/>
                <a:gd name="connsiteY17" fmla="*/ 29813 h 697706"/>
                <a:gd name="connsiteX18" fmla="*/ 14859 w 121702"/>
                <a:gd name="connsiteY18" fmla="*/ 64103 h 697706"/>
                <a:gd name="connsiteX19" fmla="*/ 37529 w 121702"/>
                <a:gd name="connsiteY19" fmla="*/ 104966 h 697706"/>
                <a:gd name="connsiteX20" fmla="*/ 73628 w 121702"/>
                <a:gd name="connsiteY20" fmla="*/ 149161 h 697706"/>
                <a:gd name="connsiteX21" fmla="*/ 110871 w 121702"/>
                <a:gd name="connsiteY21" fmla="*/ 203835 h 697706"/>
                <a:gd name="connsiteX22" fmla="*/ 118872 w 121702"/>
                <a:gd name="connsiteY22" fmla="*/ 276130 h 697706"/>
                <a:gd name="connsiteX23" fmla="*/ 84487 w 121702"/>
                <a:gd name="connsiteY23" fmla="*/ 346710 h 697706"/>
                <a:gd name="connsiteX24" fmla="*/ 38957 w 121702"/>
                <a:gd name="connsiteY24" fmla="*/ 409861 h 697706"/>
                <a:gd name="connsiteX25" fmla="*/ 7525 w 121702"/>
                <a:gd name="connsiteY25" fmla="*/ 473964 h 697706"/>
                <a:gd name="connsiteX26" fmla="*/ 4477 w 121702"/>
                <a:gd name="connsiteY26" fmla="*/ 490537 h 697706"/>
                <a:gd name="connsiteX27" fmla="*/ 3905 w 121702"/>
                <a:gd name="connsiteY27" fmla="*/ 506825 h 697706"/>
                <a:gd name="connsiteX28" fmla="*/ 9430 w 121702"/>
                <a:gd name="connsiteY28" fmla="*/ 537686 h 697706"/>
                <a:gd name="connsiteX29" fmla="*/ 29146 w 121702"/>
                <a:gd name="connsiteY29" fmla="*/ 591312 h 697706"/>
                <a:gd name="connsiteX30" fmla="*/ 34195 w 121702"/>
                <a:gd name="connsiteY30" fmla="*/ 673227 h 697706"/>
                <a:gd name="connsiteX31" fmla="*/ 22193 w 121702"/>
                <a:gd name="connsiteY31" fmla="*/ 692277 h 697706"/>
                <a:gd name="connsiteX32" fmla="*/ 17907 w 121702"/>
                <a:gd name="connsiteY32" fmla="*/ 696278 h 697706"/>
                <a:gd name="connsiteX33" fmla="*/ 16669 w 121702"/>
                <a:gd name="connsiteY33" fmla="*/ 697706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702" h="697706">
                  <a:moveTo>
                    <a:pt x="16669" y="697706"/>
                  </a:moveTo>
                  <a:cubicBezTo>
                    <a:pt x="23843" y="690612"/>
                    <a:pt x="29371" y="682027"/>
                    <a:pt x="32861" y="672560"/>
                  </a:cubicBezTo>
                  <a:cubicBezTo>
                    <a:pt x="40102" y="645911"/>
                    <a:pt x="37777" y="617567"/>
                    <a:pt x="26289" y="592455"/>
                  </a:cubicBezTo>
                  <a:cubicBezTo>
                    <a:pt x="20288" y="576167"/>
                    <a:pt x="12001" y="558736"/>
                    <a:pt x="5905" y="538829"/>
                  </a:cubicBezTo>
                  <a:cubicBezTo>
                    <a:pt x="2727" y="528518"/>
                    <a:pt x="746" y="517875"/>
                    <a:pt x="0" y="507111"/>
                  </a:cubicBezTo>
                  <a:cubicBezTo>
                    <a:pt x="0" y="501491"/>
                    <a:pt x="0" y="495776"/>
                    <a:pt x="0" y="490061"/>
                  </a:cubicBezTo>
                  <a:cubicBezTo>
                    <a:pt x="0" y="484346"/>
                    <a:pt x="2096" y="478726"/>
                    <a:pt x="3048" y="472916"/>
                  </a:cubicBezTo>
                  <a:cubicBezTo>
                    <a:pt x="9724" y="449316"/>
                    <a:pt x="20492" y="427071"/>
                    <a:pt x="34861" y="407194"/>
                  </a:cubicBezTo>
                  <a:cubicBezTo>
                    <a:pt x="49054" y="386143"/>
                    <a:pt x="65342" y="365760"/>
                    <a:pt x="80486" y="343852"/>
                  </a:cubicBezTo>
                  <a:cubicBezTo>
                    <a:pt x="95855" y="323195"/>
                    <a:pt x="107286" y="299882"/>
                    <a:pt x="114205" y="275082"/>
                  </a:cubicBezTo>
                  <a:cubicBezTo>
                    <a:pt x="119635" y="251784"/>
                    <a:pt x="116982" y="227331"/>
                    <a:pt x="106680" y="205740"/>
                  </a:cubicBezTo>
                  <a:cubicBezTo>
                    <a:pt x="96972" y="186265"/>
                    <a:pt x="84808" y="168115"/>
                    <a:pt x="70485" y="151733"/>
                  </a:cubicBezTo>
                  <a:cubicBezTo>
                    <a:pt x="57531" y="135922"/>
                    <a:pt x="44577" y="121539"/>
                    <a:pt x="34671" y="106966"/>
                  </a:cubicBezTo>
                  <a:cubicBezTo>
                    <a:pt x="25473" y="93995"/>
                    <a:pt x="17952" y="79913"/>
                    <a:pt x="12287" y="65056"/>
                  </a:cubicBezTo>
                  <a:cubicBezTo>
                    <a:pt x="7996" y="53785"/>
                    <a:pt x="5645" y="41869"/>
                    <a:pt x="5334" y="29813"/>
                  </a:cubicBezTo>
                  <a:cubicBezTo>
                    <a:pt x="5240" y="22211"/>
                    <a:pt x="6267" y="14637"/>
                    <a:pt x="8382" y="7334"/>
                  </a:cubicBezTo>
                  <a:cubicBezTo>
                    <a:pt x="9100" y="4805"/>
                    <a:pt x="10057" y="2349"/>
                    <a:pt x="11240" y="0"/>
                  </a:cubicBezTo>
                  <a:cubicBezTo>
                    <a:pt x="8382" y="9671"/>
                    <a:pt x="7064" y="19732"/>
                    <a:pt x="7334" y="29813"/>
                  </a:cubicBezTo>
                  <a:cubicBezTo>
                    <a:pt x="7969" y="41575"/>
                    <a:pt x="10511" y="53156"/>
                    <a:pt x="14859" y="64103"/>
                  </a:cubicBezTo>
                  <a:cubicBezTo>
                    <a:pt x="20756" y="78581"/>
                    <a:pt x="28367" y="92299"/>
                    <a:pt x="37529" y="104966"/>
                  </a:cubicBezTo>
                  <a:cubicBezTo>
                    <a:pt x="47054" y="119158"/>
                    <a:pt x="60484" y="133540"/>
                    <a:pt x="73628" y="149161"/>
                  </a:cubicBezTo>
                  <a:cubicBezTo>
                    <a:pt x="88404" y="165660"/>
                    <a:pt x="100927" y="184045"/>
                    <a:pt x="110871" y="203835"/>
                  </a:cubicBezTo>
                  <a:cubicBezTo>
                    <a:pt x="121680" y="226323"/>
                    <a:pt x="124502" y="251823"/>
                    <a:pt x="118872" y="276130"/>
                  </a:cubicBezTo>
                  <a:cubicBezTo>
                    <a:pt x="111942" y="301606"/>
                    <a:pt x="100277" y="325550"/>
                    <a:pt x="84487" y="346710"/>
                  </a:cubicBezTo>
                  <a:cubicBezTo>
                    <a:pt x="69342" y="368713"/>
                    <a:pt x="52959" y="389096"/>
                    <a:pt x="38957" y="409861"/>
                  </a:cubicBezTo>
                  <a:cubicBezTo>
                    <a:pt x="24856" y="429252"/>
                    <a:pt x="14221" y="450941"/>
                    <a:pt x="7525" y="473964"/>
                  </a:cubicBezTo>
                  <a:cubicBezTo>
                    <a:pt x="6477" y="479584"/>
                    <a:pt x="5048" y="485013"/>
                    <a:pt x="4477" y="490537"/>
                  </a:cubicBezTo>
                  <a:cubicBezTo>
                    <a:pt x="3905" y="496062"/>
                    <a:pt x="4477" y="501491"/>
                    <a:pt x="3905" y="506825"/>
                  </a:cubicBezTo>
                  <a:cubicBezTo>
                    <a:pt x="4550" y="517291"/>
                    <a:pt x="6404" y="527647"/>
                    <a:pt x="9430" y="537686"/>
                  </a:cubicBezTo>
                  <a:cubicBezTo>
                    <a:pt x="15240" y="557212"/>
                    <a:pt x="23241" y="574738"/>
                    <a:pt x="29146" y="591312"/>
                  </a:cubicBezTo>
                  <a:cubicBezTo>
                    <a:pt x="40534" y="617144"/>
                    <a:pt x="42324" y="646192"/>
                    <a:pt x="34195" y="673227"/>
                  </a:cubicBezTo>
                  <a:cubicBezTo>
                    <a:pt x="31542" y="680332"/>
                    <a:pt x="27457" y="686817"/>
                    <a:pt x="22193" y="692277"/>
                  </a:cubicBezTo>
                  <a:cubicBezTo>
                    <a:pt x="20878" y="693727"/>
                    <a:pt x="19444" y="695065"/>
                    <a:pt x="17907" y="696278"/>
                  </a:cubicBezTo>
                  <a:cubicBezTo>
                    <a:pt x="17548" y="696798"/>
                    <a:pt x="17132" y="697277"/>
                    <a:pt x="16669" y="697706"/>
                  </a:cubicBezTo>
                  <a:close/>
                </a:path>
              </a:pathLst>
            </a:custGeom>
            <a:solidFill>
              <a:srgbClr val="455A6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F5E1B4-6723-4CF0-91E7-711C60988F2E}"/>
                </a:ext>
              </a:extLst>
            </p:cNvPr>
            <p:cNvSpPr/>
            <p:nvPr/>
          </p:nvSpPr>
          <p:spPr>
            <a:xfrm>
              <a:off x="6494030" y="4037730"/>
              <a:ext cx="316437" cy="742092"/>
            </a:xfrm>
            <a:custGeom>
              <a:avLst/>
              <a:gdLst>
                <a:gd name="connsiteX0" fmla="*/ 6020 w 316437"/>
                <a:gd name="connsiteY0" fmla="*/ 742093 h 742092"/>
                <a:gd name="connsiteX1" fmla="*/ 2305 w 316437"/>
                <a:gd name="connsiteY1" fmla="*/ 734282 h 742092"/>
                <a:gd name="connsiteX2" fmla="*/ 877 w 316437"/>
                <a:gd name="connsiteY2" fmla="*/ 709231 h 742092"/>
                <a:gd name="connsiteX3" fmla="*/ 16212 w 316437"/>
                <a:gd name="connsiteY3" fmla="*/ 672751 h 742092"/>
                <a:gd name="connsiteX4" fmla="*/ 46216 w 316437"/>
                <a:gd name="connsiteY4" fmla="*/ 630174 h 742092"/>
                <a:gd name="connsiteX5" fmla="*/ 61646 w 316437"/>
                <a:gd name="connsiteY5" fmla="*/ 570547 h 742092"/>
                <a:gd name="connsiteX6" fmla="*/ 56312 w 316437"/>
                <a:gd name="connsiteY6" fmla="*/ 498538 h 742092"/>
                <a:gd name="connsiteX7" fmla="*/ 59551 w 316437"/>
                <a:gd name="connsiteY7" fmla="*/ 417957 h 742092"/>
                <a:gd name="connsiteX8" fmla="*/ 104794 w 316437"/>
                <a:gd name="connsiteY8" fmla="*/ 344424 h 742092"/>
                <a:gd name="connsiteX9" fmla="*/ 170422 w 316437"/>
                <a:gd name="connsiteY9" fmla="*/ 288227 h 742092"/>
                <a:gd name="connsiteX10" fmla="*/ 230620 w 316437"/>
                <a:gd name="connsiteY10" fmla="*/ 235172 h 742092"/>
                <a:gd name="connsiteX11" fmla="*/ 303772 w 316437"/>
                <a:gd name="connsiteY11" fmla="*/ 123158 h 742092"/>
                <a:gd name="connsiteX12" fmla="*/ 313297 w 316437"/>
                <a:gd name="connsiteY12" fmla="*/ 72390 h 742092"/>
                <a:gd name="connsiteX13" fmla="*/ 312535 w 316437"/>
                <a:gd name="connsiteY13" fmla="*/ 33242 h 742092"/>
                <a:gd name="connsiteX14" fmla="*/ 311011 w 316437"/>
                <a:gd name="connsiteY14" fmla="*/ 19050 h 742092"/>
                <a:gd name="connsiteX15" fmla="*/ 309391 w 316437"/>
                <a:gd name="connsiteY15" fmla="*/ 8668 h 742092"/>
                <a:gd name="connsiteX16" fmla="*/ 308439 w 316437"/>
                <a:gd name="connsiteY16" fmla="*/ 2191 h 742092"/>
                <a:gd name="connsiteX17" fmla="*/ 308439 w 316437"/>
                <a:gd name="connsiteY17" fmla="*/ 0 h 742092"/>
                <a:gd name="connsiteX18" fmla="*/ 309106 w 316437"/>
                <a:gd name="connsiteY18" fmla="*/ 2096 h 742092"/>
                <a:gd name="connsiteX19" fmla="*/ 310534 w 316437"/>
                <a:gd name="connsiteY19" fmla="*/ 8477 h 742092"/>
                <a:gd name="connsiteX20" fmla="*/ 312630 w 316437"/>
                <a:gd name="connsiteY20" fmla="*/ 18764 h 742092"/>
                <a:gd name="connsiteX21" fmla="*/ 314630 w 316437"/>
                <a:gd name="connsiteY21" fmla="*/ 33052 h 742092"/>
                <a:gd name="connsiteX22" fmla="*/ 316249 w 316437"/>
                <a:gd name="connsiteY22" fmla="*/ 72580 h 742092"/>
                <a:gd name="connsiteX23" fmla="*/ 307296 w 316437"/>
                <a:gd name="connsiteY23" fmla="*/ 124206 h 742092"/>
                <a:gd name="connsiteX24" fmla="*/ 234144 w 316437"/>
                <a:gd name="connsiteY24" fmla="*/ 238506 h 742092"/>
                <a:gd name="connsiteX25" fmla="*/ 174136 w 316437"/>
                <a:gd name="connsiteY25" fmla="*/ 292132 h 742092"/>
                <a:gd name="connsiteX26" fmla="*/ 108414 w 316437"/>
                <a:gd name="connsiteY26" fmla="*/ 347853 h 742092"/>
                <a:gd name="connsiteX27" fmla="*/ 64218 w 316437"/>
                <a:gd name="connsiteY27" fmla="*/ 419290 h 742092"/>
                <a:gd name="connsiteX28" fmla="*/ 60884 w 316437"/>
                <a:gd name="connsiteY28" fmla="*/ 498062 h 742092"/>
                <a:gd name="connsiteX29" fmla="*/ 65837 w 316437"/>
                <a:gd name="connsiteY29" fmla="*/ 570738 h 742092"/>
                <a:gd name="connsiteX30" fmla="*/ 49645 w 316437"/>
                <a:gd name="connsiteY30" fmla="*/ 631984 h 742092"/>
                <a:gd name="connsiteX31" fmla="*/ 18879 w 316437"/>
                <a:gd name="connsiteY31" fmla="*/ 674370 h 742092"/>
                <a:gd name="connsiteX32" fmla="*/ 3163 w 316437"/>
                <a:gd name="connsiteY32" fmla="*/ 709613 h 742092"/>
                <a:gd name="connsiteX33" fmla="*/ 3639 w 316437"/>
                <a:gd name="connsiteY33" fmla="*/ 733997 h 742092"/>
                <a:gd name="connsiteX34" fmla="*/ 6020 w 316437"/>
                <a:gd name="connsiteY34" fmla="*/ 742093 h 7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437" h="742092">
                  <a:moveTo>
                    <a:pt x="6020" y="742093"/>
                  </a:moveTo>
                  <a:cubicBezTo>
                    <a:pt x="4374" y="739704"/>
                    <a:pt x="3120" y="737067"/>
                    <a:pt x="2305" y="734282"/>
                  </a:cubicBezTo>
                  <a:cubicBezTo>
                    <a:pt x="-171" y="726167"/>
                    <a:pt x="-661" y="717576"/>
                    <a:pt x="877" y="709231"/>
                  </a:cubicBezTo>
                  <a:cubicBezTo>
                    <a:pt x="3331" y="696117"/>
                    <a:pt x="8559" y="683680"/>
                    <a:pt x="16212" y="672751"/>
                  </a:cubicBezTo>
                  <a:cubicBezTo>
                    <a:pt x="24594" y="659797"/>
                    <a:pt x="36405" y="646652"/>
                    <a:pt x="46216" y="630174"/>
                  </a:cubicBezTo>
                  <a:cubicBezTo>
                    <a:pt x="56397" y="611955"/>
                    <a:pt x="61712" y="591419"/>
                    <a:pt x="61646" y="570547"/>
                  </a:cubicBezTo>
                  <a:cubicBezTo>
                    <a:pt x="61468" y="546453"/>
                    <a:pt x="59686" y="522397"/>
                    <a:pt x="56312" y="498538"/>
                  </a:cubicBezTo>
                  <a:cubicBezTo>
                    <a:pt x="52287" y="471715"/>
                    <a:pt x="53386" y="444371"/>
                    <a:pt x="59551" y="417957"/>
                  </a:cubicBezTo>
                  <a:cubicBezTo>
                    <a:pt x="68065" y="389967"/>
                    <a:pt x="83647" y="364642"/>
                    <a:pt x="104794" y="344424"/>
                  </a:cubicBezTo>
                  <a:cubicBezTo>
                    <a:pt x="125479" y="324344"/>
                    <a:pt x="147397" y="305575"/>
                    <a:pt x="170422" y="288227"/>
                  </a:cubicBezTo>
                  <a:cubicBezTo>
                    <a:pt x="191701" y="271968"/>
                    <a:pt x="211816" y="254240"/>
                    <a:pt x="230620" y="235172"/>
                  </a:cubicBezTo>
                  <a:cubicBezTo>
                    <a:pt x="266338" y="198977"/>
                    <a:pt x="292437" y="160020"/>
                    <a:pt x="303772" y="123158"/>
                  </a:cubicBezTo>
                  <a:cubicBezTo>
                    <a:pt x="308920" y="106666"/>
                    <a:pt x="312117" y="89627"/>
                    <a:pt x="313297" y="72390"/>
                  </a:cubicBezTo>
                  <a:cubicBezTo>
                    <a:pt x="314046" y="59340"/>
                    <a:pt x="313791" y="46253"/>
                    <a:pt x="312535" y="33242"/>
                  </a:cubicBezTo>
                  <a:cubicBezTo>
                    <a:pt x="311963" y="27908"/>
                    <a:pt x="311487" y="23241"/>
                    <a:pt x="311011" y="19050"/>
                  </a:cubicBezTo>
                  <a:cubicBezTo>
                    <a:pt x="310534" y="14859"/>
                    <a:pt x="309868" y="11525"/>
                    <a:pt x="309391" y="8668"/>
                  </a:cubicBezTo>
                  <a:lnTo>
                    <a:pt x="308439" y="2191"/>
                  </a:lnTo>
                  <a:cubicBezTo>
                    <a:pt x="308333" y="1464"/>
                    <a:pt x="308333" y="726"/>
                    <a:pt x="308439" y="0"/>
                  </a:cubicBezTo>
                  <a:cubicBezTo>
                    <a:pt x="308761" y="663"/>
                    <a:pt x="308986" y="1368"/>
                    <a:pt x="309106" y="2096"/>
                  </a:cubicBezTo>
                  <a:lnTo>
                    <a:pt x="310534" y="8477"/>
                  </a:lnTo>
                  <a:cubicBezTo>
                    <a:pt x="311106" y="11335"/>
                    <a:pt x="311868" y="14764"/>
                    <a:pt x="312630" y="18764"/>
                  </a:cubicBezTo>
                  <a:cubicBezTo>
                    <a:pt x="313392" y="22765"/>
                    <a:pt x="313963" y="27718"/>
                    <a:pt x="314630" y="33052"/>
                  </a:cubicBezTo>
                  <a:cubicBezTo>
                    <a:pt x="316223" y="46164"/>
                    <a:pt x="316765" y="59382"/>
                    <a:pt x="316249" y="72580"/>
                  </a:cubicBezTo>
                  <a:cubicBezTo>
                    <a:pt x="315321" y="90083"/>
                    <a:pt x="312315" y="107413"/>
                    <a:pt x="307296" y="124206"/>
                  </a:cubicBezTo>
                  <a:cubicBezTo>
                    <a:pt x="296247" y="161830"/>
                    <a:pt x="269958" y="201644"/>
                    <a:pt x="234144" y="238506"/>
                  </a:cubicBezTo>
                  <a:cubicBezTo>
                    <a:pt x="215453" y="257797"/>
                    <a:pt x="195399" y="275719"/>
                    <a:pt x="174136" y="292132"/>
                  </a:cubicBezTo>
                  <a:cubicBezTo>
                    <a:pt x="151137" y="309377"/>
                    <a:pt x="129190" y="327985"/>
                    <a:pt x="108414" y="347853"/>
                  </a:cubicBezTo>
                  <a:cubicBezTo>
                    <a:pt x="87821" y="367499"/>
                    <a:pt x="72606" y="392094"/>
                    <a:pt x="64218" y="419290"/>
                  </a:cubicBezTo>
                  <a:cubicBezTo>
                    <a:pt x="58196" y="445109"/>
                    <a:pt x="57065" y="471827"/>
                    <a:pt x="60884" y="498062"/>
                  </a:cubicBezTo>
                  <a:cubicBezTo>
                    <a:pt x="64116" y="522154"/>
                    <a:pt x="65771" y="546431"/>
                    <a:pt x="65837" y="570738"/>
                  </a:cubicBezTo>
                  <a:cubicBezTo>
                    <a:pt x="65735" y="592198"/>
                    <a:pt x="60161" y="613277"/>
                    <a:pt x="49645" y="631984"/>
                  </a:cubicBezTo>
                  <a:cubicBezTo>
                    <a:pt x="39358" y="648748"/>
                    <a:pt x="27356" y="661606"/>
                    <a:pt x="18879" y="674370"/>
                  </a:cubicBezTo>
                  <a:cubicBezTo>
                    <a:pt x="11269" y="684910"/>
                    <a:pt x="5919" y="696908"/>
                    <a:pt x="3163" y="709613"/>
                  </a:cubicBezTo>
                  <a:cubicBezTo>
                    <a:pt x="1419" y="717667"/>
                    <a:pt x="1582" y="726017"/>
                    <a:pt x="3639" y="733997"/>
                  </a:cubicBezTo>
                  <a:cubicBezTo>
                    <a:pt x="4782" y="739426"/>
                    <a:pt x="6306" y="741997"/>
                    <a:pt x="6020" y="742093"/>
                  </a:cubicBezTo>
                  <a:close/>
                </a:path>
              </a:pathLst>
            </a:custGeom>
            <a:solidFill>
              <a:srgbClr val="455A64"/>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F4B043-5007-4183-9E82-AE059BC4681F}"/>
                </a:ext>
              </a:extLst>
            </p:cNvPr>
            <p:cNvSpPr/>
            <p:nvPr/>
          </p:nvSpPr>
          <p:spPr>
            <a:xfrm>
              <a:off x="6861714" y="3939812"/>
              <a:ext cx="171772" cy="995648"/>
            </a:xfrm>
            <a:custGeom>
              <a:avLst/>
              <a:gdLst>
                <a:gd name="connsiteX0" fmla="*/ 129635 w 171772"/>
                <a:gd name="connsiteY0" fmla="*/ 995648 h 995648"/>
                <a:gd name="connsiteX1" fmla="*/ 152019 w 171772"/>
                <a:gd name="connsiteY1" fmla="*/ 958501 h 995648"/>
                <a:gd name="connsiteX2" fmla="*/ 166783 w 171772"/>
                <a:gd name="connsiteY2" fmla="*/ 910114 h 995648"/>
                <a:gd name="connsiteX3" fmla="*/ 132207 w 171772"/>
                <a:gd name="connsiteY3" fmla="*/ 769620 h 995648"/>
                <a:gd name="connsiteX4" fmla="*/ 70485 w 171772"/>
                <a:gd name="connsiteY4" fmla="*/ 698945 h 995648"/>
                <a:gd name="connsiteX5" fmla="*/ 11240 w 171772"/>
                <a:gd name="connsiteY5" fmla="*/ 613220 h 995648"/>
                <a:gd name="connsiteX6" fmla="*/ 0 w 171772"/>
                <a:gd name="connsiteY6" fmla="*/ 558737 h 995648"/>
                <a:gd name="connsiteX7" fmla="*/ 15050 w 171772"/>
                <a:gd name="connsiteY7" fmla="*/ 503492 h 995648"/>
                <a:gd name="connsiteX8" fmla="*/ 81725 w 171772"/>
                <a:gd name="connsiteY8" fmla="*/ 413957 h 995648"/>
                <a:gd name="connsiteX9" fmla="*/ 102108 w 171772"/>
                <a:gd name="connsiteY9" fmla="*/ 366332 h 995648"/>
                <a:gd name="connsiteX10" fmla="*/ 102679 w 171772"/>
                <a:gd name="connsiteY10" fmla="*/ 316421 h 995648"/>
                <a:gd name="connsiteX11" fmla="*/ 74104 w 171772"/>
                <a:gd name="connsiteY11" fmla="*/ 227838 h 995648"/>
                <a:gd name="connsiteX12" fmla="*/ 42196 w 171772"/>
                <a:gd name="connsiteY12" fmla="*/ 151638 h 995648"/>
                <a:gd name="connsiteX13" fmla="*/ 42196 w 171772"/>
                <a:gd name="connsiteY13" fmla="*/ 34481 h 995648"/>
                <a:gd name="connsiteX14" fmla="*/ 59627 w 171772"/>
                <a:gd name="connsiteY14" fmla="*/ 7620 h 995648"/>
                <a:gd name="connsiteX15" fmla="*/ 68008 w 171772"/>
                <a:gd name="connsiteY15" fmla="*/ 0 h 995648"/>
                <a:gd name="connsiteX16" fmla="*/ 60389 w 171772"/>
                <a:gd name="connsiteY16" fmla="*/ 8287 h 995648"/>
                <a:gd name="connsiteX17" fmla="*/ 43910 w 171772"/>
                <a:gd name="connsiteY17" fmla="*/ 35624 h 995648"/>
                <a:gd name="connsiteX18" fmla="*/ 45720 w 171772"/>
                <a:gd name="connsiteY18" fmla="*/ 150876 h 995648"/>
                <a:gd name="connsiteX19" fmla="*/ 78010 w 171772"/>
                <a:gd name="connsiteY19" fmla="*/ 226123 h 995648"/>
                <a:gd name="connsiteX20" fmla="*/ 107823 w 171772"/>
                <a:gd name="connsiteY20" fmla="*/ 315754 h 995648"/>
                <a:gd name="connsiteX21" fmla="*/ 107252 w 171772"/>
                <a:gd name="connsiteY21" fmla="*/ 367284 h 995648"/>
                <a:gd name="connsiteX22" fmla="*/ 86297 w 171772"/>
                <a:gd name="connsiteY22" fmla="*/ 416719 h 995648"/>
                <a:gd name="connsiteX23" fmla="*/ 19621 w 171772"/>
                <a:gd name="connsiteY23" fmla="*/ 505968 h 995648"/>
                <a:gd name="connsiteX24" fmla="*/ 5048 w 171772"/>
                <a:gd name="connsiteY24" fmla="*/ 558927 h 995648"/>
                <a:gd name="connsiteX25" fmla="*/ 15335 w 171772"/>
                <a:gd name="connsiteY25" fmla="*/ 611505 h 995648"/>
                <a:gd name="connsiteX26" fmla="*/ 73438 w 171772"/>
                <a:gd name="connsiteY26" fmla="*/ 696182 h 995648"/>
                <a:gd name="connsiteX27" fmla="*/ 135160 w 171772"/>
                <a:gd name="connsiteY27" fmla="*/ 767525 h 995648"/>
                <a:gd name="connsiteX28" fmla="*/ 168497 w 171772"/>
                <a:gd name="connsiteY28" fmla="*/ 842677 h 995648"/>
                <a:gd name="connsiteX29" fmla="*/ 153162 w 171772"/>
                <a:gd name="connsiteY29" fmla="*/ 959358 h 995648"/>
                <a:gd name="connsiteX30" fmla="*/ 136303 w 171772"/>
                <a:gd name="connsiteY30" fmla="*/ 986981 h 995648"/>
                <a:gd name="connsiteX31" fmla="*/ 130969 w 171772"/>
                <a:gd name="connsiteY31" fmla="*/ 993553 h 9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772" h="995648">
                  <a:moveTo>
                    <a:pt x="129635" y="995648"/>
                  </a:moveTo>
                  <a:cubicBezTo>
                    <a:pt x="138257" y="984003"/>
                    <a:pt x="145752" y="971565"/>
                    <a:pt x="152019" y="958501"/>
                  </a:cubicBezTo>
                  <a:cubicBezTo>
                    <a:pt x="159070" y="943100"/>
                    <a:pt x="164035" y="926828"/>
                    <a:pt x="166783" y="910114"/>
                  </a:cubicBezTo>
                  <a:cubicBezTo>
                    <a:pt x="175176" y="860517"/>
                    <a:pt x="162660" y="809658"/>
                    <a:pt x="132207" y="769620"/>
                  </a:cubicBezTo>
                  <a:cubicBezTo>
                    <a:pt x="113051" y="744861"/>
                    <a:pt x="92440" y="721261"/>
                    <a:pt x="70485" y="698945"/>
                  </a:cubicBezTo>
                  <a:cubicBezTo>
                    <a:pt x="45770" y="674142"/>
                    <a:pt x="25703" y="645107"/>
                    <a:pt x="11240" y="613220"/>
                  </a:cubicBezTo>
                  <a:cubicBezTo>
                    <a:pt x="3834" y="596010"/>
                    <a:pt x="10" y="577472"/>
                    <a:pt x="0" y="558737"/>
                  </a:cubicBezTo>
                  <a:cubicBezTo>
                    <a:pt x="326" y="539354"/>
                    <a:pt x="5500" y="520362"/>
                    <a:pt x="15050" y="503492"/>
                  </a:cubicBezTo>
                  <a:cubicBezTo>
                    <a:pt x="34100" y="469487"/>
                    <a:pt x="62675" y="443960"/>
                    <a:pt x="81725" y="413957"/>
                  </a:cubicBezTo>
                  <a:cubicBezTo>
                    <a:pt x="91582" y="399575"/>
                    <a:pt x="98509" y="383392"/>
                    <a:pt x="102108" y="366332"/>
                  </a:cubicBezTo>
                  <a:cubicBezTo>
                    <a:pt x="105056" y="349841"/>
                    <a:pt x="105249" y="332975"/>
                    <a:pt x="102679" y="316421"/>
                  </a:cubicBezTo>
                  <a:cubicBezTo>
                    <a:pt x="97371" y="285695"/>
                    <a:pt x="87751" y="255874"/>
                    <a:pt x="74104" y="227838"/>
                  </a:cubicBezTo>
                  <a:cubicBezTo>
                    <a:pt x="62111" y="203028"/>
                    <a:pt x="51459" y="177591"/>
                    <a:pt x="42196" y="151638"/>
                  </a:cubicBezTo>
                  <a:cubicBezTo>
                    <a:pt x="25337" y="104013"/>
                    <a:pt x="30099" y="60008"/>
                    <a:pt x="42196" y="34481"/>
                  </a:cubicBezTo>
                  <a:cubicBezTo>
                    <a:pt x="46347" y="24553"/>
                    <a:pt x="52251" y="15455"/>
                    <a:pt x="59627" y="7620"/>
                  </a:cubicBezTo>
                  <a:cubicBezTo>
                    <a:pt x="62166" y="4814"/>
                    <a:pt x="64973" y="2261"/>
                    <a:pt x="68008" y="0"/>
                  </a:cubicBezTo>
                  <a:cubicBezTo>
                    <a:pt x="68008" y="0"/>
                    <a:pt x="65246" y="2762"/>
                    <a:pt x="60389" y="8287"/>
                  </a:cubicBezTo>
                  <a:cubicBezTo>
                    <a:pt x="53369" y="16387"/>
                    <a:pt x="47794" y="25634"/>
                    <a:pt x="43910" y="35624"/>
                  </a:cubicBezTo>
                  <a:cubicBezTo>
                    <a:pt x="32861" y="61055"/>
                    <a:pt x="28670" y="103727"/>
                    <a:pt x="45720" y="150876"/>
                  </a:cubicBezTo>
                  <a:cubicBezTo>
                    <a:pt x="55193" y="176493"/>
                    <a:pt x="65971" y="201608"/>
                    <a:pt x="78010" y="226123"/>
                  </a:cubicBezTo>
                  <a:cubicBezTo>
                    <a:pt x="92186" y="254419"/>
                    <a:pt x="102227" y="284604"/>
                    <a:pt x="107823" y="315754"/>
                  </a:cubicBezTo>
                  <a:cubicBezTo>
                    <a:pt x="110487" y="332844"/>
                    <a:pt x="110293" y="350257"/>
                    <a:pt x="107252" y="367284"/>
                  </a:cubicBezTo>
                  <a:cubicBezTo>
                    <a:pt x="103638" y="384996"/>
                    <a:pt x="96513" y="401805"/>
                    <a:pt x="86297" y="416719"/>
                  </a:cubicBezTo>
                  <a:cubicBezTo>
                    <a:pt x="66485" y="447389"/>
                    <a:pt x="38195" y="472916"/>
                    <a:pt x="19621" y="505968"/>
                  </a:cubicBezTo>
                  <a:cubicBezTo>
                    <a:pt x="10459" y="522144"/>
                    <a:pt x="5451" y="540340"/>
                    <a:pt x="5048" y="558927"/>
                  </a:cubicBezTo>
                  <a:cubicBezTo>
                    <a:pt x="4983" y="576959"/>
                    <a:pt x="8479" y="594827"/>
                    <a:pt x="15335" y="611505"/>
                  </a:cubicBezTo>
                  <a:cubicBezTo>
                    <a:pt x="29535" y="642949"/>
                    <a:pt x="49208" y="671621"/>
                    <a:pt x="73438" y="696182"/>
                  </a:cubicBezTo>
                  <a:cubicBezTo>
                    <a:pt x="95468" y="718664"/>
                    <a:pt x="116081" y="742490"/>
                    <a:pt x="135160" y="767525"/>
                  </a:cubicBezTo>
                  <a:cubicBezTo>
                    <a:pt x="151713" y="789790"/>
                    <a:pt x="163101" y="815462"/>
                    <a:pt x="168497" y="842677"/>
                  </a:cubicBezTo>
                  <a:cubicBezTo>
                    <a:pt x="175962" y="882211"/>
                    <a:pt x="170589" y="923096"/>
                    <a:pt x="153162" y="959358"/>
                  </a:cubicBezTo>
                  <a:cubicBezTo>
                    <a:pt x="148456" y="969093"/>
                    <a:pt x="142810" y="978345"/>
                    <a:pt x="136303" y="986981"/>
                  </a:cubicBezTo>
                  <a:lnTo>
                    <a:pt x="130969" y="993553"/>
                  </a:lnTo>
                  <a:close/>
                </a:path>
              </a:pathLst>
            </a:custGeom>
            <a:solidFill>
              <a:srgbClr val="455A6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4743C8B-84D2-4500-92A8-1E9F753C3251}"/>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FF725E"/>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ABC6147-C091-4F79-B2FB-46A549D3C3F2}"/>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00000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873BD39-3B9F-4E9F-8368-F24DE961DB72}"/>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FF725E"/>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A923485-F4C3-4221-BFF9-DF7EDB646407}"/>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00000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A0F0C23-6F49-496F-88EB-6BB325A1ED2D}"/>
                </a:ext>
              </a:extLst>
            </p:cNvPr>
            <p:cNvSpPr/>
            <p:nvPr/>
          </p:nvSpPr>
          <p:spPr>
            <a:xfrm>
              <a:off x="7207853" y="5072525"/>
              <a:ext cx="548925" cy="315087"/>
            </a:xfrm>
            <a:custGeom>
              <a:avLst/>
              <a:gdLst>
                <a:gd name="connsiteX0" fmla="*/ 0 w 548925"/>
                <a:gd name="connsiteY0" fmla="*/ 75152 h 315087"/>
                <a:gd name="connsiteX1" fmla="*/ 37433 w 548925"/>
                <a:gd name="connsiteY1" fmla="*/ 0 h 315087"/>
                <a:gd name="connsiteX2" fmla="*/ 548926 w 548925"/>
                <a:gd name="connsiteY2" fmla="*/ 248221 h 315087"/>
                <a:gd name="connsiteX3" fmla="*/ 522827 w 548925"/>
                <a:gd name="connsiteY3" fmla="*/ 315087 h 315087"/>
                <a:gd name="connsiteX4" fmla="*/ 0 w 548925"/>
                <a:gd name="connsiteY4" fmla="*/ 75152 h 3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25" h="315087">
                  <a:moveTo>
                    <a:pt x="0" y="75152"/>
                  </a:moveTo>
                  <a:lnTo>
                    <a:pt x="37433" y="0"/>
                  </a:lnTo>
                  <a:lnTo>
                    <a:pt x="548926" y="248221"/>
                  </a:lnTo>
                  <a:lnTo>
                    <a:pt x="522827" y="315087"/>
                  </a:lnTo>
                  <a:lnTo>
                    <a:pt x="0" y="75152"/>
                  </a:lnTo>
                  <a:close/>
                </a:path>
              </a:pathLst>
            </a:custGeom>
            <a:solidFill>
              <a:srgbClr val="E0E0E0"/>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1C0E25F-D7EA-4082-9CF1-B61DAABF5B62}"/>
                </a:ext>
              </a:extLst>
            </p:cNvPr>
            <p:cNvSpPr/>
            <p:nvPr/>
          </p:nvSpPr>
          <p:spPr>
            <a:xfrm>
              <a:off x="7150417" y="5094338"/>
              <a:ext cx="598455" cy="304609"/>
            </a:xfrm>
            <a:custGeom>
              <a:avLst/>
              <a:gdLst>
                <a:gd name="connsiteX0" fmla="*/ 0 w 598455"/>
                <a:gd name="connsiteY0" fmla="*/ 34004 h 304609"/>
                <a:gd name="connsiteX1" fmla="*/ 14764 w 598455"/>
                <a:gd name="connsiteY1" fmla="*/ 0 h 304609"/>
                <a:gd name="connsiteX2" fmla="*/ 598456 w 598455"/>
                <a:gd name="connsiteY2" fmla="*/ 274891 h 304609"/>
                <a:gd name="connsiteX3" fmla="*/ 587788 w 598455"/>
                <a:gd name="connsiteY3" fmla="*/ 304610 h 304609"/>
                <a:gd name="connsiteX4" fmla="*/ 0 w 598455"/>
                <a:gd name="connsiteY4" fmla="*/ 34004 h 30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55" h="304609">
                  <a:moveTo>
                    <a:pt x="0" y="34004"/>
                  </a:moveTo>
                  <a:lnTo>
                    <a:pt x="14764" y="0"/>
                  </a:lnTo>
                  <a:lnTo>
                    <a:pt x="598456" y="274891"/>
                  </a:lnTo>
                  <a:lnTo>
                    <a:pt x="587788" y="304610"/>
                  </a:lnTo>
                  <a:lnTo>
                    <a:pt x="0" y="34004"/>
                  </a:lnTo>
                  <a:close/>
                </a:path>
              </a:pathLst>
            </a:custGeom>
            <a:solidFill>
              <a:srgbClr val="FAFAF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D09D31-CEAC-46CE-9C13-36859556F1BA}"/>
                </a:ext>
              </a:extLst>
            </p:cNvPr>
            <p:cNvSpPr/>
            <p:nvPr/>
          </p:nvSpPr>
          <p:spPr>
            <a:xfrm>
              <a:off x="7487767" y="5510102"/>
              <a:ext cx="201790" cy="480731"/>
            </a:xfrm>
            <a:custGeom>
              <a:avLst/>
              <a:gdLst>
                <a:gd name="connsiteX0" fmla="*/ 201765 w 201790"/>
                <a:gd name="connsiteY0" fmla="*/ 2 h 480731"/>
                <a:gd name="connsiteX1" fmla="*/ 103181 w 201790"/>
                <a:gd name="connsiteY1" fmla="*/ 241366 h 480731"/>
                <a:gd name="connsiteX2" fmla="*/ 25 w 201790"/>
                <a:gd name="connsiteY2" fmla="*/ 480729 h 480731"/>
                <a:gd name="connsiteX3" fmla="*/ 98609 w 201790"/>
                <a:gd name="connsiteY3" fmla="*/ 239366 h 480731"/>
                <a:gd name="connsiteX4" fmla="*/ 201765 w 201790"/>
                <a:gd name="connsiteY4" fmla="*/ 2 h 48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 h="480731">
                  <a:moveTo>
                    <a:pt x="201765" y="2"/>
                  </a:moveTo>
                  <a:cubicBezTo>
                    <a:pt x="203003" y="574"/>
                    <a:pt x="158903" y="108587"/>
                    <a:pt x="103181" y="241366"/>
                  </a:cubicBezTo>
                  <a:cubicBezTo>
                    <a:pt x="47460" y="374144"/>
                    <a:pt x="1264" y="481301"/>
                    <a:pt x="25" y="480729"/>
                  </a:cubicBezTo>
                  <a:cubicBezTo>
                    <a:pt x="-1213" y="480158"/>
                    <a:pt x="42888" y="372144"/>
                    <a:pt x="98609" y="239366"/>
                  </a:cubicBezTo>
                  <a:cubicBezTo>
                    <a:pt x="154331" y="106587"/>
                    <a:pt x="200527" y="-569"/>
                    <a:pt x="201765" y="2"/>
                  </a:cubicBezTo>
                  <a:close/>
                </a:path>
              </a:pathLst>
            </a:custGeom>
            <a:solidFill>
              <a:srgbClr val="FFFFFF"/>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ABE45FE-F88A-43E8-B1DD-D5352DC8740E}"/>
                </a:ext>
              </a:extLst>
            </p:cNvPr>
            <p:cNvSpPr/>
            <p:nvPr/>
          </p:nvSpPr>
          <p:spPr>
            <a:xfrm>
              <a:off x="7081647" y="5278361"/>
              <a:ext cx="476154" cy="411479"/>
            </a:xfrm>
            <a:custGeom>
              <a:avLst/>
              <a:gdLst>
                <a:gd name="connsiteX0" fmla="*/ 103537 w 476154"/>
                <a:gd name="connsiteY0" fmla="*/ 0 h 411479"/>
                <a:gd name="connsiteX1" fmla="*/ 105156 w 476154"/>
                <a:gd name="connsiteY1" fmla="*/ 667 h 411479"/>
                <a:gd name="connsiteX2" fmla="*/ 110299 w 476154"/>
                <a:gd name="connsiteY2" fmla="*/ 2857 h 411479"/>
                <a:gd name="connsiteX3" fmla="*/ 130397 w 476154"/>
                <a:gd name="connsiteY3" fmla="*/ 11716 h 411479"/>
                <a:gd name="connsiteX4" fmla="*/ 206597 w 476154"/>
                <a:gd name="connsiteY4" fmla="*/ 45625 h 411479"/>
                <a:gd name="connsiteX5" fmla="*/ 474154 w 476154"/>
                <a:gd name="connsiteY5" fmla="*/ 166021 h 411479"/>
                <a:gd name="connsiteX6" fmla="*/ 476155 w 476154"/>
                <a:gd name="connsiteY6" fmla="*/ 166973 h 411479"/>
                <a:gd name="connsiteX7" fmla="*/ 475298 w 476154"/>
                <a:gd name="connsiteY7" fmla="*/ 169069 h 411479"/>
                <a:gd name="connsiteX8" fmla="*/ 370523 w 476154"/>
                <a:gd name="connsiteY8" fmla="*/ 409289 h 411479"/>
                <a:gd name="connsiteX9" fmla="*/ 369570 w 476154"/>
                <a:gd name="connsiteY9" fmla="*/ 411480 h 411479"/>
                <a:gd name="connsiteX10" fmla="*/ 367284 w 476154"/>
                <a:gd name="connsiteY10" fmla="*/ 410527 h 411479"/>
                <a:gd name="connsiteX11" fmla="*/ 366617 w 476154"/>
                <a:gd name="connsiteY11" fmla="*/ 410527 h 411479"/>
                <a:gd name="connsiteX12" fmla="*/ 1810 w 476154"/>
                <a:gd name="connsiteY12" fmla="*/ 255175 h 411479"/>
                <a:gd name="connsiteX13" fmla="*/ 0 w 476154"/>
                <a:gd name="connsiteY13" fmla="*/ 254413 h 411479"/>
                <a:gd name="connsiteX14" fmla="*/ 762 w 476154"/>
                <a:gd name="connsiteY14" fmla="*/ 252603 h 411479"/>
                <a:gd name="connsiteX15" fmla="*/ 75628 w 476154"/>
                <a:gd name="connsiteY15" fmla="*/ 68104 h 411479"/>
                <a:gd name="connsiteX16" fmla="*/ 96393 w 476154"/>
                <a:gd name="connsiteY16" fmla="*/ 17621 h 411479"/>
                <a:gd name="connsiteX17" fmla="*/ 101822 w 476154"/>
                <a:gd name="connsiteY17" fmla="*/ 4572 h 411479"/>
                <a:gd name="connsiteX18" fmla="*/ 103822 w 476154"/>
                <a:gd name="connsiteY18" fmla="*/ 285 h 411479"/>
                <a:gd name="connsiteX19" fmla="*/ 102108 w 476154"/>
                <a:gd name="connsiteY19" fmla="*/ 5143 h 411479"/>
                <a:gd name="connsiteX20" fmla="*/ 96869 w 476154"/>
                <a:gd name="connsiteY20" fmla="*/ 18669 h 411479"/>
                <a:gd name="connsiteX21" fmla="*/ 76962 w 476154"/>
                <a:gd name="connsiteY21" fmla="*/ 70009 h 411479"/>
                <a:gd name="connsiteX22" fmla="*/ 4381 w 476154"/>
                <a:gd name="connsiteY22" fmla="*/ 254032 h 411479"/>
                <a:gd name="connsiteX23" fmla="*/ 3334 w 476154"/>
                <a:gd name="connsiteY23" fmla="*/ 251460 h 411479"/>
                <a:gd name="connsiteX24" fmla="*/ 368522 w 476154"/>
                <a:gd name="connsiteY24" fmla="*/ 405955 h 411479"/>
                <a:gd name="connsiteX25" fmla="*/ 369189 w 476154"/>
                <a:gd name="connsiteY25" fmla="*/ 405955 h 411479"/>
                <a:gd name="connsiteX26" fmla="*/ 365950 w 476154"/>
                <a:gd name="connsiteY26" fmla="*/ 407289 h 411479"/>
                <a:gd name="connsiteX27" fmla="*/ 471297 w 476154"/>
                <a:gd name="connsiteY27" fmla="*/ 167164 h 411479"/>
                <a:gd name="connsiteX28" fmla="*/ 472440 w 476154"/>
                <a:gd name="connsiteY28" fmla="*/ 170212 h 411479"/>
                <a:gd name="connsiteX29" fmla="*/ 207359 w 476154"/>
                <a:gd name="connsiteY29" fmla="*/ 48387 h 411479"/>
                <a:gd name="connsiteX30" fmla="*/ 131159 w 476154"/>
                <a:gd name="connsiteY30" fmla="*/ 13049 h 411479"/>
                <a:gd name="connsiteX31" fmla="*/ 110776 w 476154"/>
                <a:gd name="connsiteY31" fmla="*/ 3524 h 411479"/>
                <a:gd name="connsiteX32" fmla="*/ 105537 w 476154"/>
                <a:gd name="connsiteY32" fmla="*/ 952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154" h="411479">
                  <a:moveTo>
                    <a:pt x="103537" y="0"/>
                  </a:moveTo>
                  <a:lnTo>
                    <a:pt x="105156" y="667"/>
                  </a:lnTo>
                  <a:lnTo>
                    <a:pt x="110299" y="2857"/>
                  </a:lnTo>
                  <a:lnTo>
                    <a:pt x="130397" y="11716"/>
                  </a:lnTo>
                  <a:lnTo>
                    <a:pt x="206597" y="45625"/>
                  </a:lnTo>
                  <a:lnTo>
                    <a:pt x="474154" y="166021"/>
                  </a:lnTo>
                  <a:lnTo>
                    <a:pt x="476155" y="166973"/>
                  </a:lnTo>
                  <a:lnTo>
                    <a:pt x="475298" y="169069"/>
                  </a:lnTo>
                  <a:cubicBezTo>
                    <a:pt x="443103" y="242697"/>
                    <a:pt x="407575" y="323945"/>
                    <a:pt x="370523" y="409289"/>
                  </a:cubicBezTo>
                  <a:lnTo>
                    <a:pt x="369570" y="411480"/>
                  </a:lnTo>
                  <a:lnTo>
                    <a:pt x="367284" y="410527"/>
                  </a:lnTo>
                  <a:lnTo>
                    <a:pt x="366617" y="410527"/>
                  </a:lnTo>
                  <a:lnTo>
                    <a:pt x="1810" y="255175"/>
                  </a:lnTo>
                  <a:lnTo>
                    <a:pt x="0" y="254413"/>
                  </a:lnTo>
                  <a:lnTo>
                    <a:pt x="762" y="252603"/>
                  </a:lnTo>
                  <a:cubicBezTo>
                    <a:pt x="31909" y="175641"/>
                    <a:pt x="57912" y="112490"/>
                    <a:pt x="75628" y="68104"/>
                  </a:cubicBezTo>
                  <a:cubicBezTo>
                    <a:pt x="84487" y="46482"/>
                    <a:pt x="91535" y="29527"/>
                    <a:pt x="96393" y="17621"/>
                  </a:cubicBezTo>
                  <a:lnTo>
                    <a:pt x="101822" y="4572"/>
                  </a:lnTo>
                  <a:cubicBezTo>
                    <a:pt x="102359" y="3086"/>
                    <a:pt x="103028" y="1651"/>
                    <a:pt x="103822" y="285"/>
                  </a:cubicBezTo>
                  <a:cubicBezTo>
                    <a:pt x="103822" y="286"/>
                    <a:pt x="103251" y="2000"/>
                    <a:pt x="102108" y="5143"/>
                  </a:cubicBezTo>
                  <a:cubicBezTo>
                    <a:pt x="100965" y="8287"/>
                    <a:pt x="99060" y="12954"/>
                    <a:pt x="96869" y="18669"/>
                  </a:cubicBezTo>
                  <a:cubicBezTo>
                    <a:pt x="92202" y="30766"/>
                    <a:pt x="85534" y="48006"/>
                    <a:pt x="76962" y="70009"/>
                  </a:cubicBezTo>
                  <a:cubicBezTo>
                    <a:pt x="59531" y="114205"/>
                    <a:pt x="34671" y="177355"/>
                    <a:pt x="4381" y="254032"/>
                  </a:cubicBezTo>
                  <a:lnTo>
                    <a:pt x="3334" y="251460"/>
                  </a:lnTo>
                  <a:lnTo>
                    <a:pt x="368522" y="405955"/>
                  </a:lnTo>
                  <a:lnTo>
                    <a:pt x="369189" y="405955"/>
                  </a:lnTo>
                  <a:lnTo>
                    <a:pt x="365950" y="407289"/>
                  </a:lnTo>
                  <a:cubicBezTo>
                    <a:pt x="403384" y="322040"/>
                    <a:pt x="439007" y="240887"/>
                    <a:pt x="471297" y="167164"/>
                  </a:cubicBezTo>
                  <a:lnTo>
                    <a:pt x="472440" y="170212"/>
                  </a:lnTo>
                  <a:lnTo>
                    <a:pt x="207359" y="48387"/>
                  </a:lnTo>
                  <a:lnTo>
                    <a:pt x="131159" y="13049"/>
                  </a:lnTo>
                  <a:lnTo>
                    <a:pt x="110776" y="3524"/>
                  </a:lnTo>
                  <a:lnTo>
                    <a:pt x="105537" y="952"/>
                  </a:lnTo>
                  <a:close/>
                </a:path>
              </a:pathLst>
            </a:custGeom>
            <a:solidFill>
              <a:srgbClr val="FFFFF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D6D0E90-5E17-4569-9F8C-715EE896E147}"/>
                </a:ext>
              </a:extLst>
            </p:cNvPr>
            <p:cNvSpPr/>
            <p:nvPr/>
          </p:nvSpPr>
          <p:spPr>
            <a:xfrm>
              <a:off x="7111650" y="5453525"/>
              <a:ext cx="349186" cy="144970"/>
            </a:xfrm>
            <a:custGeom>
              <a:avLst/>
              <a:gdLst>
                <a:gd name="connsiteX0" fmla="*/ 349186 w 349186"/>
                <a:gd name="connsiteY0" fmla="*/ 144971 h 144970"/>
                <a:gd name="connsiteX1" fmla="*/ 345757 w 349186"/>
                <a:gd name="connsiteY1" fmla="*/ 137351 h 144970"/>
                <a:gd name="connsiteX2" fmla="*/ 337376 w 349186"/>
                <a:gd name="connsiteY2" fmla="*/ 115348 h 144970"/>
                <a:gd name="connsiteX3" fmla="*/ 308229 w 349186"/>
                <a:gd name="connsiteY3" fmla="*/ 36004 h 144970"/>
                <a:gd name="connsiteX4" fmla="*/ 310896 w 349186"/>
                <a:gd name="connsiteY4" fmla="*/ 37338 h 144970"/>
                <a:gd name="connsiteX5" fmla="*/ 208502 w 349186"/>
                <a:gd name="connsiteY5" fmla="*/ 70866 h 144970"/>
                <a:gd name="connsiteX6" fmla="*/ 206597 w 349186"/>
                <a:gd name="connsiteY6" fmla="*/ 71438 h 144970"/>
                <a:gd name="connsiteX7" fmla="*/ 205550 w 349186"/>
                <a:gd name="connsiteY7" fmla="*/ 69818 h 144970"/>
                <a:gd name="connsiteX8" fmla="*/ 196882 w 349186"/>
                <a:gd name="connsiteY8" fmla="*/ 56007 h 144970"/>
                <a:gd name="connsiteX9" fmla="*/ 165449 w 349186"/>
                <a:gd name="connsiteY9" fmla="*/ 3810 h 144970"/>
                <a:gd name="connsiteX10" fmla="*/ 168402 w 349186"/>
                <a:gd name="connsiteY10" fmla="*/ 4858 h 144970"/>
                <a:gd name="connsiteX11" fmla="*/ 48101 w 349186"/>
                <a:gd name="connsiteY11" fmla="*/ 51245 h 144970"/>
                <a:gd name="connsiteX12" fmla="*/ 12954 w 349186"/>
                <a:gd name="connsiteY12" fmla="*/ 64294 h 144970"/>
                <a:gd name="connsiteX13" fmla="*/ 0 w 349186"/>
                <a:gd name="connsiteY13" fmla="*/ 68485 h 144970"/>
                <a:gd name="connsiteX14" fmla="*/ 12287 w 349186"/>
                <a:gd name="connsiteY14" fmla="*/ 62770 h 144970"/>
                <a:gd name="connsiteX15" fmla="*/ 46958 w 349186"/>
                <a:gd name="connsiteY15" fmla="*/ 48387 h 144970"/>
                <a:gd name="connsiteX16" fmla="*/ 166592 w 349186"/>
                <a:gd name="connsiteY16" fmla="*/ 762 h 144970"/>
                <a:gd name="connsiteX17" fmla="*/ 168497 w 349186"/>
                <a:gd name="connsiteY17" fmla="*/ 0 h 144970"/>
                <a:gd name="connsiteX18" fmla="*/ 169545 w 349186"/>
                <a:gd name="connsiteY18" fmla="*/ 1714 h 144970"/>
                <a:gd name="connsiteX19" fmla="*/ 201549 w 349186"/>
                <a:gd name="connsiteY19" fmla="*/ 53435 h 144970"/>
                <a:gd name="connsiteX20" fmla="*/ 210312 w 349186"/>
                <a:gd name="connsiteY20" fmla="*/ 67532 h 144970"/>
                <a:gd name="connsiteX21" fmla="*/ 207455 w 349186"/>
                <a:gd name="connsiteY21" fmla="*/ 66485 h 144970"/>
                <a:gd name="connsiteX22" fmla="*/ 310039 w 349186"/>
                <a:gd name="connsiteY22" fmla="*/ 33623 h 144970"/>
                <a:gd name="connsiteX23" fmla="*/ 312039 w 349186"/>
                <a:gd name="connsiteY23" fmla="*/ 33052 h 144970"/>
                <a:gd name="connsiteX24" fmla="*/ 312706 w 349186"/>
                <a:gd name="connsiteY24" fmla="*/ 34957 h 144970"/>
                <a:gd name="connsiteX25" fmla="*/ 340138 w 349186"/>
                <a:gd name="connsiteY25" fmla="*/ 114871 h 144970"/>
                <a:gd name="connsiteX26" fmla="*/ 347472 w 349186"/>
                <a:gd name="connsiteY26" fmla="*/ 137351 h 144970"/>
                <a:gd name="connsiteX27" fmla="*/ 349186 w 349186"/>
                <a:gd name="connsiteY27" fmla="*/ 144971 h 1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9186" h="144970">
                  <a:moveTo>
                    <a:pt x="349186" y="144971"/>
                  </a:moveTo>
                  <a:cubicBezTo>
                    <a:pt x="347772" y="142562"/>
                    <a:pt x="346622" y="140007"/>
                    <a:pt x="345757" y="137351"/>
                  </a:cubicBezTo>
                  <a:lnTo>
                    <a:pt x="337376" y="115348"/>
                  </a:lnTo>
                  <a:cubicBezTo>
                    <a:pt x="330041" y="95536"/>
                    <a:pt x="320135" y="68389"/>
                    <a:pt x="308229" y="36004"/>
                  </a:cubicBezTo>
                  <a:lnTo>
                    <a:pt x="310896" y="37338"/>
                  </a:lnTo>
                  <a:lnTo>
                    <a:pt x="208502" y="70866"/>
                  </a:lnTo>
                  <a:lnTo>
                    <a:pt x="206597" y="71438"/>
                  </a:lnTo>
                  <a:lnTo>
                    <a:pt x="205550" y="69818"/>
                  </a:lnTo>
                  <a:lnTo>
                    <a:pt x="196882" y="56007"/>
                  </a:lnTo>
                  <a:lnTo>
                    <a:pt x="165449" y="3810"/>
                  </a:lnTo>
                  <a:lnTo>
                    <a:pt x="168402" y="4858"/>
                  </a:lnTo>
                  <a:lnTo>
                    <a:pt x="48101" y="51245"/>
                  </a:lnTo>
                  <a:lnTo>
                    <a:pt x="12954" y="64294"/>
                  </a:lnTo>
                  <a:cubicBezTo>
                    <a:pt x="8755" y="66036"/>
                    <a:pt x="4423" y="67438"/>
                    <a:pt x="0" y="68485"/>
                  </a:cubicBezTo>
                  <a:cubicBezTo>
                    <a:pt x="3934" y="66251"/>
                    <a:pt x="8044" y="64339"/>
                    <a:pt x="12287" y="62770"/>
                  </a:cubicBezTo>
                  <a:lnTo>
                    <a:pt x="46958" y="48387"/>
                  </a:lnTo>
                  <a:lnTo>
                    <a:pt x="166592" y="762"/>
                  </a:lnTo>
                  <a:lnTo>
                    <a:pt x="168497" y="0"/>
                  </a:lnTo>
                  <a:lnTo>
                    <a:pt x="169545" y="1714"/>
                  </a:lnTo>
                  <a:lnTo>
                    <a:pt x="201549" y="53435"/>
                  </a:lnTo>
                  <a:cubicBezTo>
                    <a:pt x="204502" y="58293"/>
                    <a:pt x="207550" y="62960"/>
                    <a:pt x="210312" y="67532"/>
                  </a:cubicBezTo>
                  <a:lnTo>
                    <a:pt x="207455" y="66485"/>
                  </a:lnTo>
                  <a:lnTo>
                    <a:pt x="310039" y="33623"/>
                  </a:lnTo>
                  <a:lnTo>
                    <a:pt x="312039" y="33052"/>
                  </a:lnTo>
                  <a:lnTo>
                    <a:pt x="312706" y="34957"/>
                  </a:lnTo>
                  <a:lnTo>
                    <a:pt x="340138" y="114871"/>
                  </a:lnTo>
                  <a:cubicBezTo>
                    <a:pt x="343186" y="124396"/>
                    <a:pt x="345567" y="131540"/>
                    <a:pt x="347472" y="137351"/>
                  </a:cubicBezTo>
                  <a:cubicBezTo>
                    <a:pt x="348263" y="139836"/>
                    <a:pt x="348837" y="142386"/>
                    <a:pt x="349186" y="144971"/>
                  </a:cubicBezTo>
                  <a:close/>
                </a:path>
              </a:pathLst>
            </a:custGeom>
            <a:solidFill>
              <a:srgbClr val="FFFFF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779DB69-5FEA-4A01-98D2-6345E44F1013}"/>
                </a:ext>
              </a:extLst>
            </p:cNvPr>
            <p:cNvSpPr/>
            <p:nvPr/>
          </p:nvSpPr>
          <p:spPr>
            <a:xfrm>
              <a:off x="7316519" y="5419973"/>
              <a:ext cx="44775" cy="45739"/>
            </a:xfrm>
            <a:custGeom>
              <a:avLst/>
              <a:gdLst>
                <a:gd name="connsiteX0" fmla="*/ 44305 w 44775"/>
                <a:gd name="connsiteY0" fmla="*/ 22884 h 45739"/>
                <a:gd name="connsiteX1" fmla="*/ 42686 w 44775"/>
                <a:gd name="connsiteY1" fmla="*/ 18026 h 45739"/>
                <a:gd name="connsiteX2" fmla="*/ 35066 w 44775"/>
                <a:gd name="connsiteY2" fmla="*/ 7739 h 45739"/>
                <a:gd name="connsiteX3" fmla="*/ 17254 w 44775"/>
                <a:gd name="connsiteY3" fmla="*/ 5548 h 45739"/>
                <a:gd name="connsiteX4" fmla="*/ 6587 w 44775"/>
                <a:gd name="connsiteY4" fmla="*/ 29552 h 45739"/>
                <a:gd name="connsiteX5" fmla="*/ 17254 w 44775"/>
                <a:gd name="connsiteY5" fmla="*/ 40220 h 45739"/>
                <a:gd name="connsiteX6" fmla="*/ 35066 w 44775"/>
                <a:gd name="connsiteY6" fmla="*/ 37934 h 45739"/>
                <a:gd name="connsiteX7" fmla="*/ 42686 w 44775"/>
                <a:gd name="connsiteY7" fmla="*/ 27647 h 45739"/>
                <a:gd name="connsiteX8" fmla="*/ 44305 w 44775"/>
                <a:gd name="connsiteY8" fmla="*/ 22884 h 45739"/>
                <a:gd name="connsiteX9" fmla="*/ 44305 w 44775"/>
                <a:gd name="connsiteY9" fmla="*/ 28123 h 45739"/>
                <a:gd name="connsiteX10" fmla="*/ 36876 w 44775"/>
                <a:gd name="connsiteY10" fmla="*/ 40696 h 45739"/>
                <a:gd name="connsiteX11" fmla="*/ 15445 w 44775"/>
                <a:gd name="connsiteY11" fmla="*/ 44506 h 45739"/>
                <a:gd name="connsiteX12" fmla="*/ 1245 w 44775"/>
                <a:gd name="connsiteY12" fmla="*/ 15462 h 45739"/>
                <a:gd name="connsiteX13" fmla="*/ 15445 w 44775"/>
                <a:gd name="connsiteY13" fmla="*/ 1262 h 45739"/>
                <a:gd name="connsiteX14" fmla="*/ 36876 w 44775"/>
                <a:gd name="connsiteY14" fmla="*/ 4977 h 45739"/>
                <a:gd name="connsiteX15" fmla="*/ 44305 w 44775"/>
                <a:gd name="connsiteY15" fmla="*/ 17550 h 45739"/>
                <a:gd name="connsiteX16" fmla="*/ 44305 w 44775"/>
                <a:gd name="connsiteY16" fmla="*/ 22884 h 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75" h="45739">
                  <a:moveTo>
                    <a:pt x="44305" y="22884"/>
                  </a:moveTo>
                  <a:cubicBezTo>
                    <a:pt x="44305" y="22884"/>
                    <a:pt x="43734" y="20979"/>
                    <a:pt x="42686" y="18026"/>
                  </a:cubicBezTo>
                  <a:cubicBezTo>
                    <a:pt x="41254" y="13901"/>
                    <a:pt x="38595" y="10312"/>
                    <a:pt x="35066" y="7739"/>
                  </a:cubicBezTo>
                  <a:cubicBezTo>
                    <a:pt x="29866" y="4083"/>
                    <a:pt x="23185" y="3261"/>
                    <a:pt x="17254" y="5548"/>
                  </a:cubicBezTo>
                  <a:cubicBezTo>
                    <a:pt x="7680" y="9231"/>
                    <a:pt x="2904" y="19978"/>
                    <a:pt x="6587" y="29552"/>
                  </a:cubicBezTo>
                  <a:cubicBezTo>
                    <a:pt x="8474" y="34457"/>
                    <a:pt x="12350" y="38333"/>
                    <a:pt x="17254" y="40220"/>
                  </a:cubicBezTo>
                  <a:cubicBezTo>
                    <a:pt x="23201" y="42479"/>
                    <a:pt x="29883" y="41622"/>
                    <a:pt x="35066" y="37934"/>
                  </a:cubicBezTo>
                  <a:cubicBezTo>
                    <a:pt x="38622" y="35388"/>
                    <a:pt x="41287" y="31790"/>
                    <a:pt x="42686" y="27647"/>
                  </a:cubicBezTo>
                  <a:cubicBezTo>
                    <a:pt x="43734" y="24694"/>
                    <a:pt x="43829" y="22884"/>
                    <a:pt x="44305" y="22884"/>
                  </a:cubicBezTo>
                  <a:cubicBezTo>
                    <a:pt x="44782" y="22884"/>
                    <a:pt x="45067" y="24694"/>
                    <a:pt x="44305" y="28123"/>
                  </a:cubicBezTo>
                  <a:cubicBezTo>
                    <a:pt x="43417" y="33069"/>
                    <a:pt x="40780" y="37531"/>
                    <a:pt x="36876" y="40696"/>
                  </a:cubicBezTo>
                  <a:cubicBezTo>
                    <a:pt x="30880" y="45605"/>
                    <a:pt x="22765" y="47048"/>
                    <a:pt x="15445" y="44506"/>
                  </a:cubicBezTo>
                  <a:cubicBezTo>
                    <a:pt x="3503" y="40407"/>
                    <a:pt x="-2854" y="27404"/>
                    <a:pt x="1245" y="15462"/>
                  </a:cubicBezTo>
                  <a:cubicBezTo>
                    <a:pt x="3534" y="8792"/>
                    <a:pt x="8774" y="3552"/>
                    <a:pt x="15445" y="1262"/>
                  </a:cubicBezTo>
                  <a:cubicBezTo>
                    <a:pt x="22749" y="-1306"/>
                    <a:pt x="30862" y="100"/>
                    <a:pt x="36876" y="4977"/>
                  </a:cubicBezTo>
                  <a:cubicBezTo>
                    <a:pt x="40761" y="8158"/>
                    <a:pt x="43393" y="12613"/>
                    <a:pt x="44305" y="17550"/>
                  </a:cubicBezTo>
                  <a:cubicBezTo>
                    <a:pt x="45067" y="20503"/>
                    <a:pt x="44591" y="22884"/>
                    <a:pt x="44305" y="22884"/>
                  </a:cubicBezTo>
                  <a:close/>
                </a:path>
              </a:pathLst>
            </a:custGeom>
            <a:solidFill>
              <a:srgbClr val="FFFFFF"/>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18CFDB-86B0-493E-AC9D-892108A55530}"/>
                </a:ext>
              </a:extLst>
            </p:cNvPr>
            <p:cNvSpPr/>
            <p:nvPr/>
          </p:nvSpPr>
          <p:spPr>
            <a:xfrm>
              <a:off x="7440453" y="5295986"/>
              <a:ext cx="190500" cy="221165"/>
            </a:xfrm>
            <a:custGeom>
              <a:avLst/>
              <a:gdLst>
                <a:gd name="connsiteX0" fmla="*/ 190500 w 190500"/>
                <a:gd name="connsiteY0" fmla="*/ 53145 h 221165"/>
                <a:gd name="connsiteX1" fmla="*/ 85725 w 190500"/>
                <a:gd name="connsiteY1" fmla="*/ 5044 h 221165"/>
                <a:gd name="connsiteX2" fmla="*/ 0 w 190500"/>
                <a:gd name="connsiteY2" fmla="*/ 193543 h 221165"/>
                <a:gd name="connsiteX3" fmla="*/ 38100 w 190500"/>
                <a:gd name="connsiteY3" fmla="*/ 181447 h 221165"/>
                <a:gd name="connsiteX4" fmla="*/ 61913 w 190500"/>
                <a:gd name="connsiteY4" fmla="*/ 221166 h 221165"/>
                <a:gd name="connsiteX5" fmla="*/ 149828 w 190500"/>
                <a:gd name="connsiteY5" fmla="*/ 35143 h 2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21165">
                  <a:moveTo>
                    <a:pt x="190500" y="53145"/>
                  </a:moveTo>
                  <a:cubicBezTo>
                    <a:pt x="190500" y="53145"/>
                    <a:pt x="153162" y="-19435"/>
                    <a:pt x="85725" y="5044"/>
                  </a:cubicBezTo>
                  <a:cubicBezTo>
                    <a:pt x="59341" y="14569"/>
                    <a:pt x="0" y="193543"/>
                    <a:pt x="0" y="193543"/>
                  </a:cubicBezTo>
                  <a:lnTo>
                    <a:pt x="38100" y="181447"/>
                  </a:lnTo>
                  <a:lnTo>
                    <a:pt x="61913" y="221166"/>
                  </a:lnTo>
                  <a:cubicBezTo>
                    <a:pt x="61913" y="221166"/>
                    <a:pt x="138113" y="33524"/>
                    <a:pt x="149828" y="35143"/>
                  </a:cubicBezTo>
                  <a:close/>
                </a:path>
              </a:pathLst>
            </a:custGeom>
            <a:solidFill>
              <a:srgbClr val="FF725E"/>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674D9-82BB-4E6A-B645-720006B5E2E3}"/>
                </a:ext>
              </a:extLst>
            </p:cNvPr>
            <p:cNvSpPr/>
            <p:nvPr/>
          </p:nvSpPr>
          <p:spPr>
            <a:xfrm>
              <a:off x="7045261" y="5585637"/>
              <a:ext cx="400240" cy="157924"/>
            </a:xfrm>
            <a:custGeom>
              <a:avLst/>
              <a:gdLst>
                <a:gd name="connsiteX0" fmla="*/ 400240 w 400240"/>
                <a:gd name="connsiteY0" fmla="*/ 157924 h 157924"/>
                <a:gd name="connsiteX1" fmla="*/ 384238 w 400240"/>
                <a:gd name="connsiteY1" fmla="*/ 152495 h 157924"/>
                <a:gd name="connsiteX2" fmla="*/ 340995 w 400240"/>
                <a:gd name="connsiteY2" fmla="*/ 136302 h 157924"/>
                <a:gd name="connsiteX3" fmla="*/ 199168 w 400240"/>
                <a:gd name="connsiteY3" fmla="*/ 81153 h 157924"/>
                <a:gd name="connsiteX4" fmla="*/ 57817 w 400240"/>
                <a:gd name="connsiteY4" fmla="*/ 24669 h 157924"/>
                <a:gd name="connsiteX5" fmla="*/ 15240 w 400240"/>
                <a:gd name="connsiteY5" fmla="*/ 7048 h 157924"/>
                <a:gd name="connsiteX6" fmla="*/ 0 w 400240"/>
                <a:gd name="connsiteY6" fmla="*/ 0 h 157924"/>
                <a:gd name="connsiteX7" fmla="*/ 16097 w 400240"/>
                <a:gd name="connsiteY7" fmla="*/ 5334 h 157924"/>
                <a:gd name="connsiteX8" fmla="*/ 59341 w 400240"/>
                <a:gd name="connsiteY8" fmla="*/ 21526 h 157924"/>
                <a:gd name="connsiteX9" fmla="*/ 201168 w 400240"/>
                <a:gd name="connsiteY9" fmla="*/ 76676 h 157924"/>
                <a:gd name="connsiteX10" fmla="*/ 342329 w 400240"/>
                <a:gd name="connsiteY10" fmla="*/ 133064 h 157924"/>
                <a:gd name="connsiteX11" fmla="*/ 384905 w 400240"/>
                <a:gd name="connsiteY11" fmla="*/ 150685 h 157924"/>
                <a:gd name="connsiteX12" fmla="*/ 400241 w 400240"/>
                <a:gd name="connsiteY12" fmla="*/ 157924 h 1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240" h="157924">
                  <a:moveTo>
                    <a:pt x="400240" y="157924"/>
                  </a:moveTo>
                  <a:cubicBezTo>
                    <a:pt x="394780" y="156512"/>
                    <a:pt x="389431" y="154697"/>
                    <a:pt x="384238" y="152495"/>
                  </a:cubicBezTo>
                  <a:lnTo>
                    <a:pt x="340995" y="136302"/>
                  </a:lnTo>
                  <a:cubicBezTo>
                    <a:pt x="304609" y="122491"/>
                    <a:pt x="254413" y="102965"/>
                    <a:pt x="199168" y="81153"/>
                  </a:cubicBezTo>
                  <a:cubicBezTo>
                    <a:pt x="143923" y="59341"/>
                    <a:pt x="94393" y="39433"/>
                    <a:pt x="57817" y="24669"/>
                  </a:cubicBezTo>
                  <a:lnTo>
                    <a:pt x="15240" y="7048"/>
                  </a:lnTo>
                  <a:cubicBezTo>
                    <a:pt x="9968" y="5139"/>
                    <a:pt x="4869" y="2781"/>
                    <a:pt x="0" y="0"/>
                  </a:cubicBezTo>
                  <a:cubicBezTo>
                    <a:pt x="5481" y="1410"/>
                    <a:pt x="10859" y="3192"/>
                    <a:pt x="16097" y="5334"/>
                  </a:cubicBezTo>
                  <a:lnTo>
                    <a:pt x="59341" y="21526"/>
                  </a:lnTo>
                  <a:cubicBezTo>
                    <a:pt x="95726" y="35433"/>
                    <a:pt x="145828" y="54864"/>
                    <a:pt x="201168" y="76676"/>
                  </a:cubicBezTo>
                  <a:cubicBezTo>
                    <a:pt x="256508" y="98488"/>
                    <a:pt x="305943" y="118396"/>
                    <a:pt x="342329" y="133064"/>
                  </a:cubicBezTo>
                  <a:lnTo>
                    <a:pt x="384905" y="150685"/>
                  </a:lnTo>
                  <a:cubicBezTo>
                    <a:pt x="390201" y="152689"/>
                    <a:pt x="395329" y="155109"/>
                    <a:pt x="400241" y="157924"/>
                  </a:cubicBezTo>
                  <a:close/>
                </a:path>
              </a:pathLst>
            </a:custGeom>
            <a:solidFill>
              <a:srgbClr val="FFFFFF"/>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08E0135-0D46-45AE-A656-45164187BEB9}"/>
                </a:ext>
              </a:extLst>
            </p:cNvPr>
            <p:cNvSpPr/>
            <p:nvPr/>
          </p:nvSpPr>
          <p:spPr>
            <a:xfrm>
              <a:off x="7022782" y="5616784"/>
              <a:ext cx="400335" cy="157257"/>
            </a:xfrm>
            <a:custGeom>
              <a:avLst/>
              <a:gdLst>
                <a:gd name="connsiteX0" fmla="*/ 400336 w 400335"/>
                <a:gd name="connsiteY0" fmla="*/ 157258 h 157257"/>
                <a:gd name="connsiteX1" fmla="*/ 384238 w 400335"/>
                <a:gd name="connsiteY1" fmla="*/ 152019 h 157257"/>
                <a:gd name="connsiteX2" fmla="*/ 340995 w 400335"/>
                <a:gd name="connsiteY2" fmla="*/ 135826 h 157257"/>
                <a:gd name="connsiteX3" fmla="*/ 199168 w 400335"/>
                <a:gd name="connsiteY3" fmla="*/ 80677 h 157257"/>
                <a:gd name="connsiteX4" fmla="*/ 57817 w 400335"/>
                <a:gd name="connsiteY4" fmla="*/ 24193 h 157257"/>
                <a:gd name="connsiteX5" fmla="*/ 15335 w 400335"/>
                <a:gd name="connsiteY5" fmla="*/ 7048 h 157257"/>
                <a:gd name="connsiteX6" fmla="*/ 0 w 400335"/>
                <a:gd name="connsiteY6" fmla="*/ 0 h 157257"/>
                <a:gd name="connsiteX7" fmla="*/ 16097 w 400335"/>
                <a:gd name="connsiteY7" fmla="*/ 5334 h 157257"/>
                <a:gd name="connsiteX8" fmla="*/ 59341 w 400335"/>
                <a:gd name="connsiteY8" fmla="*/ 21526 h 157257"/>
                <a:gd name="connsiteX9" fmla="*/ 201168 w 400335"/>
                <a:gd name="connsiteY9" fmla="*/ 76581 h 157257"/>
                <a:gd name="connsiteX10" fmla="*/ 342329 w 400335"/>
                <a:gd name="connsiteY10" fmla="*/ 133064 h 157257"/>
                <a:gd name="connsiteX11" fmla="*/ 384905 w 400335"/>
                <a:gd name="connsiteY11" fmla="*/ 150685 h 157257"/>
                <a:gd name="connsiteX12" fmla="*/ 400336 w 400335"/>
                <a:gd name="connsiteY12" fmla="*/ 157258 h 1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257">
                  <a:moveTo>
                    <a:pt x="400336" y="157258"/>
                  </a:moveTo>
                  <a:cubicBezTo>
                    <a:pt x="394821" y="156007"/>
                    <a:pt x="389433" y="154253"/>
                    <a:pt x="384238" y="152019"/>
                  </a:cubicBezTo>
                  <a:lnTo>
                    <a:pt x="340995" y="135826"/>
                  </a:lnTo>
                  <a:cubicBezTo>
                    <a:pt x="304609" y="121920"/>
                    <a:pt x="254413" y="102489"/>
                    <a:pt x="199168" y="80677"/>
                  </a:cubicBezTo>
                  <a:cubicBezTo>
                    <a:pt x="143923" y="58864"/>
                    <a:pt x="94393" y="38862"/>
                    <a:pt x="57817" y="24193"/>
                  </a:cubicBezTo>
                  <a:lnTo>
                    <a:pt x="15335" y="7048"/>
                  </a:lnTo>
                  <a:cubicBezTo>
                    <a:pt x="10050" y="5097"/>
                    <a:pt x="4923" y="2741"/>
                    <a:pt x="0" y="0"/>
                  </a:cubicBezTo>
                  <a:cubicBezTo>
                    <a:pt x="5502" y="1336"/>
                    <a:pt x="10886" y="3120"/>
                    <a:pt x="16097" y="5334"/>
                  </a:cubicBezTo>
                  <a:lnTo>
                    <a:pt x="59341" y="21526"/>
                  </a:lnTo>
                  <a:cubicBezTo>
                    <a:pt x="95726" y="35338"/>
                    <a:pt x="145828" y="54769"/>
                    <a:pt x="201168" y="76581"/>
                  </a:cubicBezTo>
                  <a:cubicBezTo>
                    <a:pt x="256508" y="98393"/>
                    <a:pt x="305943" y="118300"/>
                    <a:pt x="342329" y="133064"/>
                  </a:cubicBezTo>
                  <a:lnTo>
                    <a:pt x="384905" y="150685"/>
                  </a:lnTo>
                  <a:cubicBezTo>
                    <a:pt x="390182" y="152550"/>
                    <a:pt x="395335" y="154745"/>
                    <a:pt x="400336" y="157258"/>
                  </a:cubicBezTo>
                  <a:close/>
                </a:path>
              </a:pathLst>
            </a:custGeom>
            <a:solidFill>
              <a:srgbClr val="FFFFF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45EA2D1-79C9-43CB-98F6-58C690C05AB4}"/>
                </a:ext>
              </a:extLst>
            </p:cNvPr>
            <p:cNvSpPr/>
            <p:nvPr/>
          </p:nvSpPr>
          <p:spPr>
            <a:xfrm>
              <a:off x="7010590" y="5657265"/>
              <a:ext cx="400335" cy="157733"/>
            </a:xfrm>
            <a:custGeom>
              <a:avLst/>
              <a:gdLst>
                <a:gd name="connsiteX0" fmla="*/ 400336 w 400335"/>
                <a:gd name="connsiteY0" fmla="*/ 157734 h 157733"/>
                <a:gd name="connsiteX1" fmla="*/ 384238 w 400335"/>
                <a:gd name="connsiteY1" fmla="*/ 152495 h 157733"/>
                <a:gd name="connsiteX2" fmla="*/ 340995 w 400335"/>
                <a:gd name="connsiteY2" fmla="*/ 136303 h 157733"/>
                <a:gd name="connsiteX3" fmla="*/ 199168 w 400335"/>
                <a:gd name="connsiteY3" fmla="*/ 81153 h 157733"/>
                <a:gd name="connsiteX4" fmla="*/ 57817 w 400335"/>
                <a:gd name="connsiteY4" fmla="*/ 24670 h 157733"/>
                <a:gd name="connsiteX5" fmla="*/ 15240 w 400335"/>
                <a:gd name="connsiteY5" fmla="*/ 7048 h 157733"/>
                <a:gd name="connsiteX6" fmla="*/ 0 w 400335"/>
                <a:gd name="connsiteY6" fmla="*/ 0 h 157733"/>
                <a:gd name="connsiteX7" fmla="*/ 16097 w 400335"/>
                <a:gd name="connsiteY7" fmla="*/ 5334 h 157733"/>
                <a:gd name="connsiteX8" fmla="*/ 59341 w 400335"/>
                <a:gd name="connsiteY8" fmla="*/ 21526 h 157733"/>
                <a:gd name="connsiteX9" fmla="*/ 201168 w 400335"/>
                <a:gd name="connsiteY9" fmla="*/ 76581 h 157733"/>
                <a:gd name="connsiteX10" fmla="*/ 342329 w 400335"/>
                <a:gd name="connsiteY10" fmla="*/ 133064 h 157733"/>
                <a:gd name="connsiteX11" fmla="*/ 384905 w 400335"/>
                <a:gd name="connsiteY11" fmla="*/ 150685 h 157733"/>
                <a:gd name="connsiteX12" fmla="*/ 400336 w 400335"/>
                <a:gd name="connsiteY12" fmla="*/ 157734 h 1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733">
                  <a:moveTo>
                    <a:pt x="400336" y="157734"/>
                  </a:moveTo>
                  <a:cubicBezTo>
                    <a:pt x="394821" y="156483"/>
                    <a:pt x="389433" y="154730"/>
                    <a:pt x="384238" y="152495"/>
                  </a:cubicBezTo>
                  <a:lnTo>
                    <a:pt x="340995" y="136303"/>
                  </a:lnTo>
                  <a:cubicBezTo>
                    <a:pt x="304609" y="122396"/>
                    <a:pt x="254413" y="102965"/>
                    <a:pt x="199168" y="81153"/>
                  </a:cubicBezTo>
                  <a:cubicBezTo>
                    <a:pt x="143923" y="59341"/>
                    <a:pt x="93916" y="39338"/>
                    <a:pt x="57817" y="24670"/>
                  </a:cubicBezTo>
                  <a:lnTo>
                    <a:pt x="15240" y="7048"/>
                  </a:lnTo>
                  <a:cubicBezTo>
                    <a:pt x="9989" y="5088"/>
                    <a:pt x="4894" y="2732"/>
                    <a:pt x="0" y="0"/>
                  </a:cubicBezTo>
                  <a:cubicBezTo>
                    <a:pt x="5514" y="1296"/>
                    <a:pt x="10901" y="3081"/>
                    <a:pt x="16097" y="5334"/>
                  </a:cubicBezTo>
                  <a:lnTo>
                    <a:pt x="59341" y="21526"/>
                  </a:lnTo>
                  <a:cubicBezTo>
                    <a:pt x="95726" y="35338"/>
                    <a:pt x="145828" y="54769"/>
                    <a:pt x="201168" y="76581"/>
                  </a:cubicBezTo>
                  <a:cubicBezTo>
                    <a:pt x="256508" y="98393"/>
                    <a:pt x="305943" y="118300"/>
                    <a:pt x="342329" y="133064"/>
                  </a:cubicBezTo>
                  <a:lnTo>
                    <a:pt x="384905" y="150685"/>
                  </a:lnTo>
                  <a:cubicBezTo>
                    <a:pt x="390193" y="152705"/>
                    <a:pt x="395347" y="155059"/>
                    <a:pt x="400336" y="157734"/>
                  </a:cubicBezTo>
                  <a:close/>
                </a:path>
              </a:pathLst>
            </a:custGeom>
            <a:solidFill>
              <a:srgbClr val="FFFFF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9AE62DE-0BFC-4829-B3D6-53995669438A}"/>
                </a:ext>
              </a:extLst>
            </p:cNvPr>
            <p:cNvSpPr/>
            <p:nvPr/>
          </p:nvSpPr>
          <p:spPr>
            <a:xfrm>
              <a:off x="7084409" y="5703081"/>
              <a:ext cx="531931" cy="322660"/>
            </a:xfrm>
            <a:custGeom>
              <a:avLst/>
              <a:gdLst>
                <a:gd name="connsiteX0" fmla="*/ 71342 w 531931"/>
                <a:gd name="connsiteY0" fmla="*/ 0 h 322660"/>
                <a:gd name="connsiteX1" fmla="*/ 153734 w 531931"/>
                <a:gd name="connsiteY1" fmla="*/ 41434 h 322660"/>
                <a:gd name="connsiteX2" fmla="*/ 252031 w 531931"/>
                <a:gd name="connsiteY2" fmla="*/ 4667 h 322660"/>
                <a:gd name="connsiteX3" fmla="*/ 425291 w 531931"/>
                <a:gd name="connsiteY3" fmla="*/ 18002 h 322660"/>
                <a:gd name="connsiteX4" fmla="*/ 400907 w 531931"/>
                <a:gd name="connsiteY4" fmla="*/ 56102 h 322660"/>
                <a:gd name="connsiteX5" fmla="*/ 319088 w 531931"/>
                <a:gd name="connsiteY5" fmla="*/ 55626 h 322660"/>
                <a:gd name="connsiteX6" fmla="*/ 319088 w 531931"/>
                <a:gd name="connsiteY6" fmla="*/ 55626 h 322660"/>
                <a:gd name="connsiteX7" fmla="*/ 315557 w 531931"/>
                <a:gd name="connsiteY7" fmla="*/ 104801 h 322660"/>
                <a:gd name="connsiteX8" fmla="*/ 328613 w 531931"/>
                <a:gd name="connsiteY8" fmla="*/ 114205 h 322660"/>
                <a:gd name="connsiteX9" fmla="*/ 409575 w 531931"/>
                <a:gd name="connsiteY9" fmla="*/ 149162 h 322660"/>
                <a:gd name="connsiteX10" fmla="*/ 503206 w 531931"/>
                <a:gd name="connsiteY10" fmla="*/ 135731 h 322660"/>
                <a:gd name="connsiteX11" fmla="*/ 524542 w 531931"/>
                <a:gd name="connsiteY11" fmla="*/ 174974 h 322660"/>
                <a:gd name="connsiteX12" fmla="*/ 518827 w 531931"/>
                <a:gd name="connsiteY12" fmla="*/ 177832 h 322660"/>
                <a:gd name="connsiteX13" fmla="*/ 494252 w 531931"/>
                <a:gd name="connsiteY13" fmla="*/ 223552 h 322660"/>
                <a:gd name="connsiteX14" fmla="*/ 437960 w 531931"/>
                <a:gd name="connsiteY14" fmla="*/ 272224 h 322660"/>
                <a:gd name="connsiteX15" fmla="*/ 368618 w 531931"/>
                <a:gd name="connsiteY15" fmla="*/ 322136 h 322660"/>
                <a:gd name="connsiteX16" fmla="*/ 168593 w 531931"/>
                <a:gd name="connsiteY16" fmla="*/ 262985 h 322660"/>
                <a:gd name="connsiteX17" fmla="*/ 0 w 531931"/>
                <a:gd name="connsiteY17" fmla="*/ 175546 h 3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931" h="322660">
                  <a:moveTo>
                    <a:pt x="71342" y="0"/>
                  </a:moveTo>
                  <a:lnTo>
                    <a:pt x="153734" y="41434"/>
                  </a:lnTo>
                  <a:cubicBezTo>
                    <a:pt x="153734" y="41434"/>
                    <a:pt x="219361" y="9430"/>
                    <a:pt x="252031" y="4667"/>
                  </a:cubicBezTo>
                  <a:cubicBezTo>
                    <a:pt x="284702" y="-95"/>
                    <a:pt x="425291" y="18002"/>
                    <a:pt x="425291" y="18002"/>
                  </a:cubicBezTo>
                  <a:cubicBezTo>
                    <a:pt x="427421" y="34922"/>
                    <a:pt x="417164" y="50950"/>
                    <a:pt x="400907" y="56102"/>
                  </a:cubicBezTo>
                  <a:cubicBezTo>
                    <a:pt x="388334" y="59912"/>
                    <a:pt x="319088" y="55626"/>
                    <a:pt x="319088" y="55626"/>
                  </a:cubicBezTo>
                  <a:lnTo>
                    <a:pt x="319088" y="55626"/>
                  </a:lnTo>
                  <a:cubicBezTo>
                    <a:pt x="304533" y="68230"/>
                    <a:pt x="302953" y="90247"/>
                    <a:pt x="315557" y="104801"/>
                  </a:cubicBezTo>
                  <a:cubicBezTo>
                    <a:pt x="319116" y="108911"/>
                    <a:pt x="323587" y="112131"/>
                    <a:pt x="328613" y="114205"/>
                  </a:cubicBezTo>
                  <a:cubicBezTo>
                    <a:pt x="363855" y="128778"/>
                    <a:pt x="404813" y="146018"/>
                    <a:pt x="409575" y="149162"/>
                  </a:cubicBezTo>
                  <a:cubicBezTo>
                    <a:pt x="414338" y="152305"/>
                    <a:pt x="465582" y="143256"/>
                    <a:pt x="503206" y="135731"/>
                  </a:cubicBezTo>
                  <a:cubicBezTo>
                    <a:pt x="525780" y="131159"/>
                    <a:pt x="542068" y="160020"/>
                    <a:pt x="524542" y="174974"/>
                  </a:cubicBezTo>
                  <a:cubicBezTo>
                    <a:pt x="522966" y="176478"/>
                    <a:pt x="520975" y="177474"/>
                    <a:pt x="518827" y="177832"/>
                  </a:cubicBezTo>
                  <a:cubicBezTo>
                    <a:pt x="518827" y="177832"/>
                    <a:pt x="552640" y="198120"/>
                    <a:pt x="494252" y="223552"/>
                  </a:cubicBezTo>
                  <a:cubicBezTo>
                    <a:pt x="494252" y="223552"/>
                    <a:pt x="474440" y="269081"/>
                    <a:pt x="437960" y="272224"/>
                  </a:cubicBezTo>
                  <a:cubicBezTo>
                    <a:pt x="437960" y="272224"/>
                    <a:pt x="395288" y="315087"/>
                    <a:pt x="368618" y="322136"/>
                  </a:cubicBezTo>
                  <a:cubicBezTo>
                    <a:pt x="341948" y="329184"/>
                    <a:pt x="168593" y="262985"/>
                    <a:pt x="168593" y="262985"/>
                  </a:cubicBezTo>
                  <a:lnTo>
                    <a:pt x="0" y="175546"/>
                  </a:lnTo>
                  <a:close/>
                </a:path>
              </a:pathLst>
            </a:custGeom>
            <a:solidFill>
              <a:srgbClr val="FFBE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7E6DCE-33D2-4360-B720-7D8517A44082}"/>
                </a:ext>
              </a:extLst>
            </p:cNvPr>
            <p:cNvSpPr/>
            <p:nvPr/>
          </p:nvSpPr>
          <p:spPr>
            <a:xfrm>
              <a:off x="7083933" y="5702985"/>
              <a:ext cx="532185" cy="322612"/>
            </a:xfrm>
            <a:custGeom>
              <a:avLst/>
              <a:gdLst>
                <a:gd name="connsiteX0" fmla="*/ 363950 w 532185"/>
                <a:gd name="connsiteY0" fmla="*/ 322612 h 322612"/>
                <a:gd name="connsiteX1" fmla="*/ 168878 w 532185"/>
                <a:gd name="connsiteY1" fmla="*/ 262890 h 322612"/>
                <a:gd name="connsiteX2" fmla="*/ 0 w 532185"/>
                <a:gd name="connsiteY2" fmla="*/ 175355 h 322612"/>
                <a:gd name="connsiteX3" fmla="*/ 0 w 532185"/>
                <a:gd name="connsiteY3" fmla="*/ 175355 h 322612"/>
                <a:gd name="connsiteX4" fmla="*/ 71628 w 532185"/>
                <a:gd name="connsiteY4" fmla="*/ 0 h 322612"/>
                <a:gd name="connsiteX5" fmla="*/ 71628 w 532185"/>
                <a:gd name="connsiteY5" fmla="*/ 0 h 322612"/>
                <a:gd name="connsiteX6" fmla="*/ 153924 w 532185"/>
                <a:gd name="connsiteY6" fmla="*/ 41338 h 322612"/>
                <a:gd name="connsiteX7" fmla="*/ 252127 w 532185"/>
                <a:gd name="connsiteY7" fmla="*/ 4572 h 322612"/>
                <a:gd name="connsiteX8" fmla="*/ 267557 w 532185"/>
                <a:gd name="connsiteY8" fmla="*/ 3810 h 322612"/>
                <a:gd name="connsiteX9" fmla="*/ 425577 w 532185"/>
                <a:gd name="connsiteY9" fmla="*/ 17907 h 322612"/>
                <a:gd name="connsiteX10" fmla="*/ 425577 w 532185"/>
                <a:gd name="connsiteY10" fmla="*/ 17907 h 322612"/>
                <a:gd name="connsiteX11" fmla="*/ 425577 w 532185"/>
                <a:gd name="connsiteY11" fmla="*/ 17907 h 322612"/>
                <a:gd name="connsiteX12" fmla="*/ 401002 w 532185"/>
                <a:gd name="connsiteY12" fmla="*/ 56007 h 322612"/>
                <a:gd name="connsiteX13" fmla="*/ 319183 w 532185"/>
                <a:gd name="connsiteY13" fmla="*/ 55531 h 322612"/>
                <a:gd name="connsiteX14" fmla="*/ 307753 w 532185"/>
                <a:gd name="connsiteY14" fmla="*/ 87249 h 322612"/>
                <a:gd name="connsiteX15" fmla="*/ 328613 w 532185"/>
                <a:gd name="connsiteY15" fmla="*/ 113633 h 322612"/>
                <a:gd name="connsiteX16" fmla="*/ 409575 w 532185"/>
                <a:gd name="connsiteY16" fmla="*/ 148685 h 322612"/>
                <a:gd name="connsiteX17" fmla="*/ 503110 w 532185"/>
                <a:gd name="connsiteY17" fmla="*/ 135160 h 322612"/>
                <a:gd name="connsiteX18" fmla="*/ 507968 w 532185"/>
                <a:gd name="connsiteY18" fmla="*/ 134684 h 322612"/>
                <a:gd name="connsiteX19" fmla="*/ 529685 w 532185"/>
                <a:gd name="connsiteY19" fmla="*/ 148781 h 322612"/>
                <a:gd name="connsiteX20" fmla="*/ 524637 w 532185"/>
                <a:gd name="connsiteY20" fmla="*/ 174879 h 322612"/>
                <a:gd name="connsiteX21" fmla="*/ 519303 w 532185"/>
                <a:gd name="connsiteY21" fmla="*/ 177737 h 322612"/>
                <a:gd name="connsiteX22" fmla="*/ 528828 w 532185"/>
                <a:gd name="connsiteY22" fmla="*/ 193643 h 322612"/>
                <a:gd name="connsiteX23" fmla="*/ 494443 w 532185"/>
                <a:gd name="connsiteY23" fmla="*/ 223456 h 322612"/>
                <a:gd name="connsiteX24" fmla="*/ 479965 w 532185"/>
                <a:gd name="connsiteY24" fmla="*/ 246602 h 322612"/>
                <a:gd name="connsiteX25" fmla="*/ 438055 w 532185"/>
                <a:gd name="connsiteY25" fmla="*/ 272129 h 322612"/>
                <a:gd name="connsiteX26" fmla="*/ 368713 w 532185"/>
                <a:gd name="connsiteY26" fmla="*/ 322040 h 322612"/>
                <a:gd name="connsiteX27" fmla="*/ 363950 w 532185"/>
                <a:gd name="connsiteY27" fmla="*/ 322612 h 322612"/>
                <a:gd name="connsiteX28" fmla="*/ 667 w 532185"/>
                <a:gd name="connsiteY28" fmla="*/ 175165 h 322612"/>
                <a:gd name="connsiteX29" fmla="*/ 169069 w 532185"/>
                <a:gd name="connsiteY29" fmla="*/ 262509 h 322612"/>
                <a:gd name="connsiteX30" fmla="*/ 363950 w 532185"/>
                <a:gd name="connsiteY30" fmla="*/ 322136 h 322612"/>
                <a:gd name="connsiteX31" fmla="*/ 368998 w 532185"/>
                <a:gd name="connsiteY31" fmla="*/ 321564 h 322612"/>
                <a:gd name="connsiteX32" fmla="*/ 438245 w 532185"/>
                <a:gd name="connsiteY32" fmla="*/ 271748 h 322612"/>
                <a:gd name="connsiteX33" fmla="*/ 438245 w 532185"/>
                <a:gd name="connsiteY33" fmla="*/ 271748 h 322612"/>
                <a:gd name="connsiteX34" fmla="*/ 479869 w 532185"/>
                <a:gd name="connsiteY34" fmla="*/ 246316 h 322612"/>
                <a:gd name="connsiteX35" fmla="*/ 494347 w 532185"/>
                <a:gd name="connsiteY35" fmla="*/ 223266 h 322612"/>
                <a:gd name="connsiteX36" fmla="*/ 494347 w 532185"/>
                <a:gd name="connsiteY36" fmla="*/ 223266 h 322612"/>
                <a:gd name="connsiteX37" fmla="*/ 528542 w 532185"/>
                <a:gd name="connsiteY37" fmla="*/ 193834 h 322612"/>
                <a:gd name="connsiteX38" fmla="*/ 519017 w 532185"/>
                <a:gd name="connsiteY38" fmla="*/ 177927 h 322612"/>
                <a:gd name="connsiteX39" fmla="*/ 518446 w 532185"/>
                <a:gd name="connsiteY39" fmla="*/ 177927 h 322612"/>
                <a:gd name="connsiteX40" fmla="*/ 519113 w 532185"/>
                <a:gd name="connsiteY40" fmla="*/ 177927 h 322612"/>
                <a:gd name="connsiteX41" fmla="*/ 524828 w 532185"/>
                <a:gd name="connsiteY41" fmla="*/ 175070 h 322612"/>
                <a:gd name="connsiteX42" fmla="*/ 529685 w 532185"/>
                <a:gd name="connsiteY42" fmla="*/ 149543 h 322612"/>
                <a:gd name="connsiteX43" fmla="*/ 503682 w 532185"/>
                <a:gd name="connsiteY43" fmla="*/ 136208 h 322612"/>
                <a:gd name="connsiteX44" fmla="*/ 415100 w 532185"/>
                <a:gd name="connsiteY44" fmla="*/ 150400 h 322612"/>
                <a:gd name="connsiteX45" fmla="*/ 409766 w 532185"/>
                <a:gd name="connsiteY45" fmla="*/ 149638 h 322612"/>
                <a:gd name="connsiteX46" fmla="*/ 328898 w 532185"/>
                <a:gd name="connsiteY46" fmla="*/ 114681 h 322612"/>
                <a:gd name="connsiteX47" fmla="*/ 309999 w 532185"/>
                <a:gd name="connsiteY47" fmla="*/ 68709 h 322612"/>
                <a:gd name="connsiteX48" fmla="*/ 319373 w 532185"/>
                <a:gd name="connsiteY48" fmla="*/ 55721 h 322612"/>
                <a:gd name="connsiteX49" fmla="*/ 319373 w 532185"/>
                <a:gd name="connsiteY49" fmla="*/ 55721 h 322612"/>
                <a:gd name="connsiteX50" fmla="*/ 401098 w 532185"/>
                <a:gd name="connsiteY50" fmla="*/ 56197 h 322612"/>
                <a:gd name="connsiteX51" fmla="*/ 423672 w 532185"/>
                <a:gd name="connsiteY51" fmla="*/ 34290 h 322612"/>
                <a:gd name="connsiteX52" fmla="*/ 425386 w 532185"/>
                <a:gd name="connsiteY52" fmla="*/ 18955 h 322612"/>
                <a:gd name="connsiteX53" fmla="*/ 267748 w 532185"/>
                <a:gd name="connsiteY53" fmla="*/ 4763 h 322612"/>
                <a:gd name="connsiteX54" fmla="*/ 252317 w 532185"/>
                <a:gd name="connsiteY54" fmla="*/ 5620 h 322612"/>
                <a:gd name="connsiteX55" fmla="*/ 154115 w 532185"/>
                <a:gd name="connsiteY55" fmla="*/ 42386 h 322612"/>
                <a:gd name="connsiteX56" fmla="*/ 154115 w 532185"/>
                <a:gd name="connsiteY56" fmla="*/ 42386 h 322612"/>
                <a:gd name="connsiteX57" fmla="*/ 71914 w 532185"/>
                <a:gd name="connsiteY57" fmla="*/ 1143 h 3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185" h="322612">
                  <a:moveTo>
                    <a:pt x="363950" y="322612"/>
                  </a:moveTo>
                  <a:cubicBezTo>
                    <a:pt x="325850" y="322612"/>
                    <a:pt x="170498" y="263557"/>
                    <a:pt x="168878" y="262890"/>
                  </a:cubicBezTo>
                  <a:lnTo>
                    <a:pt x="0" y="175355"/>
                  </a:lnTo>
                  <a:lnTo>
                    <a:pt x="0" y="175355"/>
                  </a:lnTo>
                  <a:lnTo>
                    <a:pt x="71628" y="0"/>
                  </a:lnTo>
                  <a:lnTo>
                    <a:pt x="71628" y="0"/>
                  </a:lnTo>
                  <a:lnTo>
                    <a:pt x="153924" y="41338"/>
                  </a:lnTo>
                  <a:cubicBezTo>
                    <a:pt x="156972" y="39910"/>
                    <a:pt x="220599" y="9239"/>
                    <a:pt x="252127" y="4572"/>
                  </a:cubicBezTo>
                  <a:cubicBezTo>
                    <a:pt x="257247" y="3967"/>
                    <a:pt x="262402" y="3713"/>
                    <a:pt x="267557" y="3810"/>
                  </a:cubicBezTo>
                  <a:cubicBezTo>
                    <a:pt x="315182" y="3810"/>
                    <a:pt x="424339" y="17812"/>
                    <a:pt x="425577" y="17907"/>
                  </a:cubicBezTo>
                  <a:lnTo>
                    <a:pt x="425577" y="17907"/>
                  </a:lnTo>
                  <a:lnTo>
                    <a:pt x="425577" y="17907"/>
                  </a:lnTo>
                  <a:cubicBezTo>
                    <a:pt x="427490" y="34835"/>
                    <a:pt x="417213" y="50768"/>
                    <a:pt x="401002" y="56007"/>
                  </a:cubicBezTo>
                  <a:cubicBezTo>
                    <a:pt x="388715" y="59817"/>
                    <a:pt x="322135" y="56007"/>
                    <a:pt x="319183" y="55531"/>
                  </a:cubicBezTo>
                  <a:cubicBezTo>
                    <a:pt x="310127" y="63404"/>
                    <a:pt x="305801" y="75409"/>
                    <a:pt x="307753" y="87249"/>
                  </a:cubicBezTo>
                  <a:cubicBezTo>
                    <a:pt x="309601" y="99092"/>
                    <a:pt x="317516" y="109102"/>
                    <a:pt x="328613" y="113633"/>
                  </a:cubicBezTo>
                  <a:cubicBezTo>
                    <a:pt x="362903" y="127921"/>
                    <a:pt x="404813" y="145542"/>
                    <a:pt x="409575" y="148685"/>
                  </a:cubicBezTo>
                  <a:cubicBezTo>
                    <a:pt x="414338" y="151829"/>
                    <a:pt x="446818" y="146495"/>
                    <a:pt x="503110" y="135160"/>
                  </a:cubicBezTo>
                  <a:cubicBezTo>
                    <a:pt x="504713" y="134860"/>
                    <a:pt x="506338" y="134701"/>
                    <a:pt x="507968" y="134684"/>
                  </a:cubicBezTo>
                  <a:cubicBezTo>
                    <a:pt x="517289" y="134901"/>
                    <a:pt x="525692" y="140355"/>
                    <a:pt x="529685" y="148781"/>
                  </a:cubicBezTo>
                  <a:cubicBezTo>
                    <a:pt x="534403" y="157577"/>
                    <a:pt x="532294" y="168477"/>
                    <a:pt x="524637" y="174879"/>
                  </a:cubicBezTo>
                  <a:cubicBezTo>
                    <a:pt x="523140" y="176282"/>
                    <a:pt x="521300" y="177268"/>
                    <a:pt x="519303" y="177737"/>
                  </a:cubicBezTo>
                  <a:cubicBezTo>
                    <a:pt x="524904" y="181147"/>
                    <a:pt x="528466" y="187096"/>
                    <a:pt x="528828" y="193643"/>
                  </a:cubicBezTo>
                  <a:cubicBezTo>
                    <a:pt x="528161" y="203835"/>
                    <a:pt x="516541" y="213836"/>
                    <a:pt x="494443" y="223456"/>
                  </a:cubicBezTo>
                  <a:cubicBezTo>
                    <a:pt x="490566" y="231726"/>
                    <a:pt x="485705" y="239498"/>
                    <a:pt x="479965" y="246602"/>
                  </a:cubicBezTo>
                  <a:cubicBezTo>
                    <a:pt x="470000" y="260405"/>
                    <a:pt x="454891" y="269607"/>
                    <a:pt x="438055" y="272129"/>
                  </a:cubicBezTo>
                  <a:cubicBezTo>
                    <a:pt x="436245" y="274034"/>
                    <a:pt x="394621" y="315182"/>
                    <a:pt x="368713" y="322040"/>
                  </a:cubicBezTo>
                  <a:cubicBezTo>
                    <a:pt x="367156" y="322431"/>
                    <a:pt x="365555" y="322623"/>
                    <a:pt x="363950" y="322612"/>
                  </a:cubicBezTo>
                  <a:close/>
                  <a:moveTo>
                    <a:pt x="667" y="175165"/>
                  </a:moveTo>
                  <a:lnTo>
                    <a:pt x="169069" y="262509"/>
                  </a:lnTo>
                  <a:cubicBezTo>
                    <a:pt x="170688" y="263080"/>
                    <a:pt x="325755" y="322136"/>
                    <a:pt x="363950" y="322136"/>
                  </a:cubicBezTo>
                  <a:cubicBezTo>
                    <a:pt x="365651" y="322171"/>
                    <a:pt x="367349" y="321979"/>
                    <a:pt x="368998" y="321564"/>
                  </a:cubicBezTo>
                  <a:cubicBezTo>
                    <a:pt x="395288" y="314706"/>
                    <a:pt x="437769" y="272129"/>
                    <a:pt x="438245" y="271748"/>
                  </a:cubicBezTo>
                  <a:lnTo>
                    <a:pt x="438245" y="271748"/>
                  </a:lnTo>
                  <a:cubicBezTo>
                    <a:pt x="454974" y="269209"/>
                    <a:pt x="469976" y="260043"/>
                    <a:pt x="479869" y="246316"/>
                  </a:cubicBezTo>
                  <a:cubicBezTo>
                    <a:pt x="485601" y="239240"/>
                    <a:pt x="490462" y="231501"/>
                    <a:pt x="494347" y="223266"/>
                  </a:cubicBezTo>
                  <a:lnTo>
                    <a:pt x="494347" y="223266"/>
                  </a:lnTo>
                  <a:cubicBezTo>
                    <a:pt x="516350" y="213741"/>
                    <a:pt x="527876" y="203740"/>
                    <a:pt x="528542" y="193834"/>
                  </a:cubicBezTo>
                  <a:cubicBezTo>
                    <a:pt x="528181" y="187287"/>
                    <a:pt x="524618" y="181337"/>
                    <a:pt x="519017" y="177927"/>
                  </a:cubicBezTo>
                  <a:lnTo>
                    <a:pt x="518446" y="177927"/>
                  </a:lnTo>
                  <a:lnTo>
                    <a:pt x="519113" y="177927"/>
                  </a:lnTo>
                  <a:cubicBezTo>
                    <a:pt x="521247" y="177527"/>
                    <a:pt x="523227" y="176537"/>
                    <a:pt x="524828" y="175070"/>
                  </a:cubicBezTo>
                  <a:cubicBezTo>
                    <a:pt x="532262" y="168770"/>
                    <a:pt x="534286" y="158133"/>
                    <a:pt x="529685" y="149543"/>
                  </a:cubicBezTo>
                  <a:cubicBezTo>
                    <a:pt x="525111" y="139651"/>
                    <a:pt x="514384" y="134151"/>
                    <a:pt x="503682" y="136208"/>
                  </a:cubicBezTo>
                  <a:cubicBezTo>
                    <a:pt x="474482" y="142794"/>
                    <a:pt x="444896" y="147534"/>
                    <a:pt x="415100" y="150400"/>
                  </a:cubicBezTo>
                  <a:cubicBezTo>
                    <a:pt x="413286" y="150582"/>
                    <a:pt x="411455" y="150320"/>
                    <a:pt x="409766" y="149638"/>
                  </a:cubicBezTo>
                  <a:cubicBezTo>
                    <a:pt x="405955" y="147161"/>
                    <a:pt x="377952" y="135064"/>
                    <a:pt x="328898" y="114681"/>
                  </a:cubicBezTo>
                  <a:cubicBezTo>
                    <a:pt x="310984" y="107205"/>
                    <a:pt x="302523" y="86623"/>
                    <a:pt x="309999" y="68709"/>
                  </a:cubicBezTo>
                  <a:cubicBezTo>
                    <a:pt x="312082" y="63716"/>
                    <a:pt x="315291" y="59271"/>
                    <a:pt x="319373" y="55721"/>
                  </a:cubicBezTo>
                  <a:lnTo>
                    <a:pt x="319373" y="55721"/>
                  </a:lnTo>
                  <a:cubicBezTo>
                    <a:pt x="320040" y="55721"/>
                    <a:pt x="388715" y="60103"/>
                    <a:pt x="401098" y="56197"/>
                  </a:cubicBezTo>
                  <a:cubicBezTo>
                    <a:pt x="411883" y="53253"/>
                    <a:pt x="420405" y="44982"/>
                    <a:pt x="423672" y="34290"/>
                  </a:cubicBezTo>
                  <a:cubicBezTo>
                    <a:pt x="425212" y="29334"/>
                    <a:pt x="425794" y="24129"/>
                    <a:pt x="425386" y="18955"/>
                  </a:cubicBezTo>
                  <a:cubicBezTo>
                    <a:pt x="420243" y="18288"/>
                    <a:pt x="314516" y="4763"/>
                    <a:pt x="267748" y="4763"/>
                  </a:cubicBezTo>
                  <a:cubicBezTo>
                    <a:pt x="262591" y="4687"/>
                    <a:pt x="257434" y="4973"/>
                    <a:pt x="252317" y="5620"/>
                  </a:cubicBezTo>
                  <a:cubicBezTo>
                    <a:pt x="220123" y="10382"/>
                    <a:pt x="154781" y="42101"/>
                    <a:pt x="154115" y="42386"/>
                  </a:cubicBezTo>
                  <a:lnTo>
                    <a:pt x="154115" y="42386"/>
                  </a:lnTo>
                  <a:lnTo>
                    <a:pt x="71914" y="1143"/>
                  </a:lnTo>
                  <a:close/>
                </a:path>
              </a:pathLst>
            </a:custGeom>
            <a:solidFill>
              <a:srgbClr val="EB996E"/>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0E5EAD-10F0-47EC-A587-8F0304B370FB}"/>
                </a:ext>
              </a:extLst>
            </p:cNvPr>
            <p:cNvSpPr/>
            <p:nvPr/>
          </p:nvSpPr>
          <p:spPr>
            <a:xfrm>
              <a:off x="7396067" y="5872911"/>
              <a:ext cx="205549" cy="42957"/>
            </a:xfrm>
            <a:custGeom>
              <a:avLst/>
              <a:gdLst>
                <a:gd name="connsiteX0" fmla="*/ 0 w 205549"/>
                <a:gd name="connsiteY0" fmla="*/ 0 h 42957"/>
                <a:gd name="connsiteX1" fmla="*/ 26765 w 205549"/>
                <a:gd name="connsiteY1" fmla="*/ 18288 h 42957"/>
                <a:gd name="connsiteX2" fmla="*/ 101727 w 205549"/>
                <a:gd name="connsiteY2" fmla="*/ 42958 h 42957"/>
                <a:gd name="connsiteX3" fmla="*/ 177927 w 205549"/>
                <a:gd name="connsiteY3" fmla="*/ 22955 h 42957"/>
                <a:gd name="connsiteX4" fmla="*/ 205550 w 205549"/>
                <a:gd name="connsiteY4" fmla="*/ 5810 h 42957"/>
                <a:gd name="connsiteX5" fmla="*/ 175450 w 205549"/>
                <a:gd name="connsiteY5" fmla="*/ 17526 h 42957"/>
                <a:gd name="connsiteX6" fmla="*/ 101917 w 205549"/>
                <a:gd name="connsiteY6" fmla="*/ 34576 h 42957"/>
                <a:gd name="connsiteX7" fmla="*/ 29432 w 205549"/>
                <a:gd name="connsiteY7" fmla="*/ 13049 h 42957"/>
                <a:gd name="connsiteX8" fmla="*/ 0 w 205549"/>
                <a:gd name="connsiteY8" fmla="*/ 0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49" h="42957">
                  <a:moveTo>
                    <a:pt x="0" y="0"/>
                  </a:moveTo>
                  <a:cubicBezTo>
                    <a:pt x="7988" y="7361"/>
                    <a:pt x="17004" y="13522"/>
                    <a:pt x="26765" y="18288"/>
                  </a:cubicBezTo>
                  <a:cubicBezTo>
                    <a:pt x="49494" y="32229"/>
                    <a:pt x="75162" y="40675"/>
                    <a:pt x="101727" y="42958"/>
                  </a:cubicBezTo>
                  <a:cubicBezTo>
                    <a:pt x="128404" y="42798"/>
                    <a:pt x="154611" y="35918"/>
                    <a:pt x="177927" y="22955"/>
                  </a:cubicBezTo>
                  <a:cubicBezTo>
                    <a:pt x="187950" y="18673"/>
                    <a:pt x="197264" y="12892"/>
                    <a:pt x="205550" y="5810"/>
                  </a:cubicBezTo>
                  <a:cubicBezTo>
                    <a:pt x="195120" y="8609"/>
                    <a:pt x="185027" y="12537"/>
                    <a:pt x="175450" y="17526"/>
                  </a:cubicBezTo>
                  <a:cubicBezTo>
                    <a:pt x="152463" y="28466"/>
                    <a:pt x="127374" y="34283"/>
                    <a:pt x="101917" y="34576"/>
                  </a:cubicBezTo>
                  <a:cubicBezTo>
                    <a:pt x="76582" y="32202"/>
                    <a:pt x="51957" y="24889"/>
                    <a:pt x="29432" y="13049"/>
                  </a:cubicBezTo>
                  <a:cubicBezTo>
                    <a:pt x="20167" y="7562"/>
                    <a:pt x="10288" y="3182"/>
                    <a:pt x="0" y="0"/>
                  </a:cubicBezTo>
                  <a:close/>
                </a:path>
              </a:pathLst>
            </a:custGeom>
            <a:solidFill>
              <a:srgbClr val="EB996E"/>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A7C22C-214B-4CBF-81CC-AFDBBBC56424}"/>
                </a:ext>
              </a:extLst>
            </p:cNvPr>
            <p:cNvSpPr/>
            <p:nvPr/>
          </p:nvSpPr>
          <p:spPr>
            <a:xfrm>
              <a:off x="7388779" y="5918251"/>
              <a:ext cx="189215" cy="39250"/>
            </a:xfrm>
            <a:custGeom>
              <a:avLst/>
              <a:gdLst>
                <a:gd name="connsiteX0" fmla="*/ 49 w 189215"/>
                <a:gd name="connsiteY0" fmla="*/ 95 h 39250"/>
                <a:gd name="connsiteX1" fmla="*/ 23671 w 189215"/>
                <a:gd name="connsiteY1" fmla="*/ 18192 h 39250"/>
                <a:gd name="connsiteX2" fmla="*/ 53103 w 189215"/>
                <a:gd name="connsiteY2" fmla="*/ 31622 h 39250"/>
                <a:gd name="connsiteX3" fmla="*/ 92727 w 189215"/>
                <a:gd name="connsiteY3" fmla="*/ 39242 h 39250"/>
                <a:gd name="connsiteX4" fmla="*/ 131684 w 189215"/>
                <a:gd name="connsiteY4" fmla="*/ 30384 h 39250"/>
                <a:gd name="connsiteX5" fmla="*/ 161879 w 189215"/>
                <a:gd name="connsiteY5" fmla="*/ 20383 h 39250"/>
                <a:gd name="connsiteX6" fmla="*/ 189215 w 189215"/>
                <a:gd name="connsiteY6" fmla="*/ 9143 h 39250"/>
                <a:gd name="connsiteX7" fmla="*/ 160640 w 189215"/>
                <a:gd name="connsiteY7" fmla="*/ 14668 h 39250"/>
                <a:gd name="connsiteX8" fmla="*/ 129779 w 189215"/>
                <a:gd name="connsiteY8" fmla="*/ 22955 h 39250"/>
                <a:gd name="connsiteX9" fmla="*/ 92537 w 189215"/>
                <a:gd name="connsiteY9" fmla="*/ 30860 h 39250"/>
                <a:gd name="connsiteX10" fmla="*/ 55961 w 189215"/>
                <a:gd name="connsiteY10" fmla="*/ 24383 h 39250"/>
                <a:gd name="connsiteX11" fmla="*/ 26719 w 189215"/>
                <a:gd name="connsiteY11" fmla="*/ 12858 h 39250"/>
                <a:gd name="connsiteX12" fmla="*/ 49 w 189215"/>
                <a:gd name="connsiteY12" fmla="*/ 95 h 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5" h="39250">
                  <a:moveTo>
                    <a:pt x="49" y="95"/>
                  </a:moveTo>
                  <a:cubicBezTo>
                    <a:pt x="-713" y="952"/>
                    <a:pt x="7478" y="9620"/>
                    <a:pt x="23671" y="18192"/>
                  </a:cubicBezTo>
                  <a:cubicBezTo>
                    <a:pt x="33106" y="23450"/>
                    <a:pt x="42949" y="27941"/>
                    <a:pt x="53103" y="31622"/>
                  </a:cubicBezTo>
                  <a:cubicBezTo>
                    <a:pt x="65659" y="36820"/>
                    <a:pt x="79139" y="39413"/>
                    <a:pt x="92727" y="39242"/>
                  </a:cubicBezTo>
                  <a:cubicBezTo>
                    <a:pt x="106005" y="37764"/>
                    <a:pt x="119073" y="34792"/>
                    <a:pt x="131684" y="30384"/>
                  </a:cubicBezTo>
                  <a:lnTo>
                    <a:pt x="161879" y="20383"/>
                  </a:lnTo>
                  <a:cubicBezTo>
                    <a:pt x="171494" y="18001"/>
                    <a:pt x="180706" y="14214"/>
                    <a:pt x="189215" y="9143"/>
                  </a:cubicBezTo>
                  <a:cubicBezTo>
                    <a:pt x="179481" y="9656"/>
                    <a:pt x="169864" y="11515"/>
                    <a:pt x="160640" y="14668"/>
                  </a:cubicBezTo>
                  <a:cubicBezTo>
                    <a:pt x="151877" y="16858"/>
                    <a:pt x="141590" y="19621"/>
                    <a:pt x="129779" y="22955"/>
                  </a:cubicBezTo>
                  <a:cubicBezTo>
                    <a:pt x="117643" y="26761"/>
                    <a:pt x="105173" y="29408"/>
                    <a:pt x="92537" y="30860"/>
                  </a:cubicBezTo>
                  <a:cubicBezTo>
                    <a:pt x="80053" y="30936"/>
                    <a:pt x="67659" y="28742"/>
                    <a:pt x="55961" y="24383"/>
                  </a:cubicBezTo>
                  <a:cubicBezTo>
                    <a:pt x="46020" y="21050"/>
                    <a:pt x="36260" y="17203"/>
                    <a:pt x="26719" y="12858"/>
                  </a:cubicBezTo>
                  <a:cubicBezTo>
                    <a:pt x="9955" y="5524"/>
                    <a:pt x="811" y="-858"/>
                    <a:pt x="49" y="95"/>
                  </a:cubicBezTo>
                  <a:close/>
                </a:path>
              </a:pathLst>
            </a:custGeom>
            <a:solidFill>
              <a:srgbClr val="EB996E"/>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15763FA-A18C-4B5E-B26D-268A68693013}"/>
                </a:ext>
              </a:extLst>
            </p:cNvPr>
            <p:cNvSpPr/>
            <p:nvPr/>
          </p:nvSpPr>
          <p:spPr>
            <a:xfrm>
              <a:off x="7384786" y="5971495"/>
              <a:ext cx="137536" cy="28171"/>
            </a:xfrm>
            <a:custGeom>
              <a:avLst/>
              <a:gdLst>
                <a:gd name="connsiteX0" fmla="*/ 42 w 137536"/>
                <a:gd name="connsiteY0" fmla="*/ 0 h 28171"/>
                <a:gd name="connsiteX1" fmla="*/ 67574 w 137536"/>
                <a:gd name="connsiteY1" fmla="*/ 26861 h 28171"/>
                <a:gd name="connsiteX2" fmla="*/ 84052 w 137536"/>
                <a:gd name="connsiteY2" fmla="*/ 27337 h 28171"/>
                <a:gd name="connsiteX3" fmla="*/ 97768 w 137536"/>
                <a:gd name="connsiteY3" fmla="*/ 24289 h 28171"/>
                <a:gd name="connsiteX4" fmla="*/ 119866 w 137536"/>
                <a:gd name="connsiteY4" fmla="*/ 16002 h 28171"/>
                <a:gd name="connsiteX5" fmla="*/ 137487 w 137536"/>
                <a:gd name="connsiteY5" fmla="*/ 3429 h 28171"/>
                <a:gd name="connsiteX6" fmla="*/ 117580 w 137536"/>
                <a:gd name="connsiteY6" fmla="*/ 10573 h 28171"/>
                <a:gd name="connsiteX7" fmla="*/ 95863 w 137536"/>
                <a:gd name="connsiteY7" fmla="*/ 16764 h 28171"/>
                <a:gd name="connsiteX8" fmla="*/ 82814 w 137536"/>
                <a:gd name="connsiteY8" fmla="*/ 19240 h 28171"/>
                <a:gd name="connsiteX9" fmla="*/ 70336 w 137536"/>
                <a:gd name="connsiteY9" fmla="*/ 19240 h 28171"/>
                <a:gd name="connsiteX10" fmla="*/ 20901 w 137536"/>
                <a:gd name="connsiteY10" fmla="*/ 4953 h 28171"/>
                <a:gd name="connsiteX11" fmla="*/ 42 w 137536"/>
                <a:gd name="connsiteY11" fmla="*/ 0 h 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36" h="28171">
                  <a:moveTo>
                    <a:pt x="42" y="0"/>
                  </a:moveTo>
                  <a:cubicBezTo>
                    <a:pt x="-1292" y="3048"/>
                    <a:pt x="29569" y="14954"/>
                    <a:pt x="67574" y="26861"/>
                  </a:cubicBezTo>
                  <a:cubicBezTo>
                    <a:pt x="72935" y="28429"/>
                    <a:pt x="78609" y="28594"/>
                    <a:pt x="84052" y="27337"/>
                  </a:cubicBezTo>
                  <a:cubicBezTo>
                    <a:pt x="88683" y="26609"/>
                    <a:pt x="93264" y="25591"/>
                    <a:pt x="97768" y="24289"/>
                  </a:cubicBezTo>
                  <a:cubicBezTo>
                    <a:pt x="105367" y="22193"/>
                    <a:pt x="112763" y="19419"/>
                    <a:pt x="119866" y="16002"/>
                  </a:cubicBezTo>
                  <a:cubicBezTo>
                    <a:pt x="131963" y="10192"/>
                    <a:pt x="138154" y="4286"/>
                    <a:pt x="137487" y="3429"/>
                  </a:cubicBezTo>
                  <a:cubicBezTo>
                    <a:pt x="130630" y="5140"/>
                    <a:pt x="123961" y="7533"/>
                    <a:pt x="117580" y="10573"/>
                  </a:cubicBezTo>
                  <a:cubicBezTo>
                    <a:pt x="110454" y="13013"/>
                    <a:pt x="103205" y="15080"/>
                    <a:pt x="95863" y="16764"/>
                  </a:cubicBezTo>
                  <a:cubicBezTo>
                    <a:pt x="91566" y="17845"/>
                    <a:pt x="87209" y="18672"/>
                    <a:pt x="82814" y="19240"/>
                  </a:cubicBezTo>
                  <a:cubicBezTo>
                    <a:pt x="78712" y="20213"/>
                    <a:pt x="74439" y="20213"/>
                    <a:pt x="70336" y="19240"/>
                  </a:cubicBezTo>
                  <a:cubicBezTo>
                    <a:pt x="51286" y="13049"/>
                    <a:pt x="33570" y="8287"/>
                    <a:pt x="20901" y="4953"/>
                  </a:cubicBezTo>
                  <a:cubicBezTo>
                    <a:pt x="14192" y="2407"/>
                    <a:pt x="7180" y="742"/>
                    <a:pt x="42" y="0"/>
                  </a:cubicBezTo>
                  <a:close/>
                </a:path>
              </a:pathLst>
            </a:custGeom>
            <a:solidFill>
              <a:srgbClr val="EB996E"/>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9BEA67-F476-42B7-9EAD-FE0FAF3F172B}"/>
                </a:ext>
              </a:extLst>
            </p:cNvPr>
            <p:cNvSpPr/>
            <p:nvPr/>
          </p:nvSpPr>
          <p:spPr>
            <a:xfrm>
              <a:off x="6314825" y="4637900"/>
              <a:ext cx="857499" cy="1266444"/>
            </a:xfrm>
            <a:custGeom>
              <a:avLst/>
              <a:gdLst>
                <a:gd name="connsiteX0" fmla="*/ 345435 w 857499"/>
                <a:gd name="connsiteY0" fmla="*/ 0 h 1266444"/>
                <a:gd name="connsiteX1" fmla="*/ 190749 w 857499"/>
                <a:gd name="connsiteY1" fmla="*/ 234125 h 1266444"/>
                <a:gd name="connsiteX2" fmla="*/ 5488 w 857499"/>
                <a:gd name="connsiteY2" fmla="*/ 784098 h 1266444"/>
                <a:gd name="connsiteX3" fmla="*/ 191130 w 857499"/>
                <a:gd name="connsiteY3" fmla="*/ 1092708 h 1266444"/>
                <a:gd name="connsiteX4" fmla="*/ 769298 w 857499"/>
                <a:gd name="connsiteY4" fmla="*/ 1266444 h 1266444"/>
                <a:gd name="connsiteX5" fmla="*/ 857499 w 857499"/>
                <a:gd name="connsiteY5" fmla="*/ 1049465 h 1266444"/>
                <a:gd name="connsiteX6" fmla="*/ 338958 w 857499"/>
                <a:gd name="connsiteY6" fmla="*/ 785908 h 1266444"/>
                <a:gd name="connsiteX7" fmla="*/ 481167 w 857499"/>
                <a:gd name="connsiteY7" fmla="*/ 46205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499" h="1266444">
                  <a:moveTo>
                    <a:pt x="345435" y="0"/>
                  </a:moveTo>
                  <a:cubicBezTo>
                    <a:pt x="345435" y="0"/>
                    <a:pt x="248757" y="62008"/>
                    <a:pt x="190749" y="234125"/>
                  </a:cubicBezTo>
                  <a:cubicBezTo>
                    <a:pt x="141696" y="380238"/>
                    <a:pt x="39207" y="616077"/>
                    <a:pt x="5488" y="784098"/>
                  </a:cubicBezTo>
                  <a:cubicBezTo>
                    <a:pt x="-19182" y="906494"/>
                    <a:pt x="38730" y="1051370"/>
                    <a:pt x="191130" y="1092708"/>
                  </a:cubicBezTo>
                  <a:lnTo>
                    <a:pt x="769298" y="1266444"/>
                  </a:lnTo>
                  <a:lnTo>
                    <a:pt x="857499" y="1049465"/>
                  </a:lnTo>
                  <a:lnTo>
                    <a:pt x="338958" y="785908"/>
                  </a:lnTo>
                  <a:lnTo>
                    <a:pt x="481167" y="462058"/>
                  </a:lnTo>
                  <a:close/>
                </a:path>
              </a:pathLst>
            </a:custGeom>
            <a:solidFill>
              <a:srgbClr val="FF725E"/>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13D330E-6CF5-4BCE-BE83-FD68D85CC8DD}"/>
                </a:ext>
              </a:extLst>
            </p:cNvPr>
            <p:cNvSpPr/>
            <p:nvPr/>
          </p:nvSpPr>
          <p:spPr>
            <a:xfrm>
              <a:off x="6454616" y="5420248"/>
              <a:ext cx="720566" cy="487048"/>
            </a:xfrm>
            <a:custGeom>
              <a:avLst/>
              <a:gdLst>
                <a:gd name="connsiteX0" fmla="*/ 0 w 720566"/>
                <a:gd name="connsiteY0" fmla="*/ 290833 h 487048"/>
                <a:gd name="connsiteX1" fmla="*/ 3239 w 720566"/>
                <a:gd name="connsiteY1" fmla="*/ 291595 h 487048"/>
                <a:gd name="connsiteX2" fmla="*/ 12764 w 720566"/>
                <a:gd name="connsiteY2" fmla="*/ 294167 h 487048"/>
                <a:gd name="connsiteX3" fmla="*/ 48577 w 720566"/>
                <a:gd name="connsiteY3" fmla="*/ 304740 h 487048"/>
                <a:gd name="connsiteX4" fmla="*/ 181165 w 720566"/>
                <a:gd name="connsiteY4" fmla="*/ 344649 h 487048"/>
                <a:gd name="connsiteX5" fmla="*/ 630650 w 720566"/>
                <a:gd name="connsiteY5" fmla="*/ 481809 h 487048"/>
                <a:gd name="connsiteX6" fmla="*/ 627698 w 720566"/>
                <a:gd name="connsiteY6" fmla="*/ 483143 h 487048"/>
                <a:gd name="connsiteX7" fmla="*/ 683895 w 720566"/>
                <a:gd name="connsiteY7" fmla="*/ 345031 h 487048"/>
                <a:gd name="connsiteX8" fmla="*/ 716090 w 720566"/>
                <a:gd name="connsiteY8" fmla="*/ 266164 h 487048"/>
                <a:gd name="connsiteX9" fmla="*/ 717232 w 720566"/>
                <a:gd name="connsiteY9" fmla="*/ 269307 h 487048"/>
                <a:gd name="connsiteX10" fmla="*/ 420338 w 720566"/>
                <a:gd name="connsiteY10" fmla="*/ 117859 h 487048"/>
                <a:gd name="connsiteX11" fmla="*/ 198501 w 720566"/>
                <a:gd name="connsiteY11" fmla="*/ 4702 h 487048"/>
                <a:gd name="connsiteX12" fmla="*/ 198501 w 720566"/>
                <a:gd name="connsiteY12" fmla="*/ 4702 h 487048"/>
                <a:gd name="connsiteX13" fmla="*/ 140684 w 720566"/>
                <a:gd name="connsiteY13" fmla="*/ 8893 h 487048"/>
                <a:gd name="connsiteX14" fmla="*/ 102584 w 720566"/>
                <a:gd name="connsiteY14" fmla="*/ 30229 h 487048"/>
                <a:gd name="connsiteX15" fmla="*/ 90678 w 720566"/>
                <a:gd name="connsiteY15" fmla="*/ 40611 h 487048"/>
                <a:gd name="connsiteX16" fmla="*/ 82677 w 720566"/>
                <a:gd name="connsiteY16" fmla="*/ 48993 h 487048"/>
                <a:gd name="connsiteX17" fmla="*/ 77915 w 720566"/>
                <a:gd name="connsiteY17" fmla="*/ 54232 h 487048"/>
                <a:gd name="connsiteX18" fmla="*/ 76200 w 720566"/>
                <a:gd name="connsiteY18" fmla="*/ 55851 h 487048"/>
                <a:gd name="connsiteX19" fmla="*/ 77629 w 720566"/>
                <a:gd name="connsiteY19" fmla="*/ 53947 h 487048"/>
                <a:gd name="connsiteX20" fmla="*/ 82105 w 720566"/>
                <a:gd name="connsiteY20" fmla="*/ 48422 h 487048"/>
                <a:gd name="connsiteX21" fmla="*/ 89916 w 720566"/>
                <a:gd name="connsiteY21" fmla="*/ 39849 h 487048"/>
                <a:gd name="connsiteX22" fmla="*/ 101632 w 720566"/>
                <a:gd name="connsiteY22" fmla="*/ 29086 h 487048"/>
                <a:gd name="connsiteX23" fmla="*/ 139732 w 720566"/>
                <a:gd name="connsiteY23" fmla="*/ 6893 h 487048"/>
                <a:gd name="connsiteX24" fmla="*/ 199072 w 720566"/>
                <a:gd name="connsiteY24" fmla="*/ 1940 h 487048"/>
                <a:gd name="connsiteX25" fmla="*/ 199072 w 720566"/>
                <a:gd name="connsiteY25" fmla="*/ 1940 h 487048"/>
                <a:gd name="connsiteX26" fmla="*/ 421577 w 720566"/>
                <a:gd name="connsiteY26" fmla="*/ 113954 h 487048"/>
                <a:gd name="connsiteX27" fmla="*/ 718471 w 720566"/>
                <a:gd name="connsiteY27" fmla="*/ 264639 h 487048"/>
                <a:gd name="connsiteX28" fmla="*/ 720566 w 720566"/>
                <a:gd name="connsiteY28" fmla="*/ 265687 h 487048"/>
                <a:gd name="connsiteX29" fmla="*/ 719709 w 720566"/>
                <a:gd name="connsiteY29" fmla="*/ 267783 h 487048"/>
                <a:gd name="connsiteX30" fmla="*/ 687610 w 720566"/>
                <a:gd name="connsiteY30" fmla="*/ 346650 h 487048"/>
                <a:gd name="connsiteX31" fmla="*/ 631984 w 720566"/>
                <a:gd name="connsiteY31" fmla="*/ 485048 h 487048"/>
                <a:gd name="connsiteX32" fmla="*/ 631127 w 720566"/>
                <a:gd name="connsiteY32" fmla="*/ 487048 h 487048"/>
                <a:gd name="connsiteX33" fmla="*/ 629031 w 720566"/>
                <a:gd name="connsiteY33" fmla="*/ 486477 h 487048"/>
                <a:gd name="connsiteX34" fmla="*/ 179927 w 720566"/>
                <a:gd name="connsiteY34" fmla="*/ 347697 h 487048"/>
                <a:gd name="connsiteX35" fmla="*/ 47720 w 720566"/>
                <a:gd name="connsiteY35" fmla="*/ 306359 h 487048"/>
                <a:gd name="connsiteX36" fmla="*/ 12287 w 720566"/>
                <a:gd name="connsiteY36" fmla="*/ 295024 h 487048"/>
                <a:gd name="connsiteX37" fmla="*/ 2762 w 720566"/>
                <a:gd name="connsiteY37" fmla="*/ 291976 h 48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566" h="487048">
                  <a:moveTo>
                    <a:pt x="0" y="290833"/>
                  </a:moveTo>
                  <a:cubicBezTo>
                    <a:pt x="1104" y="290967"/>
                    <a:pt x="2190" y="291222"/>
                    <a:pt x="3239" y="291595"/>
                  </a:cubicBezTo>
                  <a:lnTo>
                    <a:pt x="12764" y="294167"/>
                  </a:lnTo>
                  <a:lnTo>
                    <a:pt x="48577" y="304740"/>
                  </a:lnTo>
                  <a:lnTo>
                    <a:pt x="181165" y="344649"/>
                  </a:lnTo>
                  <a:lnTo>
                    <a:pt x="630650" y="481809"/>
                  </a:lnTo>
                  <a:lnTo>
                    <a:pt x="627698" y="483143"/>
                  </a:lnTo>
                  <a:lnTo>
                    <a:pt x="683895" y="345031"/>
                  </a:lnTo>
                  <a:cubicBezTo>
                    <a:pt x="694849" y="318360"/>
                    <a:pt x="705612" y="291976"/>
                    <a:pt x="716090" y="266164"/>
                  </a:cubicBezTo>
                  <a:lnTo>
                    <a:pt x="717232" y="269307"/>
                  </a:lnTo>
                  <a:cubicBezTo>
                    <a:pt x="608457" y="215681"/>
                    <a:pt x="508159" y="163484"/>
                    <a:pt x="420338" y="117859"/>
                  </a:cubicBezTo>
                  <a:cubicBezTo>
                    <a:pt x="332518" y="72234"/>
                    <a:pt x="256699" y="33754"/>
                    <a:pt x="198501" y="4702"/>
                  </a:cubicBezTo>
                  <a:lnTo>
                    <a:pt x="198501" y="4702"/>
                  </a:lnTo>
                  <a:cubicBezTo>
                    <a:pt x="179201" y="891"/>
                    <a:pt x="159232" y="2339"/>
                    <a:pt x="140684" y="8893"/>
                  </a:cubicBezTo>
                  <a:cubicBezTo>
                    <a:pt x="126826" y="13705"/>
                    <a:pt x="113928" y="20928"/>
                    <a:pt x="102584" y="30229"/>
                  </a:cubicBezTo>
                  <a:cubicBezTo>
                    <a:pt x="98384" y="33415"/>
                    <a:pt x="94406" y="36884"/>
                    <a:pt x="90678" y="40611"/>
                  </a:cubicBezTo>
                  <a:cubicBezTo>
                    <a:pt x="87830" y="43227"/>
                    <a:pt x="85157" y="46027"/>
                    <a:pt x="82677" y="48993"/>
                  </a:cubicBezTo>
                  <a:lnTo>
                    <a:pt x="77915" y="54232"/>
                  </a:lnTo>
                  <a:cubicBezTo>
                    <a:pt x="76867" y="55375"/>
                    <a:pt x="76200" y="55947"/>
                    <a:pt x="76200" y="55851"/>
                  </a:cubicBezTo>
                  <a:cubicBezTo>
                    <a:pt x="76200" y="55756"/>
                    <a:pt x="76200" y="55185"/>
                    <a:pt x="77629" y="53947"/>
                  </a:cubicBezTo>
                  <a:lnTo>
                    <a:pt x="82105" y="48422"/>
                  </a:lnTo>
                  <a:cubicBezTo>
                    <a:pt x="84503" y="45383"/>
                    <a:pt x="87113" y="42519"/>
                    <a:pt x="89916" y="39849"/>
                  </a:cubicBezTo>
                  <a:cubicBezTo>
                    <a:pt x="93538" y="35965"/>
                    <a:pt x="97455" y="32367"/>
                    <a:pt x="101632" y="29086"/>
                  </a:cubicBezTo>
                  <a:cubicBezTo>
                    <a:pt x="112902" y="19469"/>
                    <a:pt x="125806" y="11952"/>
                    <a:pt x="139732" y="6893"/>
                  </a:cubicBezTo>
                  <a:cubicBezTo>
                    <a:pt x="158699" y="-100"/>
                    <a:pt x="179209" y="-1812"/>
                    <a:pt x="199072" y="1940"/>
                  </a:cubicBezTo>
                  <a:lnTo>
                    <a:pt x="199072" y="1940"/>
                  </a:lnTo>
                  <a:cubicBezTo>
                    <a:pt x="257556" y="30515"/>
                    <a:pt x="333470" y="68615"/>
                    <a:pt x="421577" y="113954"/>
                  </a:cubicBezTo>
                  <a:cubicBezTo>
                    <a:pt x="509683" y="159293"/>
                    <a:pt x="610076" y="211014"/>
                    <a:pt x="718471" y="264639"/>
                  </a:cubicBezTo>
                  <a:lnTo>
                    <a:pt x="720566" y="265687"/>
                  </a:lnTo>
                  <a:lnTo>
                    <a:pt x="719709" y="267783"/>
                  </a:lnTo>
                  <a:lnTo>
                    <a:pt x="687610" y="346650"/>
                  </a:lnTo>
                  <a:lnTo>
                    <a:pt x="631984" y="485048"/>
                  </a:lnTo>
                  <a:lnTo>
                    <a:pt x="631127" y="487048"/>
                  </a:lnTo>
                  <a:lnTo>
                    <a:pt x="629031" y="486477"/>
                  </a:lnTo>
                  <a:lnTo>
                    <a:pt x="179927" y="347697"/>
                  </a:lnTo>
                  <a:lnTo>
                    <a:pt x="47720" y="306359"/>
                  </a:lnTo>
                  <a:lnTo>
                    <a:pt x="12287" y="295024"/>
                  </a:lnTo>
                  <a:lnTo>
                    <a:pt x="2762" y="291976"/>
                  </a:lnTo>
                  <a:close/>
                </a:path>
              </a:pathLst>
            </a:custGeom>
            <a:solidFill>
              <a:srgbClr val="26323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F0B9D2F-70C5-4ABF-8398-0AC1B3868593}"/>
                </a:ext>
              </a:extLst>
            </p:cNvPr>
            <p:cNvSpPr/>
            <p:nvPr/>
          </p:nvSpPr>
          <p:spPr>
            <a:xfrm>
              <a:off x="6652355" y="4927460"/>
              <a:ext cx="175108" cy="495966"/>
            </a:xfrm>
            <a:custGeom>
              <a:avLst/>
              <a:gdLst>
                <a:gd name="connsiteX0" fmla="*/ 168021 w 175108"/>
                <a:gd name="connsiteY0" fmla="*/ 0 h 495966"/>
                <a:gd name="connsiteX1" fmla="*/ 169736 w 175108"/>
                <a:gd name="connsiteY1" fmla="*/ 5144 h 495966"/>
                <a:gd name="connsiteX2" fmla="*/ 172974 w 175108"/>
                <a:gd name="connsiteY2" fmla="*/ 20288 h 495966"/>
                <a:gd name="connsiteX3" fmla="*/ 172974 w 175108"/>
                <a:gd name="connsiteY3" fmla="*/ 77438 h 495966"/>
                <a:gd name="connsiteX4" fmla="*/ 150590 w 175108"/>
                <a:gd name="connsiteY4" fmla="*/ 158972 h 495966"/>
                <a:gd name="connsiteX5" fmla="*/ 109823 w 175108"/>
                <a:gd name="connsiteY5" fmla="*/ 254222 h 495966"/>
                <a:gd name="connsiteX6" fmla="*/ 33052 w 175108"/>
                <a:gd name="connsiteY6" fmla="*/ 425672 h 495966"/>
                <a:gd name="connsiteX7" fmla="*/ 9334 w 175108"/>
                <a:gd name="connsiteY7" fmla="*/ 477298 h 495966"/>
                <a:gd name="connsiteX8" fmla="*/ 2572 w 175108"/>
                <a:gd name="connsiteY8" fmla="*/ 491204 h 495966"/>
                <a:gd name="connsiteX9" fmla="*/ 0 w 175108"/>
                <a:gd name="connsiteY9" fmla="*/ 495967 h 495966"/>
                <a:gd name="connsiteX10" fmla="*/ 1715 w 175108"/>
                <a:gd name="connsiteY10" fmla="*/ 490823 h 495966"/>
                <a:gd name="connsiteX11" fmla="*/ 7525 w 175108"/>
                <a:gd name="connsiteY11" fmla="*/ 476536 h 495966"/>
                <a:gd name="connsiteX12" fmla="*/ 29908 w 175108"/>
                <a:gd name="connsiteY12" fmla="*/ 424243 h 495966"/>
                <a:gd name="connsiteX13" fmla="*/ 105251 w 175108"/>
                <a:gd name="connsiteY13" fmla="*/ 252793 h 495966"/>
                <a:gd name="connsiteX14" fmla="*/ 146399 w 175108"/>
                <a:gd name="connsiteY14" fmla="*/ 158210 h 495966"/>
                <a:gd name="connsiteX15" fmla="*/ 169640 w 175108"/>
                <a:gd name="connsiteY15" fmla="*/ 77248 h 495966"/>
                <a:gd name="connsiteX16" fmla="*/ 171069 w 175108"/>
                <a:gd name="connsiteY16" fmla="*/ 21050 h 495966"/>
                <a:gd name="connsiteX17" fmla="*/ 168783 w 175108"/>
                <a:gd name="connsiteY17" fmla="*/ 5810 h 495966"/>
                <a:gd name="connsiteX18" fmla="*/ 168021 w 175108"/>
                <a:gd name="connsiteY18" fmla="*/ 0 h 4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108" h="495966">
                  <a:moveTo>
                    <a:pt x="168021" y="0"/>
                  </a:moveTo>
                  <a:cubicBezTo>
                    <a:pt x="168835" y="1624"/>
                    <a:pt x="169412" y="3356"/>
                    <a:pt x="169736" y="5144"/>
                  </a:cubicBezTo>
                  <a:cubicBezTo>
                    <a:pt x="171199" y="10102"/>
                    <a:pt x="172282" y="15165"/>
                    <a:pt x="172974" y="20288"/>
                  </a:cubicBezTo>
                  <a:cubicBezTo>
                    <a:pt x="175820" y="39232"/>
                    <a:pt x="175820" y="58495"/>
                    <a:pt x="172974" y="77438"/>
                  </a:cubicBezTo>
                  <a:cubicBezTo>
                    <a:pt x="168618" y="105375"/>
                    <a:pt x="161109" y="132728"/>
                    <a:pt x="150590" y="158972"/>
                  </a:cubicBezTo>
                  <a:cubicBezTo>
                    <a:pt x="139160" y="188690"/>
                    <a:pt x="124587" y="220408"/>
                    <a:pt x="109823" y="254222"/>
                  </a:cubicBezTo>
                  <a:cubicBezTo>
                    <a:pt x="80010" y="320897"/>
                    <a:pt x="52673" y="381000"/>
                    <a:pt x="33052" y="425672"/>
                  </a:cubicBezTo>
                  <a:lnTo>
                    <a:pt x="9334" y="477298"/>
                  </a:lnTo>
                  <a:cubicBezTo>
                    <a:pt x="6572" y="482917"/>
                    <a:pt x="4381" y="487584"/>
                    <a:pt x="2572" y="491204"/>
                  </a:cubicBezTo>
                  <a:cubicBezTo>
                    <a:pt x="1851" y="492861"/>
                    <a:pt x="990" y="494454"/>
                    <a:pt x="0" y="495967"/>
                  </a:cubicBezTo>
                  <a:cubicBezTo>
                    <a:pt x="304" y="494174"/>
                    <a:pt x="883" y="492439"/>
                    <a:pt x="1715" y="490823"/>
                  </a:cubicBezTo>
                  <a:lnTo>
                    <a:pt x="7525" y="476536"/>
                  </a:lnTo>
                  <a:cubicBezTo>
                    <a:pt x="13049" y="463486"/>
                    <a:pt x="20669" y="445865"/>
                    <a:pt x="29908" y="424243"/>
                  </a:cubicBezTo>
                  <a:cubicBezTo>
                    <a:pt x="48958" y="379762"/>
                    <a:pt x="75914" y="319468"/>
                    <a:pt x="105251" y="252793"/>
                  </a:cubicBezTo>
                  <a:cubicBezTo>
                    <a:pt x="120015" y="219265"/>
                    <a:pt x="134779" y="187642"/>
                    <a:pt x="146399" y="158210"/>
                  </a:cubicBezTo>
                  <a:cubicBezTo>
                    <a:pt x="157106" y="132161"/>
                    <a:pt x="164900" y="105009"/>
                    <a:pt x="169640" y="77248"/>
                  </a:cubicBezTo>
                  <a:cubicBezTo>
                    <a:pt x="172650" y="58665"/>
                    <a:pt x="173131" y="39761"/>
                    <a:pt x="171069" y="21050"/>
                  </a:cubicBezTo>
                  <a:cubicBezTo>
                    <a:pt x="170497" y="14383"/>
                    <a:pt x="169355" y="9334"/>
                    <a:pt x="168783" y="5810"/>
                  </a:cubicBezTo>
                  <a:cubicBezTo>
                    <a:pt x="168322" y="3906"/>
                    <a:pt x="168067" y="1958"/>
                    <a:pt x="168021" y="0"/>
                  </a:cubicBezTo>
                  <a:close/>
                </a:path>
              </a:pathLst>
            </a:custGeom>
            <a:solidFill>
              <a:srgbClr val="263238"/>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0FA6260-B8CE-4D7D-A10C-712567C89A95}"/>
                </a:ext>
              </a:extLst>
            </p:cNvPr>
            <p:cNvSpPr/>
            <p:nvPr/>
          </p:nvSpPr>
          <p:spPr>
            <a:xfrm>
              <a:off x="6559629" y="5003755"/>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7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436" y="54060"/>
                    <a:pt x="16418" y="77798"/>
                    <a:pt x="23956" y="101060"/>
                  </a:cubicBezTo>
                  <a:cubicBezTo>
                    <a:pt x="31584" y="124294"/>
                    <a:pt x="40781" y="146984"/>
                    <a:pt x="51483" y="168973"/>
                  </a:cubicBezTo>
                  <a:cubicBezTo>
                    <a:pt x="56350" y="177909"/>
                    <a:pt x="60737" y="187098"/>
                    <a:pt x="64627" y="196501"/>
                  </a:cubicBezTo>
                  <a:cubicBezTo>
                    <a:pt x="64627" y="196501"/>
                    <a:pt x="62627" y="194310"/>
                    <a:pt x="59674" y="189929"/>
                  </a:cubicBezTo>
                  <a:cubicBezTo>
                    <a:pt x="56722" y="185547"/>
                    <a:pt x="52816" y="178975"/>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53EAC-4853-4FF0-8AB3-3850D6ED8172}"/>
                </a:ext>
              </a:extLst>
            </p:cNvPr>
            <p:cNvSpPr/>
            <p:nvPr/>
          </p:nvSpPr>
          <p:spPr>
            <a:xfrm>
              <a:off x="6592575" y="5019852"/>
              <a:ext cx="32182" cy="106311"/>
            </a:xfrm>
            <a:custGeom>
              <a:avLst/>
              <a:gdLst>
                <a:gd name="connsiteX0" fmla="*/ 3106 w 32182"/>
                <a:gd name="connsiteY0" fmla="*/ 106299 h 106311"/>
                <a:gd name="connsiteX1" fmla="*/ 17774 w 32182"/>
                <a:gd name="connsiteY1" fmla="*/ 80105 h 106311"/>
                <a:gd name="connsiteX2" fmla="*/ 24632 w 32182"/>
                <a:gd name="connsiteY2" fmla="*/ 8954 h 106311"/>
                <a:gd name="connsiteX3" fmla="*/ 24061 w 32182"/>
                <a:gd name="connsiteY3" fmla="*/ 6572 h 106311"/>
                <a:gd name="connsiteX4" fmla="*/ 28538 w 32182"/>
                <a:gd name="connsiteY4" fmla="*/ 7429 h 106311"/>
                <a:gd name="connsiteX5" fmla="*/ 3677 w 32182"/>
                <a:gd name="connsiteY5" fmla="*/ 73343 h 106311"/>
                <a:gd name="connsiteX6" fmla="*/ 2820 w 32182"/>
                <a:gd name="connsiteY6" fmla="*/ 102965 h 106311"/>
                <a:gd name="connsiteX7" fmla="*/ 1010 w 32182"/>
                <a:gd name="connsiteY7" fmla="*/ 95060 h 106311"/>
                <a:gd name="connsiteX8" fmla="*/ 248 w 32182"/>
                <a:gd name="connsiteY8" fmla="*/ 73057 h 106311"/>
                <a:gd name="connsiteX9" fmla="*/ 24442 w 32182"/>
                <a:gd name="connsiteY9" fmla="*/ 4477 h 106311"/>
                <a:gd name="connsiteX10" fmla="*/ 27680 w 32182"/>
                <a:gd name="connsiteY10" fmla="*/ 0 h 106311"/>
                <a:gd name="connsiteX11" fmla="*/ 28919 w 32182"/>
                <a:gd name="connsiteY11" fmla="*/ 5334 h 106311"/>
                <a:gd name="connsiteX12" fmla="*/ 29490 w 32182"/>
                <a:gd name="connsiteY12" fmla="*/ 7906 h 106311"/>
                <a:gd name="connsiteX13" fmla="*/ 20918 w 32182"/>
                <a:gd name="connsiteY13" fmla="*/ 81534 h 106311"/>
                <a:gd name="connsiteX14" fmla="*/ 8916 w 32182"/>
                <a:gd name="connsiteY14" fmla="*/ 100584 h 106311"/>
                <a:gd name="connsiteX15" fmla="*/ 3106 w 32182"/>
                <a:gd name="connsiteY15" fmla="*/ 106299 h 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311">
                  <a:moveTo>
                    <a:pt x="3106" y="106299"/>
                  </a:moveTo>
                  <a:cubicBezTo>
                    <a:pt x="8469" y="97841"/>
                    <a:pt x="13365" y="89097"/>
                    <a:pt x="17774" y="80105"/>
                  </a:cubicBezTo>
                  <a:cubicBezTo>
                    <a:pt x="27435" y="57686"/>
                    <a:pt x="29834" y="32805"/>
                    <a:pt x="24632" y="8954"/>
                  </a:cubicBezTo>
                  <a:lnTo>
                    <a:pt x="24061" y="6572"/>
                  </a:lnTo>
                  <a:lnTo>
                    <a:pt x="28538" y="7429"/>
                  </a:lnTo>
                  <a:cubicBezTo>
                    <a:pt x="14708" y="26891"/>
                    <a:pt x="6144" y="49596"/>
                    <a:pt x="3677" y="73343"/>
                  </a:cubicBezTo>
                  <a:cubicBezTo>
                    <a:pt x="1772" y="91535"/>
                    <a:pt x="3677" y="102870"/>
                    <a:pt x="2820" y="102965"/>
                  </a:cubicBezTo>
                  <a:cubicBezTo>
                    <a:pt x="1792" y="100446"/>
                    <a:pt x="1180" y="97775"/>
                    <a:pt x="1010" y="95060"/>
                  </a:cubicBezTo>
                  <a:cubicBezTo>
                    <a:pt x="4" y="87771"/>
                    <a:pt x="-252" y="80398"/>
                    <a:pt x="248" y="73057"/>
                  </a:cubicBezTo>
                  <a:cubicBezTo>
                    <a:pt x="1803" y="48397"/>
                    <a:pt x="10179" y="24654"/>
                    <a:pt x="24442" y="4477"/>
                  </a:cubicBezTo>
                  <a:lnTo>
                    <a:pt x="27680" y="0"/>
                  </a:lnTo>
                  <a:lnTo>
                    <a:pt x="28919" y="5334"/>
                  </a:lnTo>
                  <a:lnTo>
                    <a:pt x="29490" y="7906"/>
                  </a:lnTo>
                  <a:cubicBezTo>
                    <a:pt x="35010" y="32713"/>
                    <a:pt x="31990" y="58658"/>
                    <a:pt x="20918" y="81534"/>
                  </a:cubicBezTo>
                  <a:cubicBezTo>
                    <a:pt x="17684" y="88336"/>
                    <a:pt x="13656" y="94731"/>
                    <a:pt x="8916" y="100584"/>
                  </a:cubicBezTo>
                  <a:cubicBezTo>
                    <a:pt x="5582" y="104489"/>
                    <a:pt x="3392" y="106489"/>
                    <a:pt x="3106" y="106299"/>
                  </a:cubicBezTo>
                  <a:close/>
                </a:path>
              </a:pathLst>
            </a:custGeom>
            <a:solidFill>
              <a:srgbClr val="FAFAFA"/>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70D72E8-B615-4A79-BAA7-A8B6C94B5EF9}"/>
                </a:ext>
              </a:extLst>
            </p:cNvPr>
            <p:cNvSpPr/>
            <p:nvPr/>
          </p:nvSpPr>
          <p:spPr>
            <a:xfrm>
              <a:off x="6487130" y="5007480"/>
              <a:ext cx="79699" cy="81524"/>
            </a:xfrm>
            <a:custGeom>
              <a:avLst/>
              <a:gdLst>
                <a:gd name="connsiteX0" fmla="*/ 79691 w 79699"/>
                <a:gd name="connsiteY0" fmla="*/ 81524 h 81524"/>
                <a:gd name="connsiteX1" fmla="*/ 71309 w 79699"/>
                <a:gd name="connsiteY1" fmla="*/ 78571 h 81524"/>
                <a:gd name="connsiteX2" fmla="*/ 50258 w 79699"/>
                <a:gd name="connsiteY2" fmla="*/ 66856 h 81524"/>
                <a:gd name="connsiteX3" fmla="*/ 22636 w 79699"/>
                <a:gd name="connsiteY3" fmla="*/ 43805 h 81524"/>
                <a:gd name="connsiteX4" fmla="*/ 8825 w 79699"/>
                <a:gd name="connsiteY4" fmla="*/ 27612 h 81524"/>
                <a:gd name="connsiteX5" fmla="*/ 2443 w 79699"/>
                <a:gd name="connsiteY5" fmla="*/ 18087 h 81524"/>
                <a:gd name="connsiteX6" fmla="*/ 728 w 79699"/>
                <a:gd name="connsiteY6" fmla="*/ 4943 h 81524"/>
                <a:gd name="connsiteX7" fmla="*/ 6920 w 79699"/>
                <a:gd name="connsiteY7" fmla="*/ 180 h 81524"/>
                <a:gd name="connsiteX8" fmla="*/ 13873 w 79699"/>
                <a:gd name="connsiteY8" fmla="*/ 1037 h 81524"/>
                <a:gd name="connsiteX9" fmla="*/ 23398 w 79699"/>
                <a:gd name="connsiteY9" fmla="*/ 7324 h 81524"/>
                <a:gd name="connsiteX10" fmla="*/ 39590 w 79699"/>
                <a:gd name="connsiteY10" fmla="*/ 21135 h 81524"/>
                <a:gd name="connsiteX11" fmla="*/ 62450 w 79699"/>
                <a:gd name="connsiteY11" fmla="*/ 48853 h 81524"/>
                <a:gd name="connsiteX12" fmla="*/ 73976 w 79699"/>
                <a:gd name="connsiteY12" fmla="*/ 70094 h 81524"/>
                <a:gd name="connsiteX13" fmla="*/ 76833 w 79699"/>
                <a:gd name="connsiteY13" fmla="*/ 78571 h 81524"/>
                <a:gd name="connsiteX14" fmla="*/ 59593 w 79699"/>
                <a:gd name="connsiteY14" fmla="*/ 50854 h 81524"/>
                <a:gd name="connsiteX15" fmla="*/ 36447 w 79699"/>
                <a:gd name="connsiteY15" fmla="*/ 24469 h 81524"/>
                <a:gd name="connsiteX16" fmla="*/ 20540 w 79699"/>
                <a:gd name="connsiteY16" fmla="*/ 11230 h 81524"/>
                <a:gd name="connsiteX17" fmla="*/ 11682 w 79699"/>
                <a:gd name="connsiteY17" fmla="*/ 5610 h 81524"/>
                <a:gd name="connsiteX18" fmla="*/ 4824 w 79699"/>
                <a:gd name="connsiteY18" fmla="*/ 7039 h 81524"/>
                <a:gd name="connsiteX19" fmla="*/ 6443 w 79699"/>
                <a:gd name="connsiteY19" fmla="*/ 15802 h 81524"/>
                <a:gd name="connsiteX20" fmla="*/ 12349 w 79699"/>
                <a:gd name="connsiteY20" fmla="*/ 24660 h 81524"/>
                <a:gd name="connsiteX21" fmla="*/ 52259 w 79699"/>
                <a:gd name="connsiteY21" fmla="*/ 63903 h 81524"/>
                <a:gd name="connsiteX22" fmla="*/ 79691 w 79699"/>
                <a:gd name="connsiteY22" fmla="*/ 81524 h 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99" h="81524">
                  <a:moveTo>
                    <a:pt x="79691" y="81524"/>
                  </a:moveTo>
                  <a:cubicBezTo>
                    <a:pt x="76744" y="81043"/>
                    <a:pt x="73906" y="80044"/>
                    <a:pt x="71309" y="78571"/>
                  </a:cubicBezTo>
                  <a:cubicBezTo>
                    <a:pt x="63983" y="75248"/>
                    <a:pt x="56943" y="71330"/>
                    <a:pt x="50258" y="66856"/>
                  </a:cubicBezTo>
                  <a:cubicBezTo>
                    <a:pt x="40265" y="60166"/>
                    <a:pt x="31006" y="52440"/>
                    <a:pt x="22636" y="43805"/>
                  </a:cubicBezTo>
                  <a:cubicBezTo>
                    <a:pt x="17695" y="38704"/>
                    <a:pt x="13082" y="33296"/>
                    <a:pt x="8825" y="27612"/>
                  </a:cubicBezTo>
                  <a:cubicBezTo>
                    <a:pt x="6502" y="24573"/>
                    <a:pt x="4370" y="21392"/>
                    <a:pt x="2443" y="18087"/>
                  </a:cubicBezTo>
                  <a:cubicBezTo>
                    <a:pt x="-39" y="14173"/>
                    <a:pt x="-666" y="9363"/>
                    <a:pt x="728" y="4943"/>
                  </a:cubicBezTo>
                  <a:cubicBezTo>
                    <a:pt x="1894" y="2442"/>
                    <a:pt x="4204" y="666"/>
                    <a:pt x="6920" y="180"/>
                  </a:cubicBezTo>
                  <a:cubicBezTo>
                    <a:pt x="9271" y="-232"/>
                    <a:pt x="11692" y="67"/>
                    <a:pt x="13873" y="1037"/>
                  </a:cubicBezTo>
                  <a:cubicBezTo>
                    <a:pt x="17256" y="2798"/>
                    <a:pt x="20449" y="4905"/>
                    <a:pt x="23398" y="7324"/>
                  </a:cubicBezTo>
                  <a:cubicBezTo>
                    <a:pt x="29104" y="11553"/>
                    <a:pt x="34514" y="16168"/>
                    <a:pt x="39590" y="21135"/>
                  </a:cubicBezTo>
                  <a:cubicBezTo>
                    <a:pt x="48228" y="29486"/>
                    <a:pt x="55896" y="38784"/>
                    <a:pt x="62450" y="48853"/>
                  </a:cubicBezTo>
                  <a:cubicBezTo>
                    <a:pt x="66923" y="55572"/>
                    <a:pt x="70781" y="62681"/>
                    <a:pt x="73976" y="70094"/>
                  </a:cubicBezTo>
                  <a:cubicBezTo>
                    <a:pt x="75422" y="72729"/>
                    <a:pt x="76389" y="75599"/>
                    <a:pt x="76833" y="78571"/>
                  </a:cubicBezTo>
                  <a:cubicBezTo>
                    <a:pt x="75976" y="78571"/>
                    <a:pt x="71213" y="67237"/>
                    <a:pt x="59593" y="50854"/>
                  </a:cubicBezTo>
                  <a:cubicBezTo>
                    <a:pt x="52789" y="41299"/>
                    <a:pt x="45034" y="32459"/>
                    <a:pt x="36447" y="24469"/>
                  </a:cubicBezTo>
                  <a:cubicBezTo>
                    <a:pt x="31419" y="19737"/>
                    <a:pt x="26107" y="15315"/>
                    <a:pt x="20540" y="11230"/>
                  </a:cubicBezTo>
                  <a:cubicBezTo>
                    <a:pt x="17775" y="9076"/>
                    <a:pt x="14809" y="7194"/>
                    <a:pt x="11682" y="5610"/>
                  </a:cubicBezTo>
                  <a:cubicBezTo>
                    <a:pt x="8539" y="4276"/>
                    <a:pt x="5872" y="4848"/>
                    <a:pt x="4824" y="7039"/>
                  </a:cubicBezTo>
                  <a:cubicBezTo>
                    <a:pt x="4156" y="10058"/>
                    <a:pt x="4740" y="13220"/>
                    <a:pt x="6443" y="15802"/>
                  </a:cubicBezTo>
                  <a:cubicBezTo>
                    <a:pt x="8245" y="18862"/>
                    <a:pt x="10217" y="21820"/>
                    <a:pt x="12349" y="24660"/>
                  </a:cubicBezTo>
                  <a:cubicBezTo>
                    <a:pt x="23520" y="39746"/>
                    <a:pt x="36987" y="52987"/>
                    <a:pt x="52259" y="63903"/>
                  </a:cubicBezTo>
                  <a:cubicBezTo>
                    <a:pt x="68451" y="75809"/>
                    <a:pt x="80072" y="80762"/>
                    <a:pt x="79691" y="81524"/>
                  </a:cubicBez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72B8645-C357-4D9C-8377-0E02660A7C05}"/>
                </a:ext>
              </a:extLst>
            </p:cNvPr>
            <p:cNvSpPr/>
            <p:nvPr/>
          </p:nvSpPr>
          <p:spPr>
            <a:xfrm>
              <a:off x="6489287" y="5138967"/>
              <a:ext cx="101094" cy="34097"/>
            </a:xfrm>
            <a:custGeom>
              <a:avLst/>
              <a:gdLst>
                <a:gd name="connsiteX0" fmla="*/ 90392 w 101094"/>
                <a:gd name="connsiteY0" fmla="*/ 29951 h 34097"/>
                <a:gd name="connsiteX1" fmla="*/ 83439 w 101094"/>
                <a:gd name="connsiteY1" fmla="*/ 32332 h 34097"/>
                <a:gd name="connsiteX2" fmla="*/ 63532 w 101094"/>
                <a:gd name="connsiteY2" fmla="*/ 34047 h 34097"/>
                <a:gd name="connsiteX3" fmla="*/ 3048 w 101094"/>
                <a:gd name="connsiteY3" fmla="*/ 8043 h 34097"/>
                <a:gd name="connsiteX4" fmla="*/ 0 w 101094"/>
                <a:gd name="connsiteY4" fmla="*/ 5091 h 34097"/>
                <a:gd name="connsiteX5" fmla="*/ 4096 w 101094"/>
                <a:gd name="connsiteY5" fmla="*/ 3948 h 34097"/>
                <a:gd name="connsiteX6" fmla="*/ 10573 w 101094"/>
                <a:gd name="connsiteY6" fmla="*/ 2233 h 34097"/>
                <a:gd name="connsiteX7" fmla="*/ 79724 w 101094"/>
                <a:gd name="connsiteY7" fmla="*/ 13854 h 34097"/>
                <a:gd name="connsiteX8" fmla="*/ 96393 w 101094"/>
                <a:gd name="connsiteY8" fmla="*/ 27665 h 34097"/>
                <a:gd name="connsiteX9" fmla="*/ 101060 w 101094"/>
                <a:gd name="connsiteY9" fmla="*/ 34047 h 34097"/>
                <a:gd name="connsiteX10" fmla="*/ 77915 w 101094"/>
                <a:gd name="connsiteY10" fmla="*/ 17092 h 34097"/>
                <a:gd name="connsiteX11" fmla="*/ 11716 w 101094"/>
                <a:gd name="connsiteY11" fmla="*/ 7567 h 34097"/>
                <a:gd name="connsiteX12" fmla="*/ 5524 w 101094"/>
                <a:gd name="connsiteY12" fmla="*/ 9282 h 34097"/>
                <a:gd name="connsiteX13" fmla="*/ 6572 w 101094"/>
                <a:gd name="connsiteY13" fmla="*/ 5186 h 34097"/>
                <a:gd name="connsiteX14" fmla="*/ 63722 w 101094"/>
                <a:gd name="connsiteY14" fmla="*/ 31190 h 34097"/>
                <a:gd name="connsiteX15" fmla="*/ 90392 w 101094"/>
                <a:gd name="connsiteY15" fmla="*/ 29951 h 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4" h="34097">
                  <a:moveTo>
                    <a:pt x="90392" y="29951"/>
                  </a:moveTo>
                  <a:cubicBezTo>
                    <a:pt x="88241" y="31167"/>
                    <a:pt x="85884" y="31975"/>
                    <a:pt x="83439" y="32332"/>
                  </a:cubicBezTo>
                  <a:cubicBezTo>
                    <a:pt x="76897" y="33704"/>
                    <a:pt x="70212" y="34280"/>
                    <a:pt x="63532" y="34047"/>
                  </a:cubicBezTo>
                  <a:cubicBezTo>
                    <a:pt x="40849" y="33153"/>
                    <a:pt x="19302" y="23889"/>
                    <a:pt x="3048" y="8043"/>
                  </a:cubicBezTo>
                  <a:lnTo>
                    <a:pt x="0" y="5091"/>
                  </a:lnTo>
                  <a:lnTo>
                    <a:pt x="4096" y="3948"/>
                  </a:lnTo>
                  <a:lnTo>
                    <a:pt x="10573" y="2233"/>
                  </a:lnTo>
                  <a:cubicBezTo>
                    <a:pt x="34257" y="-3048"/>
                    <a:pt x="59067" y="1121"/>
                    <a:pt x="79724" y="13854"/>
                  </a:cubicBezTo>
                  <a:cubicBezTo>
                    <a:pt x="85879" y="17683"/>
                    <a:pt x="91486" y="22329"/>
                    <a:pt x="96393" y="27665"/>
                  </a:cubicBezTo>
                  <a:cubicBezTo>
                    <a:pt x="99822" y="31475"/>
                    <a:pt x="101346" y="33856"/>
                    <a:pt x="101060" y="34047"/>
                  </a:cubicBezTo>
                  <a:cubicBezTo>
                    <a:pt x="93802" y="27797"/>
                    <a:pt x="86063" y="22128"/>
                    <a:pt x="77915" y="17092"/>
                  </a:cubicBezTo>
                  <a:cubicBezTo>
                    <a:pt x="57725" y="6020"/>
                    <a:pt x="34208" y="2636"/>
                    <a:pt x="11716" y="7567"/>
                  </a:cubicBezTo>
                  <a:lnTo>
                    <a:pt x="5524" y="9282"/>
                  </a:lnTo>
                  <a:lnTo>
                    <a:pt x="6572" y="5186"/>
                  </a:lnTo>
                  <a:cubicBezTo>
                    <a:pt x="22012" y="20246"/>
                    <a:pt x="42225" y="29443"/>
                    <a:pt x="63722" y="31190"/>
                  </a:cubicBezTo>
                  <a:cubicBezTo>
                    <a:pt x="72629" y="31338"/>
                    <a:pt x="81537" y="30925"/>
                    <a:pt x="90392" y="29951"/>
                  </a:cubicBezTo>
                  <a:close/>
                </a:path>
              </a:pathLst>
            </a:custGeom>
            <a:solidFill>
              <a:srgbClr val="FAFAFA"/>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37E0ED0-D356-4E55-A154-B8EAFA28C03C}"/>
                </a:ext>
              </a:extLst>
            </p:cNvPr>
            <p:cNvSpPr/>
            <p:nvPr/>
          </p:nvSpPr>
          <p:spPr>
            <a:xfrm>
              <a:off x="6629400" y="5626091"/>
              <a:ext cx="204311" cy="34582"/>
            </a:xfrm>
            <a:custGeom>
              <a:avLst/>
              <a:gdLst>
                <a:gd name="connsiteX0" fmla="*/ 0 w 204311"/>
                <a:gd name="connsiteY0" fmla="*/ 34508 h 34582"/>
                <a:gd name="connsiteX1" fmla="*/ 7334 w 204311"/>
                <a:gd name="connsiteY1" fmla="*/ 30698 h 34582"/>
                <a:gd name="connsiteX2" fmla="*/ 28194 w 204311"/>
                <a:gd name="connsiteY2" fmla="*/ 22602 h 34582"/>
                <a:gd name="connsiteX3" fmla="*/ 173831 w 204311"/>
                <a:gd name="connsiteY3" fmla="*/ 123 h 34582"/>
                <a:gd name="connsiteX4" fmla="*/ 196215 w 204311"/>
                <a:gd name="connsiteY4" fmla="*/ 1552 h 34582"/>
                <a:gd name="connsiteX5" fmla="*/ 204311 w 204311"/>
                <a:gd name="connsiteY5" fmla="*/ 2980 h 34582"/>
                <a:gd name="connsiteX6" fmla="*/ 173831 w 204311"/>
                <a:gd name="connsiteY6" fmla="*/ 3647 h 34582"/>
                <a:gd name="connsiteX7" fmla="*/ 100775 w 204311"/>
                <a:gd name="connsiteY7" fmla="*/ 9743 h 34582"/>
                <a:gd name="connsiteX8" fmla="*/ 29337 w 204311"/>
                <a:gd name="connsiteY8" fmla="*/ 25936 h 34582"/>
                <a:gd name="connsiteX9" fmla="*/ 0 w 204311"/>
                <a:gd name="connsiteY9" fmla="*/ 34508 h 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311" h="34582">
                  <a:moveTo>
                    <a:pt x="0" y="34508"/>
                  </a:moveTo>
                  <a:cubicBezTo>
                    <a:pt x="0" y="34508"/>
                    <a:pt x="2476" y="32794"/>
                    <a:pt x="7334" y="30698"/>
                  </a:cubicBezTo>
                  <a:cubicBezTo>
                    <a:pt x="12192" y="28603"/>
                    <a:pt x="19336" y="25650"/>
                    <a:pt x="28194" y="22602"/>
                  </a:cubicBezTo>
                  <a:cubicBezTo>
                    <a:pt x="75023" y="6533"/>
                    <a:pt x="124337" y="-1079"/>
                    <a:pt x="173831" y="123"/>
                  </a:cubicBezTo>
                  <a:cubicBezTo>
                    <a:pt x="183356" y="123"/>
                    <a:pt x="190976" y="980"/>
                    <a:pt x="196215" y="1552"/>
                  </a:cubicBezTo>
                  <a:cubicBezTo>
                    <a:pt x="198965" y="1672"/>
                    <a:pt x="201687" y="2152"/>
                    <a:pt x="204311" y="2980"/>
                  </a:cubicBezTo>
                  <a:cubicBezTo>
                    <a:pt x="194174" y="3825"/>
                    <a:pt x="183995" y="4048"/>
                    <a:pt x="173831" y="3647"/>
                  </a:cubicBezTo>
                  <a:cubicBezTo>
                    <a:pt x="149372" y="4073"/>
                    <a:pt x="124967" y="6109"/>
                    <a:pt x="100775" y="9743"/>
                  </a:cubicBezTo>
                  <a:cubicBezTo>
                    <a:pt x="76639" y="13603"/>
                    <a:pt x="52778" y="19012"/>
                    <a:pt x="29337" y="25936"/>
                  </a:cubicBezTo>
                  <a:cubicBezTo>
                    <a:pt x="11525" y="31270"/>
                    <a:pt x="572" y="35175"/>
                    <a:pt x="0" y="34508"/>
                  </a:cubicBez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201F11-6B25-4551-80AD-75C8D47B9830}"/>
                </a:ext>
              </a:extLst>
            </p:cNvPr>
            <p:cNvSpPr/>
            <p:nvPr/>
          </p:nvSpPr>
          <p:spPr>
            <a:xfrm>
              <a:off x="6670929" y="5637072"/>
              <a:ext cx="84105" cy="69818"/>
            </a:xfrm>
            <a:custGeom>
              <a:avLst/>
              <a:gdLst>
                <a:gd name="connsiteX0" fmla="*/ 84106 w 84105"/>
                <a:gd name="connsiteY0" fmla="*/ 0 h 69818"/>
                <a:gd name="connsiteX1" fmla="*/ 81439 w 84105"/>
                <a:gd name="connsiteY1" fmla="*/ 7906 h 69818"/>
                <a:gd name="connsiteX2" fmla="*/ 69723 w 84105"/>
                <a:gd name="connsiteY2" fmla="*/ 26956 h 69818"/>
                <a:gd name="connsiteX3" fmla="*/ 7810 w 84105"/>
                <a:gd name="connsiteY3" fmla="*/ 67818 h 69818"/>
                <a:gd name="connsiteX4" fmla="*/ 5334 w 84105"/>
                <a:gd name="connsiteY4" fmla="*/ 68485 h 69818"/>
                <a:gd name="connsiteX5" fmla="*/ 0 w 84105"/>
                <a:gd name="connsiteY5" fmla="*/ 69818 h 69818"/>
                <a:gd name="connsiteX6" fmla="*/ 2572 w 84105"/>
                <a:gd name="connsiteY6" fmla="*/ 64961 h 69818"/>
                <a:gd name="connsiteX7" fmla="*/ 52769 w 84105"/>
                <a:gd name="connsiteY7" fmla="*/ 12383 h 69818"/>
                <a:gd name="connsiteX8" fmla="*/ 72771 w 84105"/>
                <a:gd name="connsiteY8" fmla="*/ 2858 h 69818"/>
                <a:gd name="connsiteX9" fmla="*/ 80581 w 84105"/>
                <a:gd name="connsiteY9" fmla="*/ 953 h 69818"/>
                <a:gd name="connsiteX10" fmla="*/ 54578 w 84105"/>
                <a:gd name="connsiteY10" fmla="*/ 15145 h 69818"/>
                <a:gd name="connsiteX11" fmla="*/ 6953 w 84105"/>
                <a:gd name="connsiteY11" fmla="*/ 67056 h 69818"/>
                <a:gd name="connsiteX12" fmla="*/ 4286 w 84105"/>
                <a:gd name="connsiteY12" fmla="*/ 63437 h 69818"/>
                <a:gd name="connsiteX13" fmla="*/ 6668 w 84105"/>
                <a:gd name="connsiteY13" fmla="*/ 62865 h 69818"/>
                <a:gd name="connsiteX14" fmla="*/ 66961 w 84105"/>
                <a:gd name="connsiteY14" fmla="*/ 24765 h 69818"/>
                <a:gd name="connsiteX15" fmla="*/ 84106 w 84105"/>
                <a:gd name="connsiteY15" fmla="*/ 0 h 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5" h="69818">
                  <a:moveTo>
                    <a:pt x="84106" y="0"/>
                  </a:moveTo>
                  <a:cubicBezTo>
                    <a:pt x="83598" y="2749"/>
                    <a:pt x="82700" y="5411"/>
                    <a:pt x="81439" y="7906"/>
                  </a:cubicBezTo>
                  <a:cubicBezTo>
                    <a:pt x="78272" y="14682"/>
                    <a:pt x="74342" y="21073"/>
                    <a:pt x="69723" y="26956"/>
                  </a:cubicBezTo>
                  <a:cubicBezTo>
                    <a:pt x="54299" y="47185"/>
                    <a:pt x="32475" y="61590"/>
                    <a:pt x="7810" y="67818"/>
                  </a:cubicBezTo>
                  <a:lnTo>
                    <a:pt x="5334" y="68485"/>
                  </a:lnTo>
                  <a:lnTo>
                    <a:pt x="0" y="69818"/>
                  </a:lnTo>
                  <a:lnTo>
                    <a:pt x="2572" y="64961"/>
                  </a:lnTo>
                  <a:cubicBezTo>
                    <a:pt x="14087" y="43106"/>
                    <a:pt x="31471" y="24898"/>
                    <a:pt x="52769" y="12383"/>
                  </a:cubicBezTo>
                  <a:cubicBezTo>
                    <a:pt x="59081" y="8510"/>
                    <a:pt x="65786" y="5317"/>
                    <a:pt x="72771" y="2858"/>
                  </a:cubicBezTo>
                  <a:cubicBezTo>
                    <a:pt x="75248" y="1784"/>
                    <a:pt x="77889" y="1140"/>
                    <a:pt x="80581" y="953"/>
                  </a:cubicBezTo>
                  <a:cubicBezTo>
                    <a:pt x="80581" y="1810"/>
                    <a:pt x="70009" y="5239"/>
                    <a:pt x="54578" y="15145"/>
                  </a:cubicBezTo>
                  <a:cubicBezTo>
                    <a:pt x="34525" y="28091"/>
                    <a:pt x="18127" y="45964"/>
                    <a:pt x="6953" y="67056"/>
                  </a:cubicBezTo>
                  <a:lnTo>
                    <a:pt x="4286" y="63437"/>
                  </a:lnTo>
                  <a:lnTo>
                    <a:pt x="6668" y="62865"/>
                  </a:lnTo>
                  <a:cubicBezTo>
                    <a:pt x="30252" y="56775"/>
                    <a:pt x="51337" y="43452"/>
                    <a:pt x="66961" y="24765"/>
                  </a:cubicBezTo>
                  <a:cubicBezTo>
                    <a:pt x="73124" y="16829"/>
                    <a:pt x="78847" y="8562"/>
                    <a:pt x="84106" y="0"/>
                  </a:cubicBezTo>
                  <a:close/>
                </a:path>
              </a:pathLst>
            </a:custGeom>
            <a:solidFill>
              <a:srgbClr val="FAFAFA"/>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3C85F51-2907-4A39-8AE2-DFC4247DF66F}"/>
                </a:ext>
              </a:extLst>
            </p:cNvPr>
            <p:cNvSpPr/>
            <p:nvPr/>
          </p:nvSpPr>
          <p:spPr>
            <a:xfrm>
              <a:off x="6603831" y="5587756"/>
              <a:ext cx="105007" cy="40997"/>
            </a:xfrm>
            <a:custGeom>
              <a:avLst/>
              <a:gdLst>
                <a:gd name="connsiteX0" fmla="*/ 105007 w 105007"/>
                <a:gd name="connsiteY0" fmla="*/ 40363 h 40997"/>
                <a:gd name="connsiteX1" fmla="*/ 76432 w 105007"/>
                <a:gd name="connsiteY1" fmla="*/ 23789 h 40997"/>
                <a:gd name="connsiteX2" fmla="*/ 44618 w 105007"/>
                <a:gd name="connsiteY2" fmla="*/ 10931 h 40997"/>
                <a:gd name="connsiteX3" fmla="*/ 24426 w 105007"/>
                <a:gd name="connsiteY3" fmla="*/ 6358 h 40997"/>
                <a:gd name="connsiteX4" fmla="*/ 13758 w 105007"/>
                <a:gd name="connsiteY4" fmla="*/ 5025 h 40997"/>
                <a:gd name="connsiteX5" fmla="*/ 5280 w 105007"/>
                <a:gd name="connsiteY5" fmla="*/ 7596 h 40997"/>
                <a:gd name="connsiteX6" fmla="*/ 7090 w 105007"/>
                <a:gd name="connsiteY6" fmla="*/ 14264 h 40997"/>
                <a:gd name="connsiteX7" fmla="*/ 16043 w 105007"/>
                <a:gd name="connsiteY7" fmla="*/ 19598 h 40997"/>
                <a:gd name="connsiteX8" fmla="*/ 35093 w 105007"/>
                <a:gd name="connsiteY8" fmla="*/ 27885 h 40997"/>
                <a:gd name="connsiteX9" fmla="*/ 69098 w 105007"/>
                <a:gd name="connsiteY9" fmla="*/ 36553 h 40997"/>
                <a:gd name="connsiteX10" fmla="*/ 101578 w 105007"/>
                <a:gd name="connsiteY10" fmla="*/ 39506 h 40997"/>
                <a:gd name="connsiteX11" fmla="*/ 92720 w 105007"/>
                <a:gd name="connsiteY11" fmla="*/ 40744 h 40997"/>
                <a:gd name="connsiteX12" fmla="*/ 68622 w 105007"/>
                <a:gd name="connsiteY12" fmla="*/ 40077 h 40997"/>
                <a:gd name="connsiteX13" fmla="*/ 33569 w 105007"/>
                <a:gd name="connsiteY13" fmla="*/ 32171 h 40997"/>
                <a:gd name="connsiteX14" fmla="*/ 13853 w 105007"/>
                <a:gd name="connsiteY14" fmla="*/ 23980 h 40997"/>
                <a:gd name="connsiteX15" fmla="*/ 4328 w 105007"/>
                <a:gd name="connsiteY15" fmla="*/ 17979 h 40997"/>
                <a:gd name="connsiteX16" fmla="*/ 327 w 105007"/>
                <a:gd name="connsiteY16" fmla="*/ 12169 h 40997"/>
                <a:gd name="connsiteX17" fmla="*/ 1851 w 105007"/>
                <a:gd name="connsiteY17" fmla="*/ 4549 h 40997"/>
                <a:gd name="connsiteX18" fmla="*/ 14329 w 105007"/>
                <a:gd name="connsiteY18" fmla="*/ 72 h 40997"/>
                <a:gd name="connsiteX19" fmla="*/ 25664 w 105007"/>
                <a:gd name="connsiteY19" fmla="*/ 1501 h 40997"/>
                <a:gd name="connsiteX20" fmla="*/ 46428 w 105007"/>
                <a:gd name="connsiteY20" fmla="*/ 6549 h 40997"/>
                <a:gd name="connsiteX21" fmla="*/ 79385 w 105007"/>
                <a:gd name="connsiteY21" fmla="*/ 20742 h 40997"/>
                <a:gd name="connsiteX22" fmla="*/ 99483 w 105007"/>
                <a:gd name="connsiteY22" fmla="*/ 34267 h 40997"/>
                <a:gd name="connsiteX23" fmla="*/ 105007 w 105007"/>
                <a:gd name="connsiteY23" fmla="*/ 40363 h 4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 h="40997">
                  <a:moveTo>
                    <a:pt x="105007" y="40363"/>
                  </a:moveTo>
                  <a:cubicBezTo>
                    <a:pt x="104435" y="41125"/>
                    <a:pt x="94815" y="32934"/>
                    <a:pt x="76432" y="23789"/>
                  </a:cubicBezTo>
                  <a:cubicBezTo>
                    <a:pt x="66255" y="18513"/>
                    <a:pt x="55603" y="14208"/>
                    <a:pt x="44618" y="10931"/>
                  </a:cubicBezTo>
                  <a:cubicBezTo>
                    <a:pt x="37993" y="8974"/>
                    <a:pt x="31248" y="7447"/>
                    <a:pt x="24426" y="6358"/>
                  </a:cubicBezTo>
                  <a:cubicBezTo>
                    <a:pt x="20901" y="5691"/>
                    <a:pt x="17338" y="5246"/>
                    <a:pt x="13758" y="5025"/>
                  </a:cubicBezTo>
                  <a:cubicBezTo>
                    <a:pt x="10696" y="4650"/>
                    <a:pt x="7618" y="5584"/>
                    <a:pt x="5280" y="7596"/>
                  </a:cubicBezTo>
                  <a:cubicBezTo>
                    <a:pt x="3756" y="9502"/>
                    <a:pt x="4518" y="12074"/>
                    <a:pt x="7090" y="14264"/>
                  </a:cubicBezTo>
                  <a:cubicBezTo>
                    <a:pt x="9883" y="16346"/>
                    <a:pt x="12883" y="18133"/>
                    <a:pt x="16043" y="19598"/>
                  </a:cubicBezTo>
                  <a:cubicBezTo>
                    <a:pt x="22221" y="22741"/>
                    <a:pt x="28583" y="25508"/>
                    <a:pt x="35093" y="27885"/>
                  </a:cubicBezTo>
                  <a:cubicBezTo>
                    <a:pt x="46109" y="31907"/>
                    <a:pt x="57501" y="34811"/>
                    <a:pt x="69098" y="36553"/>
                  </a:cubicBezTo>
                  <a:cubicBezTo>
                    <a:pt x="88910" y="39601"/>
                    <a:pt x="101483" y="38553"/>
                    <a:pt x="101578" y="39506"/>
                  </a:cubicBezTo>
                  <a:cubicBezTo>
                    <a:pt x="98704" y="40361"/>
                    <a:pt x="95718" y="40779"/>
                    <a:pt x="92720" y="40744"/>
                  </a:cubicBezTo>
                  <a:cubicBezTo>
                    <a:pt x="84683" y="41235"/>
                    <a:pt x="76619" y="41012"/>
                    <a:pt x="68622" y="40077"/>
                  </a:cubicBezTo>
                  <a:cubicBezTo>
                    <a:pt x="56678" y="38766"/>
                    <a:pt x="44920" y="36114"/>
                    <a:pt x="33569" y="32171"/>
                  </a:cubicBezTo>
                  <a:cubicBezTo>
                    <a:pt x="26832" y="29857"/>
                    <a:pt x="20247" y="27121"/>
                    <a:pt x="13853" y="23980"/>
                  </a:cubicBezTo>
                  <a:cubicBezTo>
                    <a:pt x="10475" y="22321"/>
                    <a:pt x="7283" y="20309"/>
                    <a:pt x="4328" y="17979"/>
                  </a:cubicBezTo>
                  <a:cubicBezTo>
                    <a:pt x="2463" y="16468"/>
                    <a:pt x="1074" y="14450"/>
                    <a:pt x="327" y="12169"/>
                  </a:cubicBezTo>
                  <a:cubicBezTo>
                    <a:pt x="-427" y="9532"/>
                    <a:pt x="140" y="6693"/>
                    <a:pt x="1851" y="4549"/>
                  </a:cubicBezTo>
                  <a:cubicBezTo>
                    <a:pt x="5132" y="1267"/>
                    <a:pt x="9710" y="-375"/>
                    <a:pt x="14329" y="72"/>
                  </a:cubicBezTo>
                  <a:cubicBezTo>
                    <a:pt x="18132" y="331"/>
                    <a:pt x="21916" y="808"/>
                    <a:pt x="25664" y="1501"/>
                  </a:cubicBezTo>
                  <a:cubicBezTo>
                    <a:pt x="32689" y="2725"/>
                    <a:pt x="39625" y="4411"/>
                    <a:pt x="46428" y="6549"/>
                  </a:cubicBezTo>
                  <a:cubicBezTo>
                    <a:pt x="57895" y="10075"/>
                    <a:pt x="68945" y="14833"/>
                    <a:pt x="79385" y="20742"/>
                  </a:cubicBezTo>
                  <a:cubicBezTo>
                    <a:pt x="86468" y="24652"/>
                    <a:pt x="93193" y="29178"/>
                    <a:pt x="99483" y="34267"/>
                  </a:cubicBezTo>
                  <a:cubicBezTo>
                    <a:pt x="101624" y="36006"/>
                    <a:pt x="103487" y="38061"/>
                    <a:pt x="105007" y="40363"/>
                  </a:cubicBez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EACD422-8A1E-4860-95B4-811D9FB6597F}"/>
                </a:ext>
              </a:extLst>
            </p:cNvPr>
            <p:cNvSpPr/>
            <p:nvPr/>
          </p:nvSpPr>
          <p:spPr>
            <a:xfrm>
              <a:off x="6722554" y="5534107"/>
              <a:ext cx="71628" cy="77247"/>
            </a:xfrm>
            <a:custGeom>
              <a:avLst/>
              <a:gdLst>
                <a:gd name="connsiteX0" fmla="*/ 63341 w 71628"/>
                <a:gd name="connsiteY0" fmla="*/ 69342 h 77247"/>
                <a:gd name="connsiteX1" fmla="*/ 51911 w 71628"/>
                <a:gd name="connsiteY1" fmla="*/ 45339 h 77247"/>
                <a:gd name="connsiteX2" fmla="*/ 2858 w 71628"/>
                <a:gd name="connsiteY2" fmla="*/ 6001 h 77247"/>
                <a:gd name="connsiteX3" fmla="*/ 6096 w 71628"/>
                <a:gd name="connsiteY3" fmla="*/ 3239 h 77247"/>
                <a:gd name="connsiteX4" fmla="*/ 7334 w 71628"/>
                <a:gd name="connsiteY4" fmla="*/ 9525 h 77247"/>
                <a:gd name="connsiteX5" fmla="*/ 46006 w 71628"/>
                <a:gd name="connsiteY5" fmla="*/ 64103 h 77247"/>
                <a:gd name="connsiteX6" fmla="*/ 71628 w 71628"/>
                <a:gd name="connsiteY6" fmla="*/ 77248 h 77247"/>
                <a:gd name="connsiteX7" fmla="*/ 63818 w 71628"/>
                <a:gd name="connsiteY7" fmla="*/ 75914 h 77247"/>
                <a:gd name="connsiteX8" fmla="*/ 44101 w 71628"/>
                <a:gd name="connsiteY8" fmla="*/ 67056 h 77247"/>
                <a:gd name="connsiteX9" fmla="*/ 2096 w 71628"/>
                <a:gd name="connsiteY9" fmla="*/ 10668 h 77247"/>
                <a:gd name="connsiteX10" fmla="*/ 762 w 71628"/>
                <a:gd name="connsiteY10" fmla="*/ 4096 h 77247"/>
                <a:gd name="connsiteX11" fmla="*/ 0 w 71628"/>
                <a:gd name="connsiteY11" fmla="*/ 0 h 77247"/>
                <a:gd name="connsiteX12" fmla="*/ 4000 w 71628"/>
                <a:gd name="connsiteY12" fmla="*/ 1334 h 77247"/>
                <a:gd name="connsiteX13" fmla="*/ 54483 w 71628"/>
                <a:gd name="connsiteY13" fmla="*/ 43625 h 77247"/>
                <a:gd name="connsiteX14" fmla="*/ 61913 w 71628"/>
                <a:gd name="connsiteY14" fmla="*/ 62103 h 77247"/>
                <a:gd name="connsiteX15" fmla="*/ 63341 w 71628"/>
                <a:gd name="connsiteY15" fmla="*/ 69342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 h="77247">
                  <a:moveTo>
                    <a:pt x="63341" y="69342"/>
                  </a:moveTo>
                  <a:cubicBezTo>
                    <a:pt x="60055" y="61102"/>
                    <a:pt x="56237" y="53084"/>
                    <a:pt x="51911" y="45339"/>
                  </a:cubicBezTo>
                  <a:cubicBezTo>
                    <a:pt x="40644" y="26911"/>
                    <a:pt x="23293" y="12997"/>
                    <a:pt x="2858" y="6001"/>
                  </a:cubicBezTo>
                  <a:lnTo>
                    <a:pt x="6096" y="3239"/>
                  </a:lnTo>
                  <a:cubicBezTo>
                    <a:pt x="6096" y="5239"/>
                    <a:pt x="6858" y="7334"/>
                    <a:pt x="7334" y="9525"/>
                  </a:cubicBezTo>
                  <a:cubicBezTo>
                    <a:pt x="13203" y="31795"/>
                    <a:pt x="26941" y="51184"/>
                    <a:pt x="46006" y="64103"/>
                  </a:cubicBezTo>
                  <a:cubicBezTo>
                    <a:pt x="54207" y="69117"/>
                    <a:pt x="62772" y="73511"/>
                    <a:pt x="71628" y="77248"/>
                  </a:cubicBezTo>
                  <a:cubicBezTo>
                    <a:pt x="68968" y="77248"/>
                    <a:pt x="66327" y="76797"/>
                    <a:pt x="63818" y="75914"/>
                  </a:cubicBezTo>
                  <a:cubicBezTo>
                    <a:pt x="56890" y="73826"/>
                    <a:pt x="50263" y="70848"/>
                    <a:pt x="44101" y="67056"/>
                  </a:cubicBezTo>
                  <a:cubicBezTo>
                    <a:pt x="23312" y="54423"/>
                    <a:pt x="8249" y="34203"/>
                    <a:pt x="2096" y="10668"/>
                  </a:cubicBezTo>
                  <a:cubicBezTo>
                    <a:pt x="2096" y="8382"/>
                    <a:pt x="1238" y="6191"/>
                    <a:pt x="762" y="4096"/>
                  </a:cubicBezTo>
                  <a:lnTo>
                    <a:pt x="0" y="0"/>
                  </a:lnTo>
                  <a:lnTo>
                    <a:pt x="4000" y="1334"/>
                  </a:lnTo>
                  <a:cubicBezTo>
                    <a:pt x="25501" y="8663"/>
                    <a:pt x="43499" y="23741"/>
                    <a:pt x="54483" y="43625"/>
                  </a:cubicBezTo>
                  <a:cubicBezTo>
                    <a:pt x="57783" y="49420"/>
                    <a:pt x="60282" y="55636"/>
                    <a:pt x="61913" y="62103"/>
                  </a:cubicBezTo>
                  <a:cubicBezTo>
                    <a:pt x="62881" y="64393"/>
                    <a:pt x="63367" y="66857"/>
                    <a:pt x="63341" y="69342"/>
                  </a:cubicBezTo>
                  <a:close/>
                </a:path>
              </a:pathLst>
            </a:custGeom>
            <a:solidFill>
              <a:srgbClr val="FAFAFA"/>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B12CBF9-38A2-4CE2-BD0C-539D02588AEF}"/>
                </a:ext>
              </a:extLst>
            </p:cNvPr>
            <p:cNvSpPr/>
            <p:nvPr/>
          </p:nvSpPr>
          <p:spPr>
            <a:xfrm>
              <a:off x="6710200" y="4947653"/>
              <a:ext cx="35923" cy="91929"/>
            </a:xfrm>
            <a:custGeom>
              <a:avLst/>
              <a:gdLst>
                <a:gd name="connsiteX0" fmla="*/ 20355 w 35923"/>
                <a:gd name="connsiteY0" fmla="*/ 91916 h 91929"/>
                <a:gd name="connsiteX1" fmla="*/ 29880 w 35923"/>
                <a:gd name="connsiteY1" fmla="*/ 66580 h 91929"/>
                <a:gd name="connsiteX2" fmla="*/ 16450 w 35923"/>
                <a:gd name="connsiteY2" fmla="*/ 5429 h 91929"/>
                <a:gd name="connsiteX3" fmla="*/ 20260 w 35923"/>
                <a:gd name="connsiteY3" fmla="*/ 5429 h 91929"/>
                <a:gd name="connsiteX4" fmla="*/ 19498 w 35923"/>
                <a:gd name="connsiteY4" fmla="*/ 6287 h 91929"/>
                <a:gd name="connsiteX5" fmla="*/ 8068 w 35923"/>
                <a:gd name="connsiteY5" fmla="*/ 67056 h 91929"/>
                <a:gd name="connsiteX6" fmla="*/ 20260 w 35923"/>
                <a:gd name="connsiteY6" fmla="*/ 91726 h 91929"/>
                <a:gd name="connsiteX7" fmla="*/ 4925 w 35923"/>
                <a:gd name="connsiteY7" fmla="*/ 68389 h 91929"/>
                <a:gd name="connsiteX8" fmla="*/ 353 w 35923"/>
                <a:gd name="connsiteY8" fmla="*/ 37814 h 91929"/>
                <a:gd name="connsiteX9" fmla="*/ 15974 w 35923"/>
                <a:gd name="connsiteY9" fmla="*/ 3143 h 91929"/>
                <a:gd name="connsiteX10" fmla="*/ 16736 w 35923"/>
                <a:gd name="connsiteY10" fmla="*/ 2191 h 91929"/>
                <a:gd name="connsiteX11" fmla="*/ 18736 w 35923"/>
                <a:gd name="connsiteY11" fmla="*/ 0 h 91929"/>
                <a:gd name="connsiteX12" fmla="*/ 20546 w 35923"/>
                <a:gd name="connsiteY12" fmla="*/ 2381 h 91929"/>
                <a:gd name="connsiteX13" fmla="*/ 35119 w 35923"/>
                <a:gd name="connsiteY13" fmla="*/ 36957 h 91929"/>
                <a:gd name="connsiteX14" fmla="*/ 33404 w 35923"/>
                <a:gd name="connsiteY14" fmla="*/ 67437 h 91929"/>
                <a:gd name="connsiteX15" fmla="*/ 25213 w 35923"/>
                <a:gd name="connsiteY15" fmla="*/ 86487 h 91929"/>
                <a:gd name="connsiteX16" fmla="*/ 20355 w 35923"/>
                <a:gd name="connsiteY16" fmla="*/ 9191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23" h="91929">
                  <a:moveTo>
                    <a:pt x="20355" y="91916"/>
                  </a:moveTo>
                  <a:cubicBezTo>
                    <a:pt x="24381" y="83816"/>
                    <a:pt x="27573" y="75327"/>
                    <a:pt x="29880" y="66580"/>
                  </a:cubicBezTo>
                  <a:cubicBezTo>
                    <a:pt x="34485" y="45213"/>
                    <a:pt x="29585" y="22899"/>
                    <a:pt x="16450" y="5429"/>
                  </a:cubicBezTo>
                  <a:lnTo>
                    <a:pt x="20260" y="5429"/>
                  </a:lnTo>
                  <a:lnTo>
                    <a:pt x="19498" y="6287"/>
                  </a:lnTo>
                  <a:cubicBezTo>
                    <a:pt x="4601" y="22801"/>
                    <a:pt x="189" y="46258"/>
                    <a:pt x="8068" y="67056"/>
                  </a:cubicBezTo>
                  <a:cubicBezTo>
                    <a:pt x="11347" y="75644"/>
                    <a:pt x="15429" y="83904"/>
                    <a:pt x="20260" y="91726"/>
                  </a:cubicBezTo>
                  <a:cubicBezTo>
                    <a:pt x="13105" y="85500"/>
                    <a:pt x="7800" y="77427"/>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09" y="47129"/>
                    <a:pt x="36026" y="57497"/>
                    <a:pt x="33404" y="67437"/>
                  </a:cubicBezTo>
                  <a:cubicBezTo>
                    <a:pt x="31746" y="74196"/>
                    <a:pt x="28978" y="80633"/>
                    <a:pt x="25213" y="86487"/>
                  </a:cubicBezTo>
                  <a:cubicBezTo>
                    <a:pt x="22451" y="90202"/>
                    <a:pt x="20546" y="92107"/>
                    <a:pt x="20355" y="91916"/>
                  </a:cubicBez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2717B00-755F-4316-9D0D-88AF8E21A0D0}"/>
                </a:ext>
              </a:extLst>
            </p:cNvPr>
            <p:cNvSpPr/>
            <p:nvPr/>
          </p:nvSpPr>
          <p:spPr>
            <a:xfrm>
              <a:off x="6921655" y="5646788"/>
              <a:ext cx="35949" cy="92405"/>
            </a:xfrm>
            <a:custGeom>
              <a:avLst/>
              <a:gdLst>
                <a:gd name="connsiteX0" fmla="*/ 20450 w 35949"/>
                <a:gd name="connsiteY0" fmla="*/ 92392 h 92405"/>
                <a:gd name="connsiteX1" fmla="*/ 29975 w 35949"/>
                <a:gd name="connsiteY1" fmla="*/ 67056 h 92405"/>
                <a:gd name="connsiteX2" fmla="*/ 16640 w 35949"/>
                <a:gd name="connsiteY2" fmla="*/ 5619 h 92405"/>
                <a:gd name="connsiteX3" fmla="*/ 20450 w 35949"/>
                <a:gd name="connsiteY3" fmla="*/ 5620 h 92405"/>
                <a:gd name="connsiteX4" fmla="*/ 19688 w 35949"/>
                <a:gd name="connsiteY4" fmla="*/ 6477 h 92405"/>
                <a:gd name="connsiteX5" fmla="*/ 8258 w 35949"/>
                <a:gd name="connsiteY5" fmla="*/ 67246 h 92405"/>
                <a:gd name="connsiteX6" fmla="*/ 20450 w 35949"/>
                <a:gd name="connsiteY6" fmla="*/ 91916 h 92405"/>
                <a:gd name="connsiteX7" fmla="*/ 4925 w 35949"/>
                <a:gd name="connsiteY7" fmla="*/ 68389 h 92405"/>
                <a:gd name="connsiteX8" fmla="*/ 353 w 35949"/>
                <a:gd name="connsiteY8" fmla="*/ 37814 h 92405"/>
                <a:gd name="connsiteX9" fmla="*/ 15974 w 35949"/>
                <a:gd name="connsiteY9" fmla="*/ 3143 h 92405"/>
                <a:gd name="connsiteX10" fmla="*/ 16736 w 35949"/>
                <a:gd name="connsiteY10" fmla="*/ 2191 h 92405"/>
                <a:gd name="connsiteX11" fmla="*/ 18736 w 35949"/>
                <a:gd name="connsiteY11" fmla="*/ 0 h 92405"/>
                <a:gd name="connsiteX12" fmla="*/ 20546 w 35949"/>
                <a:gd name="connsiteY12" fmla="*/ 2381 h 92405"/>
                <a:gd name="connsiteX13" fmla="*/ 35119 w 35949"/>
                <a:gd name="connsiteY13" fmla="*/ 36957 h 92405"/>
                <a:gd name="connsiteX14" fmla="*/ 33404 w 35949"/>
                <a:gd name="connsiteY14" fmla="*/ 67437 h 92405"/>
                <a:gd name="connsiteX15" fmla="*/ 25213 w 35949"/>
                <a:gd name="connsiteY15" fmla="*/ 86487 h 92405"/>
                <a:gd name="connsiteX16" fmla="*/ 20450 w 35949"/>
                <a:gd name="connsiteY16" fmla="*/ 92392 h 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49" h="92405">
                  <a:moveTo>
                    <a:pt x="20450" y="92392"/>
                  </a:moveTo>
                  <a:cubicBezTo>
                    <a:pt x="24528" y="84314"/>
                    <a:pt x="27721" y="75820"/>
                    <a:pt x="29975" y="67056"/>
                  </a:cubicBezTo>
                  <a:cubicBezTo>
                    <a:pt x="34734" y="45612"/>
                    <a:pt x="29861" y="23161"/>
                    <a:pt x="16640" y="5619"/>
                  </a:cubicBezTo>
                  <a:lnTo>
                    <a:pt x="20450" y="5620"/>
                  </a:lnTo>
                  <a:lnTo>
                    <a:pt x="19688" y="6477"/>
                  </a:lnTo>
                  <a:cubicBezTo>
                    <a:pt x="4792" y="22991"/>
                    <a:pt x="379" y="46449"/>
                    <a:pt x="8258" y="67246"/>
                  </a:cubicBezTo>
                  <a:cubicBezTo>
                    <a:pt x="11538" y="75835"/>
                    <a:pt x="15620" y="84095"/>
                    <a:pt x="20450" y="91916"/>
                  </a:cubicBezTo>
                  <a:cubicBezTo>
                    <a:pt x="13197" y="85663"/>
                    <a:pt x="7822" y="77518"/>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47" y="47127"/>
                    <a:pt x="36063" y="57503"/>
                    <a:pt x="33404" y="67437"/>
                  </a:cubicBezTo>
                  <a:cubicBezTo>
                    <a:pt x="31745" y="74196"/>
                    <a:pt x="28977" y="80633"/>
                    <a:pt x="25213" y="86487"/>
                  </a:cubicBezTo>
                  <a:cubicBezTo>
                    <a:pt x="22546" y="90678"/>
                    <a:pt x="20641" y="92583"/>
                    <a:pt x="20450" y="92392"/>
                  </a:cubicBezTo>
                  <a:close/>
                </a:path>
              </a:pathLst>
            </a:custGeom>
            <a:solidFill>
              <a:srgbClr val="FAFAFA"/>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1A54DD-76CC-4BA8-9865-8F0435BC1254}"/>
                </a:ext>
              </a:extLst>
            </p:cNvPr>
            <p:cNvSpPr/>
            <p:nvPr/>
          </p:nvSpPr>
          <p:spPr>
            <a:xfrm>
              <a:off x="6425833" y="5296173"/>
              <a:ext cx="91573" cy="107441"/>
            </a:xfrm>
            <a:custGeom>
              <a:avLst/>
              <a:gdLst>
                <a:gd name="connsiteX0" fmla="*/ 17 w 91573"/>
                <a:gd name="connsiteY0" fmla="*/ 107442 h 107441"/>
                <a:gd name="connsiteX1" fmla="*/ 37165 w 91573"/>
                <a:gd name="connsiteY1" fmla="*/ 85439 h 107441"/>
                <a:gd name="connsiteX2" fmla="*/ 71169 w 91573"/>
                <a:gd name="connsiteY2" fmla="*/ 54578 h 107441"/>
                <a:gd name="connsiteX3" fmla="*/ 86314 w 91573"/>
                <a:gd name="connsiteY3" fmla="*/ 2572 h 107441"/>
                <a:gd name="connsiteX4" fmla="*/ 88981 w 91573"/>
                <a:gd name="connsiteY4" fmla="*/ 4667 h 107441"/>
                <a:gd name="connsiteX5" fmla="*/ 87171 w 91573"/>
                <a:gd name="connsiteY5" fmla="*/ 4667 h 107441"/>
                <a:gd name="connsiteX6" fmla="*/ 85361 w 91573"/>
                <a:gd name="connsiteY6" fmla="*/ 4667 h 107441"/>
                <a:gd name="connsiteX7" fmla="*/ 81742 w 91573"/>
                <a:gd name="connsiteY7" fmla="*/ 5239 h 107441"/>
                <a:gd name="connsiteX8" fmla="*/ 74598 w 91573"/>
                <a:gd name="connsiteY8" fmla="*/ 6858 h 107441"/>
                <a:gd name="connsiteX9" fmla="*/ 61072 w 91573"/>
                <a:gd name="connsiteY9" fmla="*/ 11621 h 107441"/>
                <a:gd name="connsiteX10" fmla="*/ 38022 w 91573"/>
                <a:gd name="connsiteY10" fmla="*/ 25622 h 107441"/>
                <a:gd name="connsiteX11" fmla="*/ 10399 w 91573"/>
                <a:gd name="connsiteY11" fmla="*/ 61817 h 107441"/>
                <a:gd name="connsiteX12" fmla="*/ 874 w 91573"/>
                <a:gd name="connsiteY12" fmla="*/ 103346 h 107441"/>
                <a:gd name="connsiteX13" fmla="*/ 208 w 91573"/>
                <a:gd name="connsiteY13" fmla="*/ 91630 h 107441"/>
                <a:gd name="connsiteX14" fmla="*/ 7161 w 91573"/>
                <a:gd name="connsiteY14" fmla="*/ 60484 h 107441"/>
                <a:gd name="connsiteX15" fmla="*/ 35164 w 91573"/>
                <a:gd name="connsiteY15" fmla="*/ 22384 h 107441"/>
                <a:gd name="connsiteX16" fmla="*/ 73264 w 91573"/>
                <a:gd name="connsiteY16" fmla="*/ 2476 h 107441"/>
                <a:gd name="connsiteX17" fmla="*/ 80789 w 91573"/>
                <a:gd name="connsiteY17" fmla="*/ 667 h 107441"/>
                <a:gd name="connsiteX18" fmla="*/ 84599 w 91573"/>
                <a:gd name="connsiteY18" fmla="*/ 0 h 107441"/>
                <a:gd name="connsiteX19" fmla="*/ 86599 w 91573"/>
                <a:gd name="connsiteY19" fmla="*/ 0 h 107441"/>
                <a:gd name="connsiteX20" fmla="*/ 88409 w 91573"/>
                <a:gd name="connsiteY20" fmla="*/ 0 h 107441"/>
                <a:gd name="connsiteX21" fmla="*/ 91171 w 91573"/>
                <a:gd name="connsiteY21" fmla="*/ 2096 h 107441"/>
                <a:gd name="connsiteX22" fmla="*/ 74788 w 91573"/>
                <a:gd name="connsiteY22" fmla="*/ 57626 h 107441"/>
                <a:gd name="connsiteX23" fmla="*/ 38974 w 91573"/>
                <a:gd name="connsiteY23" fmla="*/ 88773 h 107441"/>
                <a:gd name="connsiteX24" fmla="*/ 10399 w 91573"/>
                <a:gd name="connsiteY24" fmla="*/ 103441 h 107441"/>
                <a:gd name="connsiteX25" fmla="*/ 17 w 91573"/>
                <a:gd name="connsiteY25"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73" h="107441">
                  <a:moveTo>
                    <a:pt x="17" y="107442"/>
                  </a:moveTo>
                  <a:cubicBezTo>
                    <a:pt x="-459" y="106585"/>
                    <a:pt x="14686" y="99631"/>
                    <a:pt x="37165" y="85439"/>
                  </a:cubicBezTo>
                  <a:cubicBezTo>
                    <a:pt x="50269" y="77289"/>
                    <a:pt x="61790" y="66834"/>
                    <a:pt x="71169" y="54578"/>
                  </a:cubicBezTo>
                  <a:cubicBezTo>
                    <a:pt x="82659" y="39806"/>
                    <a:pt x="88077" y="21204"/>
                    <a:pt x="86314" y="2572"/>
                  </a:cubicBezTo>
                  <a:cubicBezTo>
                    <a:pt x="83837" y="667"/>
                    <a:pt x="89647" y="5048"/>
                    <a:pt x="88981" y="4667"/>
                  </a:cubicBezTo>
                  <a:lnTo>
                    <a:pt x="87171" y="4667"/>
                  </a:lnTo>
                  <a:lnTo>
                    <a:pt x="85361" y="4667"/>
                  </a:lnTo>
                  <a:cubicBezTo>
                    <a:pt x="84123" y="4667"/>
                    <a:pt x="82980" y="4667"/>
                    <a:pt x="81742" y="5239"/>
                  </a:cubicBezTo>
                  <a:lnTo>
                    <a:pt x="74598" y="6858"/>
                  </a:lnTo>
                  <a:cubicBezTo>
                    <a:pt x="69989" y="8145"/>
                    <a:pt x="65471" y="9736"/>
                    <a:pt x="61072" y="11621"/>
                  </a:cubicBezTo>
                  <a:cubicBezTo>
                    <a:pt x="52788" y="15217"/>
                    <a:pt x="45032" y="19928"/>
                    <a:pt x="38022" y="25622"/>
                  </a:cubicBezTo>
                  <a:cubicBezTo>
                    <a:pt x="26090" y="35342"/>
                    <a:pt x="16626" y="47744"/>
                    <a:pt x="10399" y="61817"/>
                  </a:cubicBezTo>
                  <a:cubicBezTo>
                    <a:pt x="4967" y="75044"/>
                    <a:pt x="1749" y="89074"/>
                    <a:pt x="874" y="103346"/>
                  </a:cubicBezTo>
                  <a:cubicBezTo>
                    <a:pt x="9" y="99504"/>
                    <a:pt x="-216" y="95546"/>
                    <a:pt x="208" y="91630"/>
                  </a:cubicBezTo>
                  <a:cubicBezTo>
                    <a:pt x="743" y="80929"/>
                    <a:pt x="3094" y="70396"/>
                    <a:pt x="7161" y="60484"/>
                  </a:cubicBezTo>
                  <a:cubicBezTo>
                    <a:pt x="13229" y="45679"/>
                    <a:pt x="22846" y="32595"/>
                    <a:pt x="35164" y="22384"/>
                  </a:cubicBezTo>
                  <a:cubicBezTo>
                    <a:pt x="46249" y="13031"/>
                    <a:pt x="59257" y="6235"/>
                    <a:pt x="73264" y="2476"/>
                  </a:cubicBezTo>
                  <a:cubicBezTo>
                    <a:pt x="75741" y="1810"/>
                    <a:pt x="78217" y="1143"/>
                    <a:pt x="80789" y="667"/>
                  </a:cubicBezTo>
                  <a:lnTo>
                    <a:pt x="84599" y="0"/>
                  </a:lnTo>
                  <a:lnTo>
                    <a:pt x="86599" y="0"/>
                  </a:lnTo>
                  <a:lnTo>
                    <a:pt x="88409" y="0"/>
                  </a:lnTo>
                  <a:lnTo>
                    <a:pt x="91171" y="2096"/>
                  </a:lnTo>
                  <a:cubicBezTo>
                    <a:pt x="93229" y="22040"/>
                    <a:pt x="87343" y="41992"/>
                    <a:pt x="74788" y="57626"/>
                  </a:cubicBezTo>
                  <a:cubicBezTo>
                    <a:pt x="64934" y="70186"/>
                    <a:pt x="52780" y="80757"/>
                    <a:pt x="38974" y="88773"/>
                  </a:cubicBezTo>
                  <a:cubicBezTo>
                    <a:pt x="29749" y="94226"/>
                    <a:pt x="20207" y="99124"/>
                    <a:pt x="10399" y="103441"/>
                  </a:cubicBezTo>
                  <a:cubicBezTo>
                    <a:pt x="7083" y="105124"/>
                    <a:pt x="3605" y="106464"/>
                    <a:pt x="17" y="107442"/>
                  </a:cubicBezTo>
                  <a:close/>
                </a:path>
              </a:pathLst>
            </a:custGeom>
            <a:solidFill>
              <a:srgbClr val="FAFAFA"/>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8E3A0A54-B356-477E-922B-CD1471DC487C}"/>
              </a:ext>
            </a:extLst>
          </p:cNvPr>
          <p:cNvGrpSpPr/>
          <p:nvPr/>
        </p:nvGrpSpPr>
        <p:grpSpPr>
          <a:xfrm>
            <a:off x="23277" y="6023815"/>
            <a:ext cx="1099429" cy="988600"/>
            <a:chOff x="233430" y="5450451"/>
            <a:chExt cx="1099429" cy="988600"/>
          </a:xfrm>
        </p:grpSpPr>
        <p:grpSp>
          <p:nvGrpSpPr>
            <p:cNvPr id="115" name="Group 114">
              <a:extLst>
                <a:ext uri="{FF2B5EF4-FFF2-40B4-BE49-F238E27FC236}">
                  <a16:creationId xmlns:a16="http://schemas.microsoft.com/office/drawing/2014/main" id="{FA2F370C-B548-45BC-B731-2A3A48A37684}"/>
                </a:ext>
              </a:extLst>
            </p:cNvPr>
            <p:cNvGrpSpPr/>
            <p:nvPr/>
          </p:nvGrpSpPr>
          <p:grpSpPr>
            <a:xfrm>
              <a:off x="286651" y="5450451"/>
              <a:ext cx="1046208" cy="988600"/>
              <a:chOff x="6524165" y="2489536"/>
              <a:chExt cx="1046208" cy="988600"/>
            </a:xfrm>
          </p:grpSpPr>
          <p:sp>
            <p:nvSpPr>
              <p:cNvPr id="117" name="Freeform: Shape 116">
                <a:extLst>
                  <a:ext uri="{FF2B5EF4-FFF2-40B4-BE49-F238E27FC236}">
                    <a16:creationId xmlns:a16="http://schemas.microsoft.com/office/drawing/2014/main" id="{7BFB70FF-02C6-4962-A2FE-9C2E97041F56}"/>
                  </a:ext>
                </a:extLst>
              </p:cNvPr>
              <p:cNvSpPr/>
              <p:nvPr/>
            </p:nvSpPr>
            <p:spPr>
              <a:xfrm>
                <a:off x="6558343" y="2718708"/>
                <a:ext cx="999077" cy="759428"/>
              </a:xfrm>
              <a:custGeom>
                <a:avLst/>
                <a:gdLst>
                  <a:gd name="connsiteX0" fmla="*/ 95441 w 999077"/>
                  <a:gd name="connsiteY0" fmla="*/ 712280 h 759428"/>
                  <a:gd name="connsiteX1" fmla="*/ 108204 w 999077"/>
                  <a:gd name="connsiteY1" fmla="*/ 759428 h 759428"/>
                  <a:gd name="connsiteX2" fmla="*/ 506540 w 999077"/>
                  <a:gd name="connsiteY2" fmla="*/ 642842 h 759428"/>
                  <a:gd name="connsiteX3" fmla="*/ 506540 w 999077"/>
                  <a:gd name="connsiteY3" fmla="*/ 642842 h 759428"/>
                  <a:gd name="connsiteX4" fmla="*/ 536162 w 999077"/>
                  <a:gd name="connsiteY4" fmla="*/ 654272 h 759428"/>
                  <a:gd name="connsiteX5" fmla="*/ 600170 w 999077"/>
                  <a:gd name="connsiteY5" fmla="*/ 646271 h 759428"/>
                  <a:gd name="connsiteX6" fmla="*/ 628079 w 999077"/>
                  <a:gd name="connsiteY6" fmla="*/ 620268 h 759428"/>
                  <a:gd name="connsiteX7" fmla="*/ 628079 w 999077"/>
                  <a:gd name="connsiteY7" fmla="*/ 620268 h 759428"/>
                  <a:gd name="connsiteX8" fmla="*/ 934688 w 999077"/>
                  <a:gd name="connsiteY8" fmla="*/ 564833 h 759428"/>
                  <a:gd name="connsiteX9" fmla="*/ 999077 w 999077"/>
                  <a:gd name="connsiteY9" fmla="*/ 578644 h 759428"/>
                  <a:gd name="connsiteX10" fmla="*/ 753047 w 999077"/>
                  <a:gd name="connsiteY10" fmla="*/ 0 h 759428"/>
                  <a:gd name="connsiteX11" fmla="*/ 0 w 999077"/>
                  <a:gd name="connsiteY11" fmla="*/ 19050 h 7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9077" h="759428">
                    <a:moveTo>
                      <a:pt x="95441" y="712280"/>
                    </a:moveTo>
                    <a:lnTo>
                      <a:pt x="108204" y="759428"/>
                    </a:lnTo>
                    <a:cubicBezTo>
                      <a:pt x="108204" y="759428"/>
                      <a:pt x="337757" y="598170"/>
                      <a:pt x="506540" y="642842"/>
                    </a:cubicBezTo>
                    <a:lnTo>
                      <a:pt x="506540" y="642842"/>
                    </a:lnTo>
                    <a:cubicBezTo>
                      <a:pt x="513859" y="651397"/>
                      <a:pt x="524993" y="655693"/>
                      <a:pt x="536162" y="654272"/>
                    </a:cubicBezTo>
                    <a:lnTo>
                      <a:pt x="600170" y="646271"/>
                    </a:lnTo>
                    <a:cubicBezTo>
                      <a:pt x="613953" y="644204"/>
                      <a:pt x="625044" y="633870"/>
                      <a:pt x="628079" y="620268"/>
                    </a:cubicBezTo>
                    <a:lnTo>
                      <a:pt x="628079" y="620268"/>
                    </a:lnTo>
                    <a:cubicBezTo>
                      <a:pt x="628079" y="620268"/>
                      <a:pt x="762286" y="516826"/>
                      <a:pt x="934688" y="564833"/>
                    </a:cubicBezTo>
                    <a:lnTo>
                      <a:pt x="999077" y="578644"/>
                    </a:lnTo>
                    <a:lnTo>
                      <a:pt x="753047" y="0"/>
                    </a:lnTo>
                    <a:lnTo>
                      <a:pt x="0" y="1905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3D61EF2-6BE7-4D36-BA43-B1DCE10620ED}"/>
                  </a:ext>
                </a:extLst>
              </p:cNvPr>
              <p:cNvSpPr/>
              <p:nvPr/>
            </p:nvSpPr>
            <p:spPr>
              <a:xfrm>
                <a:off x="6598634" y="2956833"/>
                <a:ext cx="523494" cy="501395"/>
              </a:xfrm>
              <a:custGeom>
                <a:avLst/>
                <a:gdLst>
                  <a:gd name="connsiteX0" fmla="*/ 0 w 523494"/>
                  <a:gd name="connsiteY0" fmla="*/ 416147 h 501395"/>
                  <a:gd name="connsiteX1" fmla="*/ 20955 w 523494"/>
                  <a:gd name="connsiteY1" fmla="*/ 501396 h 501395"/>
                  <a:gd name="connsiteX2" fmla="*/ 523494 w 523494"/>
                  <a:gd name="connsiteY2" fmla="*/ 397097 h 501395"/>
                  <a:gd name="connsiteX3" fmla="*/ 370141 w 523494"/>
                  <a:gd name="connsiteY3" fmla="*/ 0 h 501395"/>
                  <a:gd name="connsiteX4" fmla="*/ 0 w 523494"/>
                  <a:gd name="connsiteY4" fmla="*/ 416147 h 5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94" h="501395">
                    <a:moveTo>
                      <a:pt x="0" y="416147"/>
                    </a:moveTo>
                    <a:lnTo>
                      <a:pt x="20955" y="501396"/>
                    </a:lnTo>
                    <a:cubicBezTo>
                      <a:pt x="20955" y="501396"/>
                      <a:pt x="238887" y="297275"/>
                      <a:pt x="523494" y="397097"/>
                    </a:cubicBezTo>
                    <a:lnTo>
                      <a:pt x="370141" y="0"/>
                    </a:lnTo>
                    <a:cubicBezTo>
                      <a:pt x="370141" y="0"/>
                      <a:pt x="95" y="324898"/>
                      <a:pt x="0" y="416147"/>
                    </a:cubicBez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6ABBA60-AA5F-4F3C-A15E-6EAFC7B51058}"/>
                  </a:ext>
                </a:extLst>
              </p:cNvPr>
              <p:cNvSpPr/>
              <p:nvPr/>
            </p:nvSpPr>
            <p:spPr>
              <a:xfrm>
                <a:off x="6969537" y="2713564"/>
                <a:ext cx="600836" cy="640365"/>
              </a:xfrm>
              <a:custGeom>
                <a:avLst/>
                <a:gdLst>
                  <a:gd name="connsiteX0" fmla="*/ 152591 w 600836"/>
                  <a:gd name="connsiteY0" fmla="*/ 640366 h 640365"/>
                  <a:gd name="connsiteX1" fmla="*/ 600837 w 600836"/>
                  <a:gd name="connsiteY1" fmla="*/ 553212 h 640365"/>
                  <a:gd name="connsiteX2" fmla="*/ 423958 w 600836"/>
                  <a:gd name="connsiteY2" fmla="*/ 0 h 640365"/>
                  <a:gd name="connsiteX3" fmla="*/ 0 w 600836"/>
                  <a:gd name="connsiteY3" fmla="*/ 47625 h 640365"/>
                </a:gdLst>
                <a:ahLst/>
                <a:cxnLst>
                  <a:cxn ang="0">
                    <a:pos x="connsiteX0" y="connsiteY0"/>
                  </a:cxn>
                  <a:cxn ang="0">
                    <a:pos x="connsiteX1" y="connsiteY1"/>
                  </a:cxn>
                  <a:cxn ang="0">
                    <a:pos x="connsiteX2" y="connsiteY2"/>
                  </a:cxn>
                  <a:cxn ang="0">
                    <a:pos x="connsiteX3" y="connsiteY3"/>
                  </a:cxn>
                </a:cxnLst>
                <a:rect l="l" t="t" r="r" b="b"/>
                <a:pathLst>
                  <a:path w="600836" h="640365">
                    <a:moveTo>
                      <a:pt x="152591" y="640366"/>
                    </a:moveTo>
                    <a:cubicBezTo>
                      <a:pt x="152591" y="640366"/>
                      <a:pt x="375666" y="418910"/>
                      <a:pt x="600837" y="553212"/>
                    </a:cubicBezTo>
                    <a:lnTo>
                      <a:pt x="423958" y="0"/>
                    </a:lnTo>
                    <a:lnTo>
                      <a:pt x="0" y="47625"/>
                    </a:lnTo>
                    <a:close/>
                  </a:path>
                </a:pathLst>
              </a:custGeom>
              <a:solidFill>
                <a:srgbClr val="EBEBE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B780B5F-804F-4EE1-9AC9-34B53BC44DB2}"/>
                  </a:ext>
                </a:extLst>
              </p:cNvPr>
              <p:cNvSpPr/>
              <p:nvPr/>
            </p:nvSpPr>
            <p:spPr>
              <a:xfrm>
                <a:off x="6963822" y="2489536"/>
                <a:ext cx="553592" cy="864965"/>
              </a:xfrm>
              <a:custGeom>
                <a:avLst/>
                <a:gdLst>
                  <a:gd name="connsiteX0" fmla="*/ 0 w 553592"/>
                  <a:gd name="connsiteY0" fmla="*/ 251365 h 864965"/>
                  <a:gd name="connsiteX1" fmla="*/ 240030 w 553592"/>
                  <a:gd name="connsiteY1" fmla="*/ 10001 h 864965"/>
                  <a:gd name="connsiteX2" fmla="*/ 365093 w 553592"/>
                  <a:gd name="connsiteY2" fmla="*/ 0 h 864965"/>
                  <a:gd name="connsiteX3" fmla="*/ 553593 w 553592"/>
                  <a:gd name="connsiteY3" fmla="*/ 553688 h 864965"/>
                  <a:gd name="connsiteX4" fmla="*/ 158020 w 553592"/>
                  <a:gd name="connsiteY4" fmla="*/ 864965 h 86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92" h="864965">
                    <a:moveTo>
                      <a:pt x="0" y="251365"/>
                    </a:moveTo>
                    <a:cubicBezTo>
                      <a:pt x="0" y="251365"/>
                      <a:pt x="46006" y="32290"/>
                      <a:pt x="240030" y="10001"/>
                    </a:cubicBezTo>
                    <a:lnTo>
                      <a:pt x="365093" y="0"/>
                    </a:lnTo>
                    <a:lnTo>
                      <a:pt x="553593" y="553688"/>
                    </a:lnTo>
                    <a:cubicBezTo>
                      <a:pt x="553593" y="553688"/>
                      <a:pt x="248793" y="584168"/>
                      <a:pt x="158020" y="864965"/>
                    </a:cubicBezTo>
                    <a:close/>
                  </a:path>
                </a:pathLst>
              </a:custGeom>
              <a:solidFill>
                <a:srgbClr val="F5F5F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CAF029-AD27-4738-9579-FB6A60E8F589}"/>
                  </a:ext>
                </a:extLst>
              </p:cNvPr>
              <p:cNvSpPr/>
              <p:nvPr/>
            </p:nvSpPr>
            <p:spPr>
              <a:xfrm>
                <a:off x="6959441" y="2743663"/>
                <a:ext cx="162687" cy="610266"/>
              </a:xfrm>
              <a:custGeom>
                <a:avLst/>
                <a:gdLst>
                  <a:gd name="connsiteX0" fmla="*/ 162687 w 162687"/>
                  <a:gd name="connsiteY0" fmla="*/ 610267 h 610266"/>
                  <a:gd name="connsiteX1" fmla="*/ 154686 w 162687"/>
                  <a:gd name="connsiteY1" fmla="*/ 586645 h 610266"/>
                  <a:gd name="connsiteX2" fmla="*/ 136684 w 162687"/>
                  <a:gd name="connsiteY2" fmla="*/ 521399 h 610266"/>
                  <a:gd name="connsiteX3" fmla="*/ 79534 w 162687"/>
                  <a:gd name="connsiteY3" fmla="*/ 305562 h 610266"/>
                  <a:gd name="connsiteX4" fmla="*/ 22384 w 162687"/>
                  <a:gd name="connsiteY4" fmla="*/ 89726 h 610266"/>
                  <a:gd name="connsiteX5" fmla="*/ 5144 w 162687"/>
                  <a:gd name="connsiteY5" fmla="*/ 24289 h 610266"/>
                  <a:gd name="connsiteX6" fmla="*/ 0 w 162687"/>
                  <a:gd name="connsiteY6" fmla="*/ 0 h 610266"/>
                  <a:gd name="connsiteX7" fmla="*/ 8954 w 162687"/>
                  <a:gd name="connsiteY7" fmla="*/ 23146 h 610266"/>
                  <a:gd name="connsiteX8" fmla="*/ 29432 w 162687"/>
                  <a:gd name="connsiteY8" fmla="*/ 87725 h 610266"/>
                  <a:gd name="connsiteX9" fmla="*/ 89154 w 162687"/>
                  <a:gd name="connsiteY9" fmla="*/ 302990 h 610266"/>
                  <a:gd name="connsiteX10" fmla="*/ 143161 w 162687"/>
                  <a:gd name="connsiteY10" fmla="*/ 519684 h 610266"/>
                  <a:gd name="connsiteX11" fmla="*/ 157925 w 162687"/>
                  <a:gd name="connsiteY11" fmla="*/ 585692 h 610266"/>
                  <a:gd name="connsiteX12" fmla="*/ 162687 w 162687"/>
                  <a:gd name="connsiteY12" fmla="*/ 610267 h 6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87" h="610266">
                    <a:moveTo>
                      <a:pt x="162687" y="610267"/>
                    </a:moveTo>
                    <a:cubicBezTo>
                      <a:pt x="159110" y="602731"/>
                      <a:pt x="156425" y="594803"/>
                      <a:pt x="154686" y="586645"/>
                    </a:cubicBezTo>
                    <a:cubicBezTo>
                      <a:pt x="149923" y="569214"/>
                      <a:pt x="143923" y="547402"/>
                      <a:pt x="136684" y="521399"/>
                    </a:cubicBezTo>
                    <a:cubicBezTo>
                      <a:pt x="121634" y="464249"/>
                      <a:pt x="101727" y="388811"/>
                      <a:pt x="79534" y="305562"/>
                    </a:cubicBezTo>
                    <a:cubicBezTo>
                      <a:pt x="57340" y="222314"/>
                      <a:pt x="37814" y="147066"/>
                      <a:pt x="22384" y="89726"/>
                    </a:cubicBezTo>
                    <a:cubicBezTo>
                      <a:pt x="15526" y="63722"/>
                      <a:pt x="9715" y="42101"/>
                      <a:pt x="5144" y="24289"/>
                    </a:cubicBezTo>
                    <a:cubicBezTo>
                      <a:pt x="2481" y="16423"/>
                      <a:pt x="755" y="8270"/>
                      <a:pt x="0" y="0"/>
                    </a:cubicBezTo>
                    <a:cubicBezTo>
                      <a:pt x="3822" y="7365"/>
                      <a:pt x="6824" y="15126"/>
                      <a:pt x="8954" y="23146"/>
                    </a:cubicBezTo>
                    <a:cubicBezTo>
                      <a:pt x="14192" y="38291"/>
                      <a:pt x="21146" y="60389"/>
                      <a:pt x="29432" y="87725"/>
                    </a:cubicBezTo>
                    <a:cubicBezTo>
                      <a:pt x="45910" y="142494"/>
                      <a:pt x="67532" y="218599"/>
                      <a:pt x="89154" y="302990"/>
                    </a:cubicBezTo>
                    <a:cubicBezTo>
                      <a:pt x="110776" y="387382"/>
                      <a:pt x="130111" y="463963"/>
                      <a:pt x="143161" y="519684"/>
                    </a:cubicBezTo>
                    <a:cubicBezTo>
                      <a:pt x="149638" y="547497"/>
                      <a:pt x="154686" y="570071"/>
                      <a:pt x="157925" y="585692"/>
                    </a:cubicBezTo>
                    <a:cubicBezTo>
                      <a:pt x="160398" y="593687"/>
                      <a:pt x="161995" y="601927"/>
                      <a:pt x="162687" y="610267"/>
                    </a:cubicBezTo>
                    <a:close/>
                  </a:path>
                </a:pathLst>
              </a:custGeom>
              <a:solidFill>
                <a:srgbClr val="E0E0E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9DA7FAF-7975-4646-B6B3-07FFF8B8C371}"/>
                  </a:ext>
                </a:extLst>
              </p:cNvPr>
              <p:cNvSpPr/>
              <p:nvPr/>
            </p:nvSpPr>
            <p:spPr>
              <a:xfrm>
                <a:off x="7011594" y="2596121"/>
                <a:ext cx="273030" cy="193184"/>
              </a:xfrm>
              <a:custGeom>
                <a:avLst/>
                <a:gdLst>
                  <a:gd name="connsiteX0" fmla="*/ 273030 w 273030"/>
                  <a:gd name="connsiteY0" fmla="*/ 1238 h 193184"/>
                  <a:gd name="connsiteX1" fmla="*/ 222643 w 273030"/>
                  <a:gd name="connsiteY1" fmla="*/ 10763 h 193184"/>
                  <a:gd name="connsiteX2" fmla="*/ 26714 w 273030"/>
                  <a:gd name="connsiteY2" fmla="*/ 148876 h 193184"/>
                  <a:gd name="connsiteX3" fmla="*/ 615 w 273030"/>
                  <a:gd name="connsiteY3" fmla="*/ 193167 h 193184"/>
                  <a:gd name="connsiteX4" fmla="*/ 4235 w 273030"/>
                  <a:gd name="connsiteY4" fmla="*/ 179546 h 193184"/>
                  <a:gd name="connsiteX5" fmla="*/ 20522 w 273030"/>
                  <a:gd name="connsiteY5" fmla="*/ 145066 h 193184"/>
                  <a:gd name="connsiteX6" fmla="*/ 221119 w 273030"/>
                  <a:gd name="connsiteY6" fmla="*/ 3620 h 193184"/>
                  <a:gd name="connsiteX7" fmla="*/ 259219 w 273030"/>
                  <a:gd name="connsiteY7" fmla="*/ 0 h 193184"/>
                  <a:gd name="connsiteX8" fmla="*/ 273030 w 273030"/>
                  <a:gd name="connsiteY8" fmla="*/ 1238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30" h="193184">
                    <a:moveTo>
                      <a:pt x="273030" y="1238"/>
                    </a:moveTo>
                    <a:cubicBezTo>
                      <a:pt x="273030" y="3048"/>
                      <a:pt x="253313" y="3715"/>
                      <a:pt x="222643" y="10763"/>
                    </a:cubicBezTo>
                    <a:cubicBezTo>
                      <a:pt x="142072" y="30045"/>
                      <a:pt x="71954" y="79472"/>
                      <a:pt x="26714" y="148876"/>
                    </a:cubicBezTo>
                    <a:cubicBezTo>
                      <a:pt x="9569" y="175355"/>
                      <a:pt x="2425" y="193834"/>
                      <a:pt x="615" y="193167"/>
                    </a:cubicBezTo>
                    <a:cubicBezTo>
                      <a:pt x="-1195" y="192500"/>
                      <a:pt x="1282" y="188119"/>
                      <a:pt x="4235" y="179546"/>
                    </a:cubicBezTo>
                    <a:cubicBezTo>
                      <a:pt x="8577" y="167570"/>
                      <a:pt x="14030" y="156026"/>
                      <a:pt x="20522" y="145066"/>
                    </a:cubicBezTo>
                    <a:cubicBezTo>
                      <a:pt x="63781" y="71121"/>
                      <a:pt x="136942" y="19533"/>
                      <a:pt x="221119" y="3620"/>
                    </a:cubicBezTo>
                    <a:cubicBezTo>
                      <a:pt x="233674" y="1198"/>
                      <a:pt x="246432" y="-14"/>
                      <a:pt x="259219" y="0"/>
                    </a:cubicBezTo>
                    <a:cubicBezTo>
                      <a:pt x="268077" y="95"/>
                      <a:pt x="273030" y="476"/>
                      <a:pt x="273030" y="1238"/>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9DD1826-82C2-43F0-8C74-A2D49612382E}"/>
                  </a:ext>
                </a:extLst>
              </p:cNvPr>
              <p:cNvSpPr/>
              <p:nvPr/>
            </p:nvSpPr>
            <p:spPr>
              <a:xfrm>
                <a:off x="7041530" y="2656756"/>
                <a:ext cx="272907" cy="193318"/>
              </a:xfrm>
              <a:custGeom>
                <a:avLst/>
                <a:gdLst>
                  <a:gd name="connsiteX0" fmla="*/ 272908 w 272907"/>
                  <a:gd name="connsiteY0" fmla="*/ 1468 h 193318"/>
                  <a:gd name="connsiteX1" fmla="*/ 222520 w 272907"/>
                  <a:gd name="connsiteY1" fmla="*/ 10993 h 193318"/>
                  <a:gd name="connsiteX2" fmla="*/ 26591 w 272907"/>
                  <a:gd name="connsiteY2" fmla="*/ 149010 h 193318"/>
                  <a:gd name="connsiteX3" fmla="*/ 588 w 272907"/>
                  <a:gd name="connsiteY3" fmla="*/ 193301 h 193318"/>
                  <a:gd name="connsiteX4" fmla="*/ 4207 w 272907"/>
                  <a:gd name="connsiteY4" fmla="*/ 179776 h 193318"/>
                  <a:gd name="connsiteX5" fmla="*/ 20400 w 272907"/>
                  <a:gd name="connsiteY5" fmla="*/ 145200 h 193318"/>
                  <a:gd name="connsiteX6" fmla="*/ 220996 w 272907"/>
                  <a:gd name="connsiteY6" fmla="*/ 3849 h 193318"/>
                  <a:gd name="connsiteX7" fmla="*/ 259096 w 272907"/>
                  <a:gd name="connsiteY7" fmla="*/ 135 h 193318"/>
                  <a:gd name="connsiteX8" fmla="*/ 272908 w 272907"/>
                  <a:gd name="connsiteY8" fmla="*/ 1468 h 19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07" h="193318">
                    <a:moveTo>
                      <a:pt x="272908" y="1468"/>
                    </a:moveTo>
                    <a:cubicBezTo>
                      <a:pt x="272908" y="3373"/>
                      <a:pt x="253191" y="3944"/>
                      <a:pt x="222520" y="10993"/>
                    </a:cubicBezTo>
                    <a:cubicBezTo>
                      <a:pt x="141940" y="30197"/>
                      <a:pt x="71806" y="79601"/>
                      <a:pt x="26591" y="149010"/>
                    </a:cubicBezTo>
                    <a:cubicBezTo>
                      <a:pt x="9541" y="175490"/>
                      <a:pt x="2303" y="193968"/>
                      <a:pt x="588" y="193301"/>
                    </a:cubicBezTo>
                    <a:cubicBezTo>
                      <a:pt x="-1126" y="192635"/>
                      <a:pt x="1159" y="188253"/>
                      <a:pt x="4207" y="179776"/>
                    </a:cubicBezTo>
                    <a:cubicBezTo>
                      <a:pt x="8483" y="167758"/>
                      <a:pt x="13906" y="156179"/>
                      <a:pt x="20400" y="145200"/>
                    </a:cubicBezTo>
                    <a:cubicBezTo>
                      <a:pt x="63593" y="71214"/>
                      <a:pt x="136791" y="19634"/>
                      <a:pt x="220996" y="3849"/>
                    </a:cubicBezTo>
                    <a:cubicBezTo>
                      <a:pt x="233550" y="1407"/>
                      <a:pt x="246307" y="163"/>
                      <a:pt x="259096" y="135"/>
                    </a:cubicBezTo>
                    <a:cubicBezTo>
                      <a:pt x="263743" y="-253"/>
                      <a:pt x="268421" y="199"/>
                      <a:pt x="272908" y="1468"/>
                    </a:cubicBezTo>
                    <a:close/>
                  </a:path>
                </a:pathLst>
              </a:custGeom>
              <a:solidFill>
                <a:srgbClr val="E0E0E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F1809-1657-493D-A23F-B7ADF431E58A}"/>
                  </a:ext>
                </a:extLst>
              </p:cNvPr>
              <p:cNvSpPr/>
              <p:nvPr/>
            </p:nvSpPr>
            <p:spPr>
              <a:xfrm>
                <a:off x="7060592" y="2726518"/>
                <a:ext cx="272990" cy="193089"/>
              </a:xfrm>
              <a:custGeom>
                <a:avLst/>
                <a:gdLst>
                  <a:gd name="connsiteX0" fmla="*/ 272991 w 272990"/>
                  <a:gd name="connsiteY0" fmla="*/ 1143 h 193089"/>
                  <a:gd name="connsiteX1" fmla="*/ 222508 w 272990"/>
                  <a:gd name="connsiteY1" fmla="*/ 10668 h 193089"/>
                  <a:gd name="connsiteX2" fmla="*/ 26674 w 272990"/>
                  <a:gd name="connsiteY2" fmla="*/ 148781 h 193089"/>
                  <a:gd name="connsiteX3" fmla="*/ 576 w 272990"/>
                  <a:gd name="connsiteY3" fmla="*/ 193072 h 193089"/>
                  <a:gd name="connsiteX4" fmla="*/ 4195 w 272990"/>
                  <a:gd name="connsiteY4" fmla="*/ 179451 h 193089"/>
                  <a:gd name="connsiteX5" fmla="*/ 20388 w 272990"/>
                  <a:gd name="connsiteY5" fmla="*/ 144971 h 193089"/>
                  <a:gd name="connsiteX6" fmla="*/ 221080 w 272990"/>
                  <a:gd name="connsiteY6" fmla="*/ 3620 h 193089"/>
                  <a:gd name="connsiteX7" fmla="*/ 259180 w 272990"/>
                  <a:gd name="connsiteY7" fmla="*/ 0 h 193089"/>
                  <a:gd name="connsiteX8" fmla="*/ 272991 w 272990"/>
                  <a:gd name="connsiteY8" fmla="*/ 1143 h 19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089">
                    <a:moveTo>
                      <a:pt x="272991" y="1143"/>
                    </a:moveTo>
                    <a:cubicBezTo>
                      <a:pt x="272991" y="2953"/>
                      <a:pt x="253274" y="3620"/>
                      <a:pt x="222508" y="10668"/>
                    </a:cubicBezTo>
                    <a:cubicBezTo>
                      <a:pt x="141935" y="29891"/>
                      <a:pt x="71827" y="79335"/>
                      <a:pt x="26674" y="148781"/>
                    </a:cubicBezTo>
                    <a:cubicBezTo>
                      <a:pt x="9529" y="175260"/>
                      <a:pt x="2290" y="193739"/>
                      <a:pt x="576" y="193072"/>
                    </a:cubicBezTo>
                    <a:cubicBezTo>
                      <a:pt x="-1139" y="192405"/>
                      <a:pt x="1243" y="188024"/>
                      <a:pt x="4195" y="179451"/>
                    </a:cubicBezTo>
                    <a:cubicBezTo>
                      <a:pt x="8497" y="167474"/>
                      <a:pt x="13918" y="155929"/>
                      <a:pt x="20388" y="144971"/>
                    </a:cubicBezTo>
                    <a:cubicBezTo>
                      <a:pt x="63678" y="71031"/>
                      <a:pt x="136879" y="19474"/>
                      <a:pt x="221080" y="3620"/>
                    </a:cubicBezTo>
                    <a:cubicBezTo>
                      <a:pt x="233635" y="1198"/>
                      <a:pt x="246393" y="-14"/>
                      <a:pt x="259180" y="0"/>
                    </a:cubicBezTo>
                    <a:cubicBezTo>
                      <a:pt x="268038" y="0"/>
                      <a:pt x="272991" y="381"/>
                      <a:pt x="272991" y="1143"/>
                    </a:cubicBezTo>
                    <a:close/>
                  </a:path>
                </a:pathLst>
              </a:custGeom>
              <a:solidFill>
                <a:srgbClr val="E0E0E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7BF5D2-4A3D-4C6D-A647-CCF40851327D}"/>
                  </a:ext>
                </a:extLst>
              </p:cNvPr>
              <p:cNvSpPr/>
              <p:nvPr/>
            </p:nvSpPr>
            <p:spPr>
              <a:xfrm>
                <a:off x="7088461" y="2788892"/>
                <a:ext cx="272649" cy="193198"/>
              </a:xfrm>
              <a:custGeom>
                <a:avLst/>
                <a:gdLst>
                  <a:gd name="connsiteX0" fmla="*/ 272649 w 272649"/>
                  <a:gd name="connsiteY0" fmla="*/ 1062 h 193198"/>
                  <a:gd name="connsiteX1" fmla="*/ 222262 w 272649"/>
                  <a:gd name="connsiteY1" fmla="*/ 10587 h 193198"/>
                  <a:gd name="connsiteX2" fmla="*/ 26714 w 272649"/>
                  <a:gd name="connsiteY2" fmla="*/ 148890 h 193198"/>
                  <a:gd name="connsiteX3" fmla="*/ 615 w 272649"/>
                  <a:gd name="connsiteY3" fmla="*/ 193181 h 193198"/>
                  <a:gd name="connsiteX4" fmla="*/ 4235 w 272649"/>
                  <a:gd name="connsiteY4" fmla="*/ 179656 h 193198"/>
                  <a:gd name="connsiteX5" fmla="*/ 20522 w 272649"/>
                  <a:gd name="connsiteY5" fmla="*/ 145080 h 193198"/>
                  <a:gd name="connsiteX6" fmla="*/ 221119 w 272649"/>
                  <a:gd name="connsiteY6" fmla="*/ 3634 h 193198"/>
                  <a:gd name="connsiteX7" fmla="*/ 259219 w 272649"/>
                  <a:gd name="connsiteY7" fmla="*/ 14 h 193198"/>
                  <a:gd name="connsiteX8" fmla="*/ 272649 w 272649"/>
                  <a:gd name="connsiteY8" fmla="*/ 1062 h 1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49" h="193198">
                    <a:moveTo>
                      <a:pt x="272649" y="1062"/>
                    </a:moveTo>
                    <a:cubicBezTo>
                      <a:pt x="272649" y="2872"/>
                      <a:pt x="252932" y="3539"/>
                      <a:pt x="222262" y="10587"/>
                    </a:cubicBezTo>
                    <a:cubicBezTo>
                      <a:pt x="141800" y="30004"/>
                      <a:pt x="71827" y="79493"/>
                      <a:pt x="26714" y="148890"/>
                    </a:cubicBezTo>
                    <a:cubicBezTo>
                      <a:pt x="9569" y="175370"/>
                      <a:pt x="2425" y="193848"/>
                      <a:pt x="615" y="193181"/>
                    </a:cubicBezTo>
                    <a:cubicBezTo>
                      <a:pt x="-1195" y="192515"/>
                      <a:pt x="1282" y="188133"/>
                      <a:pt x="4235" y="179656"/>
                    </a:cubicBezTo>
                    <a:cubicBezTo>
                      <a:pt x="8591" y="167655"/>
                      <a:pt x="14044" y="156081"/>
                      <a:pt x="20522" y="145080"/>
                    </a:cubicBezTo>
                    <a:cubicBezTo>
                      <a:pt x="63781" y="71136"/>
                      <a:pt x="136942" y="19548"/>
                      <a:pt x="221119" y="3634"/>
                    </a:cubicBezTo>
                    <a:cubicBezTo>
                      <a:pt x="233674" y="1212"/>
                      <a:pt x="246432" y="0"/>
                      <a:pt x="259219" y="14"/>
                    </a:cubicBezTo>
                    <a:cubicBezTo>
                      <a:pt x="267696" y="-81"/>
                      <a:pt x="272649" y="300"/>
                      <a:pt x="272649" y="1062"/>
                    </a:cubicBezTo>
                    <a:close/>
                  </a:path>
                </a:pathLst>
              </a:custGeom>
              <a:solidFill>
                <a:srgbClr val="E0E0E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E15F92-DCD2-4FAB-A8A2-7781A774A8A6}"/>
                  </a:ext>
                </a:extLst>
              </p:cNvPr>
              <p:cNvSpPr/>
              <p:nvPr/>
            </p:nvSpPr>
            <p:spPr>
              <a:xfrm>
                <a:off x="7118409" y="2853832"/>
                <a:ext cx="272990" cy="193319"/>
              </a:xfrm>
              <a:custGeom>
                <a:avLst/>
                <a:gdLst>
                  <a:gd name="connsiteX0" fmla="*/ 272991 w 272990"/>
                  <a:gd name="connsiteY0" fmla="*/ 1464 h 193319"/>
                  <a:gd name="connsiteX1" fmla="*/ 222508 w 272990"/>
                  <a:gd name="connsiteY1" fmla="*/ 10989 h 193319"/>
                  <a:gd name="connsiteX2" fmla="*/ 26674 w 272990"/>
                  <a:gd name="connsiteY2" fmla="*/ 149101 h 193319"/>
                  <a:gd name="connsiteX3" fmla="*/ 576 w 272990"/>
                  <a:gd name="connsiteY3" fmla="*/ 193297 h 193319"/>
                  <a:gd name="connsiteX4" fmla="*/ 4195 w 272990"/>
                  <a:gd name="connsiteY4" fmla="*/ 179772 h 193319"/>
                  <a:gd name="connsiteX5" fmla="*/ 20388 w 272990"/>
                  <a:gd name="connsiteY5" fmla="*/ 145291 h 193319"/>
                  <a:gd name="connsiteX6" fmla="*/ 221080 w 272990"/>
                  <a:gd name="connsiteY6" fmla="*/ 3845 h 193319"/>
                  <a:gd name="connsiteX7" fmla="*/ 259180 w 272990"/>
                  <a:gd name="connsiteY7" fmla="*/ 130 h 193319"/>
                  <a:gd name="connsiteX8" fmla="*/ 272991 w 272990"/>
                  <a:gd name="connsiteY8" fmla="*/ 1464 h 1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319">
                    <a:moveTo>
                      <a:pt x="272991" y="1464"/>
                    </a:moveTo>
                    <a:cubicBezTo>
                      <a:pt x="272991" y="3369"/>
                      <a:pt x="253274" y="3940"/>
                      <a:pt x="222508" y="10989"/>
                    </a:cubicBezTo>
                    <a:cubicBezTo>
                      <a:pt x="141935" y="30211"/>
                      <a:pt x="71827" y="79655"/>
                      <a:pt x="26674" y="149101"/>
                    </a:cubicBezTo>
                    <a:cubicBezTo>
                      <a:pt x="9529" y="175581"/>
                      <a:pt x="2290" y="194059"/>
                      <a:pt x="576" y="193297"/>
                    </a:cubicBezTo>
                    <a:cubicBezTo>
                      <a:pt x="-1139" y="192535"/>
                      <a:pt x="1243" y="188249"/>
                      <a:pt x="4195" y="179772"/>
                    </a:cubicBezTo>
                    <a:cubicBezTo>
                      <a:pt x="8497" y="167795"/>
                      <a:pt x="13918" y="156250"/>
                      <a:pt x="20388" y="145291"/>
                    </a:cubicBezTo>
                    <a:cubicBezTo>
                      <a:pt x="63582" y="71246"/>
                      <a:pt x="136822" y="19626"/>
                      <a:pt x="221080" y="3845"/>
                    </a:cubicBezTo>
                    <a:cubicBezTo>
                      <a:pt x="233640" y="1450"/>
                      <a:pt x="246393" y="207"/>
                      <a:pt x="259180" y="130"/>
                    </a:cubicBezTo>
                    <a:cubicBezTo>
                      <a:pt x="263826" y="-249"/>
                      <a:pt x="268503" y="202"/>
                      <a:pt x="272991" y="1464"/>
                    </a:cubicBezTo>
                    <a:close/>
                  </a:path>
                </a:pathLst>
              </a:custGeom>
              <a:solidFill>
                <a:srgbClr val="E0E0E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476BA7-9787-4DFA-9ADF-F9421E657659}"/>
                  </a:ext>
                </a:extLst>
              </p:cNvPr>
              <p:cNvSpPr/>
              <p:nvPr/>
            </p:nvSpPr>
            <p:spPr>
              <a:xfrm>
                <a:off x="7124700" y="2927182"/>
                <a:ext cx="303466" cy="204434"/>
              </a:xfrm>
              <a:custGeom>
                <a:avLst/>
                <a:gdLst>
                  <a:gd name="connsiteX0" fmla="*/ 303467 w 303466"/>
                  <a:gd name="connsiteY0" fmla="*/ 1076 h 204434"/>
                  <a:gd name="connsiteX1" fmla="*/ 248698 w 303466"/>
                  <a:gd name="connsiteY1" fmla="*/ 12030 h 204434"/>
                  <a:gd name="connsiteX2" fmla="*/ 191548 w 303466"/>
                  <a:gd name="connsiteY2" fmla="*/ 31080 h 204434"/>
                  <a:gd name="connsiteX3" fmla="*/ 126778 w 303466"/>
                  <a:gd name="connsiteY3" fmla="*/ 66036 h 204434"/>
                  <a:gd name="connsiteX4" fmla="*/ 69056 w 303466"/>
                  <a:gd name="connsiteY4" fmla="*/ 111661 h 204434"/>
                  <a:gd name="connsiteX5" fmla="*/ 29527 w 303466"/>
                  <a:gd name="connsiteY5" fmla="*/ 156810 h 204434"/>
                  <a:gd name="connsiteX6" fmla="*/ 0 w 303466"/>
                  <a:gd name="connsiteY6" fmla="*/ 204435 h 204434"/>
                  <a:gd name="connsiteX7" fmla="*/ 4286 w 303466"/>
                  <a:gd name="connsiteY7" fmla="*/ 189861 h 204434"/>
                  <a:gd name="connsiteX8" fmla="*/ 11716 w 303466"/>
                  <a:gd name="connsiteY8" fmla="*/ 173574 h 204434"/>
                  <a:gd name="connsiteX9" fmla="*/ 23527 w 303466"/>
                  <a:gd name="connsiteY9" fmla="*/ 153095 h 204434"/>
                  <a:gd name="connsiteX10" fmla="*/ 62389 w 303466"/>
                  <a:gd name="connsiteY10" fmla="*/ 105470 h 204434"/>
                  <a:gd name="connsiteX11" fmla="*/ 121063 w 303466"/>
                  <a:gd name="connsiteY11" fmla="*/ 57845 h 204434"/>
                  <a:gd name="connsiteX12" fmla="*/ 187738 w 303466"/>
                  <a:gd name="connsiteY12" fmla="*/ 22793 h 204434"/>
                  <a:gd name="connsiteX13" fmla="*/ 246793 w 303466"/>
                  <a:gd name="connsiteY13" fmla="*/ 5076 h 204434"/>
                  <a:gd name="connsiteX14" fmla="*/ 270129 w 303466"/>
                  <a:gd name="connsiteY14" fmla="*/ 1457 h 204434"/>
                  <a:gd name="connsiteX15" fmla="*/ 287941 w 303466"/>
                  <a:gd name="connsiteY15" fmla="*/ 314 h 204434"/>
                  <a:gd name="connsiteX16" fmla="*/ 303467 w 303466"/>
                  <a:gd name="connsiteY16" fmla="*/ 1076 h 2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466" h="204434">
                    <a:moveTo>
                      <a:pt x="303467" y="1076"/>
                    </a:moveTo>
                    <a:cubicBezTo>
                      <a:pt x="303467" y="2981"/>
                      <a:pt x="281940" y="3552"/>
                      <a:pt x="248698" y="12030"/>
                    </a:cubicBezTo>
                    <a:cubicBezTo>
                      <a:pt x="229187" y="16902"/>
                      <a:pt x="210080" y="23271"/>
                      <a:pt x="191548" y="31080"/>
                    </a:cubicBezTo>
                    <a:cubicBezTo>
                      <a:pt x="169075" y="41016"/>
                      <a:pt x="147418" y="52704"/>
                      <a:pt x="126778" y="66036"/>
                    </a:cubicBezTo>
                    <a:cubicBezTo>
                      <a:pt x="106307" y="79620"/>
                      <a:pt x="87000" y="94880"/>
                      <a:pt x="69056" y="111661"/>
                    </a:cubicBezTo>
                    <a:cubicBezTo>
                      <a:pt x="54618" y="125557"/>
                      <a:pt x="41393" y="140662"/>
                      <a:pt x="29527" y="156810"/>
                    </a:cubicBezTo>
                    <a:cubicBezTo>
                      <a:pt x="9525" y="184623"/>
                      <a:pt x="1810" y="204435"/>
                      <a:pt x="0" y="204435"/>
                    </a:cubicBezTo>
                    <a:cubicBezTo>
                      <a:pt x="615" y="199374"/>
                      <a:pt x="2063" y="194449"/>
                      <a:pt x="4286" y="189861"/>
                    </a:cubicBezTo>
                    <a:cubicBezTo>
                      <a:pt x="6294" y="184230"/>
                      <a:pt x="8779" y="178781"/>
                      <a:pt x="11716" y="173574"/>
                    </a:cubicBezTo>
                    <a:cubicBezTo>
                      <a:pt x="15100" y="166443"/>
                      <a:pt x="19050" y="159595"/>
                      <a:pt x="23527" y="153095"/>
                    </a:cubicBezTo>
                    <a:cubicBezTo>
                      <a:pt x="34829" y="135941"/>
                      <a:pt x="47850" y="119983"/>
                      <a:pt x="62389" y="105470"/>
                    </a:cubicBezTo>
                    <a:cubicBezTo>
                      <a:pt x="80415" y="87796"/>
                      <a:pt x="100059" y="71851"/>
                      <a:pt x="121063" y="57845"/>
                    </a:cubicBezTo>
                    <a:cubicBezTo>
                      <a:pt x="142211" y="44219"/>
                      <a:pt x="164523" y="32489"/>
                      <a:pt x="187738" y="22793"/>
                    </a:cubicBezTo>
                    <a:cubicBezTo>
                      <a:pt x="206854" y="15134"/>
                      <a:pt x="226618" y="9205"/>
                      <a:pt x="246793" y="5076"/>
                    </a:cubicBezTo>
                    <a:cubicBezTo>
                      <a:pt x="254496" y="3427"/>
                      <a:pt x="262288" y="2219"/>
                      <a:pt x="270129" y="1457"/>
                    </a:cubicBezTo>
                    <a:cubicBezTo>
                      <a:pt x="276028" y="615"/>
                      <a:pt x="281983" y="233"/>
                      <a:pt x="287941" y="314"/>
                    </a:cubicBezTo>
                    <a:cubicBezTo>
                      <a:pt x="293123" y="-284"/>
                      <a:pt x="298368" y="-27"/>
                      <a:pt x="303467" y="1076"/>
                    </a:cubicBezTo>
                    <a:close/>
                  </a:path>
                </a:pathLst>
              </a:custGeom>
              <a:solidFill>
                <a:srgbClr val="E0E0E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85CADB-F204-421F-95B4-3320C54D9068}"/>
                  </a:ext>
                </a:extLst>
              </p:cNvPr>
              <p:cNvSpPr/>
              <p:nvPr/>
            </p:nvSpPr>
            <p:spPr>
              <a:xfrm>
                <a:off x="7144797" y="2987731"/>
                <a:ext cx="299751" cy="212396"/>
              </a:xfrm>
              <a:custGeom>
                <a:avLst/>
                <a:gdLst>
                  <a:gd name="connsiteX0" fmla="*/ 299752 w 299751"/>
                  <a:gd name="connsiteY0" fmla="*/ 1201 h 212396"/>
                  <a:gd name="connsiteX1" fmla="*/ 244888 w 299751"/>
                  <a:gd name="connsiteY1" fmla="*/ 12726 h 212396"/>
                  <a:gd name="connsiteX2" fmla="*/ 188214 w 299751"/>
                  <a:gd name="connsiteY2" fmla="*/ 33491 h 212396"/>
                  <a:gd name="connsiteX3" fmla="*/ 124397 w 299751"/>
                  <a:gd name="connsiteY3" fmla="*/ 70733 h 212396"/>
                  <a:gd name="connsiteX4" fmla="*/ 67913 w 299751"/>
                  <a:gd name="connsiteY4" fmla="*/ 118358 h 212396"/>
                  <a:gd name="connsiteX5" fmla="*/ 29242 w 299751"/>
                  <a:gd name="connsiteY5" fmla="*/ 164745 h 212396"/>
                  <a:gd name="connsiteX6" fmla="*/ 0 w 299751"/>
                  <a:gd name="connsiteY6" fmla="*/ 212370 h 212396"/>
                  <a:gd name="connsiteX7" fmla="*/ 4191 w 299751"/>
                  <a:gd name="connsiteY7" fmla="*/ 197702 h 212396"/>
                  <a:gd name="connsiteX8" fmla="*/ 11525 w 299751"/>
                  <a:gd name="connsiteY8" fmla="*/ 181319 h 212396"/>
                  <a:gd name="connsiteX9" fmla="*/ 23146 w 299751"/>
                  <a:gd name="connsiteY9" fmla="*/ 160554 h 212396"/>
                  <a:gd name="connsiteX10" fmla="*/ 61246 w 299751"/>
                  <a:gd name="connsiteY10" fmla="*/ 111691 h 212396"/>
                  <a:gd name="connsiteX11" fmla="*/ 118396 w 299751"/>
                  <a:gd name="connsiteY11" fmla="*/ 62161 h 212396"/>
                  <a:gd name="connsiteX12" fmla="*/ 184309 w 299751"/>
                  <a:gd name="connsiteY12" fmla="*/ 24728 h 212396"/>
                  <a:gd name="connsiteX13" fmla="*/ 243173 w 299751"/>
                  <a:gd name="connsiteY13" fmla="*/ 5678 h 212396"/>
                  <a:gd name="connsiteX14" fmla="*/ 266605 w 299751"/>
                  <a:gd name="connsiteY14" fmla="*/ 1677 h 212396"/>
                  <a:gd name="connsiteX15" fmla="*/ 284417 w 299751"/>
                  <a:gd name="connsiteY15" fmla="*/ 344 h 212396"/>
                  <a:gd name="connsiteX16" fmla="*/ 299752 w 299751"/>
                  <a:gd name="connsiteY16" fmla="*/ 1201 h 2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751" h="212396">
                    <a:moveTo>
                      <a:pt x="299752" y="1201"/>
                    </a:moveTo>
                    <a:cubicBezTo>
                      <a:pt x="299752" y="3106"/>
                      <a:pt x="278130" y="3582"/>
                      <a:pt x="244888" y="12726"/>
                    </a:cubicBezTo>
                    <a:cubicBezTo>
                      <a:pt x="225467" y="18107"/>
                      <a:pt x="206514" y="25051"/>
                      <a:pt x="188214" y="33491"/>
                    </a:cubicBezTo>
                    <a:cubicBezTo>
                      <a:pt x="166018" y="44250"/>
                      <a:pt x="144683" y="56701"/>
                      <a:pt x="124397" y="70733"/>
                    </a:cubicBezTo>
                    <a:cubicBezTo>
                      <a:pt x="104364" y="85122"/>
                      <a:pt x="85480" y="101045"/>
                      <a:pt x="67913" y="118358"/>
                    </a:cubicBezTo>
                    <a:cubicBezTo>
                      <a:pt x="53779" y="132740"/>
                      <a:pt x="40845" y="148254"/>
                      <a:pt x="29242" y="164745"/>
                    </a:cubicBezTo>
                    <a:cubicBezTo>
                      <a:pt x="9525" y="193320"/>
                      <a:pt x="1715" y="213227"/>
                      <a:pt x="0" y="212370"/>
                    </a:cubicBezTo>
                    <a:cubicBezTo>
                      <a:pt x="525" y="207272"/>
                      <a:pt x="1943" y="202307"/>
                      <a:pt x="4191" y="197702"/>
                    </a:cubicBezTo>
                    <a:cubicBezTo>
                      <a:pt x="6181" y="192048"/>
                      <a:pt x="8634" y="186568"/>
                      <a:pt x="11525" y="181319"/>
                    </a:cubicBezTo>
                    <a:cubicBezTo>
                      <a:pt x="14927" y="174143"/>
                      <a:pt x="18809" y="167206"/>
                      <a:pt x="23146" y="160554"/>
                    </a:cubicBezTo>
                    <a:cubicBezTo>
                      <a:pt x="34231" y="143070"/>
                      <a:pt x="46992" y="126705"/>
                      <a:pt x="61246" y="111691"/>
                    </a:cubicBezTo>
                    <a:cubicBezTo>
                      <a:pt x="78778" y="93507"/>
                      <a:pt x="97905" y="76931"/>
                      <a:pt x="118396" y="62161"/>
                    </a:cubicBezTo>
                    <a:cubicBezTo>
                      <a:pt x="139233" y="47785"/>
                      <a:pt x="161288" y="35259"/>
                      <a:pt x="184309" y="24728"/>
                    </a:cubicBezTo>
                    <a:cubicBezTo>
                      <a:pt x="203275" y="16508"/>
                      <a:pt x="222987" y="10129"/>
                      <a:pt x="243173" y="5678"/>
                    </a:cubicBezTo>
                    <a:cubicBezTo>
                      <a:pt x="250884" y="3815"/>
                      <a:pt x="258713" y="2478"/>
                      <a:pt x="266605" y="1677"/>
                    </a:cubicBezTo>
                    <a:cubicBezTo>
                      <a:pt x="272494" y="732"/>
                      <a:pt x="278452" y="286"/>
                      <a:pt x="284417" y="344"/>
                    </a:cubicBezTo>
                    <a:cubicBezTo>
                      <a:pt x="289538" y="-315"/>
                      <a:pt x="294736" y="-25"/>
                      <a:pt x="299752" y="1201"/>
                    </a:cubicBezTo>
                    <a:close/>
                  </a:path>
                </a:pathLst>
              </a:custGeom>
              <a:solidFill>
                <a:srgbClr val="E0E0E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0B1C81C-C4C1-4F6A-891D-E1EB72058547}"/>
                  </a:ext>
                </a:extLst>
              </p:cNvPr>
              <p:cNvSpPr/>
              <p:nvPr/>
            </p:nvSpPr>
            <p:spPr>
              <a:xfrm>
                <a:off x="6635056" y="3139880"/>
                <a:ext cx="365148" cy="74222"/>
              </a:xfrm>
              <a:custGeom>
                <a:avLst/>
                <a:gdLst>
                  <a:gd name="connsiteX0" fmla="*/ 365056 w 365148"/>
                  <a:gd name="connsiteY0" fmla="*/ 74128 h 74222"/>
                  <a:gd name="connsiteX1" fmla="*/ 315717 w 365148"/>
                  <a:gd name="connsiteY1" fmla="*/ 44314 h 74222"/>
                  <a:gd name="connsiteX2" fmla="*/ 50160 w 365148"/>
                  <a:gd name="connsiteY2" fmla="*/ 41076 h 74222"/>
                  <a:gd name="connsiteX3" fmla="*/ 153 w 365148"/>
                  <a:gd name="connsiteY3" fmla="*/ 69651 h 74222"/>
                  <a:gd name="connsiteX4" fmla="*/ 11298 w 365148"/>
                  <a:gd name="connsiteY4" fmla="*/ 58507 h 74222"/>
                  <a:gd name="connsiteX5" fmla="*/ 46826 w 365148"/>
                  <a:gd name="connsiteY5" fmla="*/ 34504 h 74222"/>
                  <a:gd name="connsiteX6" fmla="*/ 319241 w 365148"/>
                  <a:gd name="connsiteY6" fmla="*/ 37837 h 74222"/>
                  <a:gd name="connsiteX7" fmla="*/ 354198 w 365148"/>
                  <a:gd name="connsiteY7" fmla="*/ 62602 h 74222"/>
                  <a:gd name="connsiteX8" fmla="*/ 365056 w 365148"/>
                  <a:gd name="connsiteY8" fmla="*/ 74128 h 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48" h="74222">
                    <a:moveTo>
                      <a:pt x="365056" y="74128"/>
                    </a:moveTo>
                    <a:cubicBezTo>
                      <a:pt x="363913" y="75556"/>
                      <a:pt x="347149" y="60697"/>
                      <a:pt x="315717" y="44314"/>
                    </a:cubicBezTo>
                    <a:cubicBezTo>
                      <a:pt x="232925" y="375"/>
                      <a:pt x="133999" y="-832"/>
                      <a:pt x="50160" y="41076"/>
                    </a:cubicBezTo>
                    <a:cubicBezTo>
                      <a:pt x="18346" y="56792"/>
                      <a:pt x="1201" y="71175"/>
                      <a:pt x="153" y="69651"/>
                    </a:cubicBezTo>
                    <a:cubicBezTo>
                      <a:pt x="-894" y="68127"/>
                      <a:pt x="3487" y="64983"/>
                      <a:pt x="11298" y="58507"/>
                    </a:cubicBezTo>
                    <a:cubicBezTo>
                      <a:pt x="22368" y="49418"/>
                      <a:pt x="34263" y="41382"/>
                      <a:pt x="46826" y="34504"/>
                    </a:cubicBezTo>
                    <a:cubicBezTo>
                      <a:pt x="131825" y="-12663"/>
                      <a:pt x="235422" y="-11395"/>
                      <a:pt x="319241" y="37837"/>
                    </a:cubicBezTo>
                    <a:cubicBezTo>
                      <a:pt x="331630" y="45000"/>
                      <a:pt x="343332" y="53290"/>
                      <a:pt x="354198" y="62602"/>
                    </a:cubicBezTo>
                    <a:cubicBezTo>
                      <a:pt x="361818" y="69270"/>
                      <a:pt x="365818" y="73461"/>
                      <a:pt x="365056" y="74128"/>
                    </a:cubicBezTo>
                    <a:close/>
                  </a:path>
                </a:pathLst>
              </a:custGeom>
              <a:solidFill>
                <a:srgbClr val="E0E0E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B3E75EF-5AD9-4B41-8963-25EFE9D9E44A}"/>
                  </a:ext>
                </a:extLst>
              </p:cNvPr>
              <p:cNvSpPr/>
              <p:nvPr/>
            </p:nvSpPr>
            <p:spPr>
              <a:xfrm>
                <a:off x="6612842" y="3061296"/>
                <a:ext cx="365198" cy="74225"/>
              </a:xfrm>
              <a:custGeom>
                <a:avLst/>
                <a:gdLst>
                  <a:gd name="connsiteX0" fmla="*/ 365172 w 365198"/>
                  <a:gd name="connsiteY0" fmla="*/ 74131 h 74225"/>
                  <a:gd name="connsiteX1" fmla="*/ 315737 w 365198"/>
                  <a:gd name="connsiteY1" fmla="*/ 44317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317"/>
                    </a:cubicBezTo>
                    <a:cubicBezTo>
                      <a:pt x="232979" y="379"/>
                      <a:pt x="134081" y="-828"/>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51" y="44943"/>
                      <a:pt x="343352" y="53265"/>
                      <a:pt x="354218" y="62605"/>
                    </a:cubicBezTo>
                    <a:cubicBezTo>
                      <a:pt x="361838" y="69463"/>
                      <a:pt x="365553" y="73654"/>
                      <a:pt x="365172" y="74131"/>
                    </a:cubicBezTo>
                    <a:close/>
                  </a:path>
                </a:pathLst>
              </a:custGeom>
              <a:solidFill>
                <a:srgbClr val="E0E0E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9E8AA87-1396-4DD4-930E-59A3F88E5135}"/>
                  </a:ext>
                </a:extLst>
              </p:cNvPr>
              <p:cNvSpPr/>
              <p:nvPr/>
            </p:nvSpPr>
            <p:spPr>
              <a:xfrm>
                <a:off x="6590649" y="2982919"/>
                <a:ext cx="365199" cy="74211"/>
              </a:xfrm>
              <a:custGeom>
                <a:avLst/>
                <a:gdLst>
                  <a:gd name="connsiteX0" fmla="*/ 365172 w 365199"/>
                  <a:gd name="connsiteY0" fmla="*/ 74116 h 74211"/>
                  <a:gd name="connsiteX1" fmla="*/ 315833 w 365199"/>
                  <a:gd name="connsiteY1" fmla="*/ 44303 h 74211"/>
                  <a:gd name="connsiteX2" fmla="*/ 50276 w 365199"/>
                  <a:gd name="connsiteY2" fmla="*/ 41064 h 74211"/>
                  <a:gd name="connsiteX3" fmla="*/ 174 w 365199"/>
                  <a:gd name="connsiteY3" fmla="*/ 69639 h 74211"/>
                  <a:gd name="connsiteX4" fmla="*/ 11318 w 365199"/>
                  <a:gd name="connsiteY4" fmla="*/ 58495 h 74211"/>
                  <a:gd name="connsiteX5" fmla="*/ 46942 w 365199"/>
                  <a:gd name="connsiteY5" fmla="*/ 34492 h 74211"/>
                  <a:gd name="connsiteX6" fmla="*/ 319357 w 365199"/>
                  <a:gd name="connsiteY6" fmla="*/ 37731 h 74211"/>
                  <a:gd name="connsiteX7" fmla="*/ 354314 w 365199"/>
                  <a:gd name="connsiteY7" fmla="*/ 62591 h 74211"/>
                  <a:gd name="connsiteX8" fmla="*/ 365172 w 365199"/>
                  <a:gd name="connsiteY8" fmla="*/ 74116 h 7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9" h="74211">
                    <a:moveTo>
                      <a:pt x="365172" y="74116"/>
                    </a:moveTo>
                    <a:cubicBezTo>
                      <a:pt x="364029" y="75545"/>
                      <a:pt x="347265" y="60686"/>
                      <a:pt x="315833" y="44303"/>
                    </a:cubicBezTo>
                    <a:cubicBezTo>
                      <a:pt x="233040" y="363"/>
                      <a:pt x="134115" y="-843"/>
                      <a:pt x="50276" y="41064"/>
                    </a:cubicBezTo>
                    <a:cubicBezTo>
                      <a:pt x="18462" y="56781"/>
                      <a:pt x="1317" y="71163"/>
                      <a:pt x="174" y="69639"/>
                    </a:cubicBezTo>
                    <a:cubicBezTo>
                      <a:pt x="-969" y="68115"/>
                      <a:pt x="3603" y="64972"/>
                      <a:pt x="11318" y="58495"/>
                    </a:cubicBezTo>
                    <a:cubicBezTo>
                      <a:pt x="22418" y="49400"/>
                      <a:pt x="34344" y="41364"/>
                      <a:pt x="46942" y="34492"/>
                    </a:cubicBezTo>
                    <a:cubicBezTo>
                      <a:pt x="131943" y="-12627"/>
                      <a:pt x="235500" y="-11396"/>
                      <a:pt x="319357" y="37731"/>
                    </a:cubicBezTo>
                    <a:cubicBezTo>
                      <a:pt x="331715" y="44977"/>
                      <a:pt x="343412" y="53296"/>
                      <a:pt x="354314" y="62591"/>
                    </a:cubicBezTo>
                    <a:cubicBezTo>
                      <a:pt x="361934" y="69163"/>
                      <a:pt x="365553" y="73640"/>
                      <a:pt x="365172" y="74116"/>
                    </a:cubicBezTo>
                    <a:close/>
                  </a:path>
                </a:pathLst>
              </a:custGeom>
              <a:solidFill>
                <a:srgbClr val="E0E0E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BA40332-23D0-4BE9-8694-D1279CE48889}"/>
                  </a:ext>
                </a:extLst>
              </p:cNvPr>
              <p:cNvSpPr/>
              <p:nvPr/>
            </p:nvSpPr>
            <p:spPr>
              <a:xfrm>
                <a:off x="6568572" y="2904514"/>
                <a:ext cx="365112" cy="74225"/>
              </a:xfrm>
              <a:custGeom>
                <a:avLst/>
                <a:gdLst>
                  <a:gd name="connsiteX0" fmla="*/ 365056 w 365112"/>
                  <a:gd name="connsiteY0" fmla="*/ 74131 h 74225"/>
                  <a:gd name="connsiteX1" fmla="*/ 315717 w 365112"/>
                  <a:gd name="connsiteY1" fmla="*/ 44317 h 74225"/>
                  <a:gd name="connsiteX2" fmla="*/ 50160 w 365112"/>
                  <a:gd name="connsiteY2" fmla="*/ 41079 h 74225"/>
                  <a:gd name="connsiteX3" fmla="*/ 153 w 365112"/>
                  <a:gd name="connsiteY3" fmla="*/ 69654 h 74225"/>
                  <a:gd name="connsiteX4" fmla="*/ 11298 w 365112"/>
                  <a:gd name="connsiteY4" fmla="*/ 58510 h 74225"/>
                  <a:gd name="connsiteX5" fmla="*/ 46826 w 365112"/>
                  <a:gd name="connsiteY5" fmla="*/ 34507 h 74225"/>
                  <a:gd name="connsiteX6" fmla="*/ 319241 w 365112"/>
                  <a:gd name="connsiteY6" fmla="*/ 37745 h 74225"/>
                  <a:gd name="connsiteX7" fmla="*/ 354198 w 365112"/>
                  <a:gd name="connsiteY7" fmla="*/ 62605 h 74225"/>
                  <a:gd name="connsiteX8" fmla="*/ 365056 w 365112"/>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74225">
                    <a:moveTo>
                      <a:pt x="365056" y="74131"/>
                    </a:moveTo>
                    <a:cubicBezTo>
                      <a:pt x="363913" y="75559"/>
                      <a:pt x="347149" y="60700"/>
                      <a:pt x="315717" y="44317"/>
                    </a:cubicBezTo>
                    <a:cubicBezTo>
                      <a:pt x="232957" y="251"/>
                      <a:pt x="133969" y="-956"/>
                      <a:pt x="50160" y="41079"/>
                    </a:cubicBezTo>
                    <a:cubicBezTo>
                      <a:pt x="18346" y="56795"/>
                      <a:pt x="1201" y="71178"/>
                      <a:pt x="153" y="69654"/>
                    </a:cubicBezTo>
                    <a:cubicBezTo>
                      <a:pt x="-894" y="68130"/>
                      <a:pt x="3487" y="64987"/>
                      <a:pt x="11298" y="58510"/>
                    </a:cubicBezTo>
                    <a:cubicBezTo>
                      <a:pt x="22344" y="49389"/>
                      <a:pt x="34242" y="41351"/>
                      <a:pt x="46826" y="34507"/>
                    </a:cubicBezTo>
                    <a:cubicBezTo>
                      <a:pt x="131823" y="-12632"/>
                      <a:pt x="235389" y="-11400"/>
                      <a:pt x="319241" y="37745"/>
                    </a:cubicBezTo>
                    <a:cubicBezTo>
                      <a:pt x="331636" y="44935"/>
                      <a:pt x="343338" y="53257"/>
                      <a:pt x="354198" y="62605"/>
                    </a:cubicBezTo>
                    <a:cubicBezTo>
                      <a:pt x="361818" y="69368"/>
                      <a:pt x="365628" y="73654"/>
                      <a:pt x="365056" y="74131"/>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81C8BD5-A78F-470E-8EE9-899229F9B892}"/>
                  </a:ext>
                </a:extLst>
              </p:cNvPr>
              <p:cNvSpPr/>
              <p:nvPr/>
            </p:nvSpPr>
            <p:spPr>
              <a:xfrm>
                <a:off x="6546358" y="2826123"/>
                <a:ext cx="365198" cy="74225"/>
              </a:xfrm>
              <a:custGeom>
                <a:avLst/>
                <a:gdLst>
                  <a:gd name="connsiteX0" fmla="*/ 365172 w 365198"/>
                  <a:gd name="connsiteY0" fmla="*/ 74131 h 74225"/>
                  <a:gd name="connsiteX1" fmla="*/ 315737 w 365198"/>
                  <a:gd name="connsiteY1" fmla="*/ 44222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222"/>
                    </a:cubicBezTo>
                    <a:cubicBezTo>
                      <a:pt x="232980" y="250"/>
                      <a:pt x="134051" y="-921"/>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72" y="44910"/>
                      <a:pt x="343377" y="53234"/>
                      <a:pt x="354218" y="62605"/>
                    </a:cubicBezTo>
                    <a:cubicBezTo>
                      <a:pt x="361838" y="69368"/>
                      <a:pt x="365553" y="73559"/>
                      <a:pt x="365172" y="74131"/>
                    </a:cubicBezTo>
                    <a:close/>
                  </a:path>
                </a:pathLst>
              </a:custGeom>
              <a:solidFill>
                <a:srgbClr val="E0E0E0"/>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4CCF823-7C16-4311-9D8E-101C58DC30D2}"/>
                  </a:ext>
                </a:extLst>
              </p:cNvPr>
              <p:cNvSpPr/>
              <p:nvPr/>
            </p:nvSpPr>
            <p:spPr>
              <a:xfrm>
                <a:off x="6524165" y="2747842"/>
                <a:ext cx="365198" cy="74116"/>
              </a:xfrm>
              <a:custGeom>
                <a:avLst/>
                <a:gdLst>
                  <a:gd name="connsiteX0" fmla="*/ 365172 w 365198"/>
                  <a:gd name="connsiteY0" fmla="*/ 74021 h 74116"/>
                  <a:gd name="connsiteX1" fmla="*/ 315737 w 365198"/>
                  <a:gd name="connsiteY1" fmla="*/ 44112 h 74116"/>
                  <a:gd name="connsiteX2" fmla="*/ 50276 w 365198"/>
                  <a:gd name="connsiteY2" fmla="*/ 40969 h 74116"/>
                  <a:gd name="connsiteX3" fmla="*/ 174 w 365198"/>
                  <a:gd name="connsiteY3" fmla="*/ 69544 h 74116"/>
                  <a:gd name="connsiteX4" fmla="*/ 11318 w 365198"/>
                  <a:gd name="connsiteY4" fmla="*/ 58495 h 74116"/>
                  <a:gd name="connsiteX5" fmla="*/ 46942 w 365198"/>
                  <a:gd name="connsiteY5" fmla="*/ 34492 h 74116"/>
                  <a:gd name="connsiteX6" fmla="*/ 319357 w 365198"/>
                  <a:gd name="connsiteY6" fmla="*/ 37731 h 74116"/>
                  <a:gd name="connsiteX7" fmla="*/ 354314 w 365198"/>
                  <a:gd name="connsiteY7" fmla="*/ 62591 h 74116"/>
                  <a:gd name="connsiteX8" fmla="*/ 365172 w 365198"/>
                  <a:gd name="connsiteY8" fmla="*/ 74021 h 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116">
                    <a:moveTo>
                      <a:pt x="365172" y="74021"/>
                    </a:moveTo>
                    <a:cubicBezTo>
                      <a:pt x="364029" y="75450"/>
                      <a:pt x="347265" y="60591"/>
                      <a:pt x="315737" y="44112"/>
                    </a:cubicBezTo>
                    <a:cubicBezTo>
                      <a:pt x="232980" y="141"/>
                      <a:pt x="134051" y="-1031"/>
                      <a:pt x="50276" y="40969"/>
                    </a:cubicBezTo>
                    <a:cubicBezTo>
                      <a:pt x="18462" y="56590"/>
                      <a:pt x="1317" y="71068"/>
                      <a:pt x="174" y="69544"/>
                    </a:cubicBezTo>
                    <a:cubicBezTo>
                      <a:pt x="-969" y="68020"/>
                      <a:pt x="3603" y="64972"/>
                      <a:pt x="11318" y="58495"/>
                    </a:cubicBezTo>
                    <a:cubicBezTo>
                      <a:pt x="22418" y="49400"/>
                      <a:pt x="34344" y="41364"/>
                      <a:pt x="46942" y="34492"/>
                    </a:cubicBezTo>
                    <a:cubicBezTo>
                      <a:pt x="131943" y="-12627"/>
                      <a:pt x="235500" y="-11396"/>
                      <a:pt x="319357" y="37731"/>
                    </a:cubicBezTo>
                    <a:cubicBezTo>
                      <a:pt x="331736" y="44944"/>
                      <a:pt x="343437" y="53265"/>
                      <a:pt x="354314" y="62591"/>
                    </a:cubicBezTo>
                    <a:cubicBezTo>
                      <a:pt x="361838" y="69258"/>
                      <a:pt x="365553" y="73545"/>
                      <a:pt x="365172" y="74021"/>
                    </a:cubicBezTo>
                    <a:close/>
                  </a:path>
                </a:pathLst>
              </a:custGeom>
              <a:solidFill>
                <a:srgbClr val="E0E0E0"/>
              </a:solidFill>
              <a:ln w="9525" cap="flat">
                <a:noFill/>
                <a:prstDash val="solid"/>
                <a:miter/>
              </a:ln>
            </p:spPr>
            <p:txBody>
              <a:bodyPr rtlCol="0" anchor="ctr"/>
              <a:lstStyle/>
              <a:p>
                <a:endParaRPr lang="en-US"/>
              </a:p>
            </p:txBody>
          </p:sp>
        </p:grpSp>
        <p:sp>
          <p:nvSpPr>
            <p:cNvPr id="116" name="Freeform: Shape 115">
              <a:extLst>
                <a:ext uri="{FF2B5EF4-FFF2-40B4-BE49-F238E27FC236}">
                  <a16:creationId xmlns:a16="http://schemas.microsoft.com/office/drawing/2014/main" id="{C81FC7AD-95AA-447D-9297-ADE1B75CD08F}"/>
                </a:ext>
              </a:extLst>
            </p:cNvPr>
            <p:cNvSpPr/>
            <p:nvPr/>
          </p:nvSpPr>
          <p:spPr>
            <a:xfrm>
              <a:off x="233430" y="5574670"/>
              <a:ext cx="705612" cy="772818"/>
            </a:xfrm>
            <a:custGeom>
              <a:avLst/>
              <a:gdLst>
                <a:gd name="connsiteX0" fmla="*/ 0 w 705612"/>
                <a:gd name="connsiteY0" fmla="*/ 138834 h 772818"/>
                <a:gd name="connsiteX1" fmla="*/ 547497 w 705612"/>
                <a:gd name="connsiteY1" fmla="*/ 115689 h 772818"/>
                <a:gd name="connsiteX2" fmla="*/ 705612 w 705612"/>
                <a:gd name="connsiteY2" fmla="*/ 729289 h 772818"/>
                <a:gd name="connsiteX3" fmla="*/ 158210 w 705612"/>
                <a:gd name="connsiteY3" fmla="*/ 772818 h 772818"/>
              </a:gdLst>
              <a:ahLst/>
              <a:cxnLst>
                <a:cxn ang="0">
                  <a:pos x="connsiteX0" y="connsiteY0"/>
                </a:cxn>
                <a:cxn ang="0">
                  <a:pos x="connsiteX1" y="connsiteY1"/>
                </a:cxn>
                <a:cxn ang="0">
                  <a:pos x="connsiteX2" y="connsiteY2"/>
                </a:cxn>
                <a:cxn ang="0">
                  <a:pos x="connsiteX3" y="connsiteY3"/>
                </a:cxn>
              </a:cxnLst>
              <a:rect l="l" t="t" r="r" b="b"/>
              <a:pathLst>
                <a:path w="705612" h="772818">
                  <a:moveTo>
                    <a:pt x="0" y="138834"/>
                  </a:moveTo>
                  <a:cubicBezTo>
                    <a:pt x="0" y="138834"/>
                    <a:pt x="250222" y="-157488"/>
                    <a:pt x="547497" y="115689"/>
                  </a:cubicBezTo>
                  <a:lnTo>
                    <a:pt x="705612" y="729289"/>
                  </a:lnTo>
                  <a:cubicBezTo>
                    <a:pt x="705612" y="729289"/>
                    <a:pt x="370332" y="510214"/>
                    <a:pt x="158210" y="772818"/>
                  </a:cubicBezTo>
                  <a:close/>
                </a:path>
              </a:pathLst>
            </a:custGeom>
            <a:solidFill>
              <a:srgbClr val="F5F5F5"/>
            </a:solidFill>
            <a:ln w="9525" cap="flat">
              <a:noFill/>
              <a:prstDash val="solid"/>
              <a:miter/>
            </a:ln>
          </p:spPr>
          <p:txBody>
            <a:bodyPr rtlCol="0" anchor="ctr"/>
            <a:lstStyle/>
            <a:p>
              <a:endParaRPr lang="en-US"/>
            </a:p>
          </p:txBody>
        </p:sp>
      </p:grpSp>
      <p:grpSp>
        <p:nvGrpSpPr>
          <p:cNvPr id="135" name="Graphic 15">
            <a:extLst>
              <a:ext uri="{FF2B5EF4-FFF2-40B4-BE49-F238E27FC236}">
                <a16:creationId xmlns:a16="http://schemas.microsoft.com/office/drawing/2014/main" id="{A2AA936C-5704-48EB-BF96-8C3735889029}"/>
              </a:ext>
            </a:extLst>
          </p:cNvPr>
          <p:cNvGrpSpPr/>
          <p:nvPr/>
        </p:nvGrpSpPr>
        <p:grpSpPr>
          <a:xfrm>
            <a:off x="9824372" y="430624"/>
            <a:ext cx="1307455" cy="1216247"/>
            <a:chOff x="9415653" y="5044046"/>
            <a:chExt cx="1307455" cy="1216247"/>
          </a:xfrm>
        </p:grpSpPr>
        <p:sp>
          <p:nvSpPr>
            <p:cNvPr id="136" name="Freeform: Shape 135">
              <a:extLst>
                <a:ext uri="{FF2B5EF4-FFF2-40B4-BE49-F238E27FC236}">
                  <a16:creationId xmlns:a16="http://schemas.microsoft.com/office/drawing/2014/main" id="{0E7CB636-5E8C-45C9-8C83-CA7CBD4A3C36}"/>
                </a:ext>
              </a:extLst>
            </p:cNvPr>
            <p:cNvSpPr/>
            <p:nvPr/>
          </p:nvSpPr>
          <p:spPr>
            <a:xfrm>
              <a:off x="10043157" y="5318836"/>
              <a:ext cx="469490" cy="545979"/>
            </a:xfrm>
            <a:custGeom>
              <a:avLst/>
              <a:gdLst>
                <a:gd name="connsiteX0" fmla="*/ 469490 w 469490"/>
                <a:gd name="connsiteY0" fmla="*/ 121926 h 545979"/>
                <a:gd name="connsiteX1" fmla="*/ 468537 w 469490"/>
                <a:gd name="connsiteY1" fmla="*/ 119831 h 545979"/>
                <a:gd name="connsiteX2" fmla="*/ 465299 w 469490"/>
                <a:gd name="connsiteY2" fmla="*/ 113830 h 545979"/>
                <a:gd name="connsiteX3" fmla="*/ 451012 w 469490"/>
                <a:gd name="connsiteY3" fmla="*/ 91542 h 545979"/>
                <a:gd name="connsiteX4" fmla="*/ 380717 w 469490"/>
                <a:gd name="connsiteY4" fmla="*/ 24867 h 545979"/>
                <a:gd name="connsiteX5" fmla="*/ 317662 w 469490"/>
                <a:gd name="connsiteY5" fmla="*/ 1626 h 545979"/>
                <a:gd name="connsiteX6" fmla="*/ 240985 w 469490"/>
                <a:gd name="connsiteY6" fmla="*/ 9722 h 545979"/>
                <a:gd name="connsiteX7" fmla="*/ 175453 w 469490"/>
                <a:gd name="connsiteY7" fmla="*/ 63443 h 545979"/>
                <a:gd name="connsiteX8" fmla="*/ 146878 w 469490"/>
                <a:gd name="connsiteY8" fmla="*/ 150120 h 545979"/>
                <a:gd name="connsiteX9" fmla="*/ 128590 w 469490"/>
                <a:gd name="connsiteY9" fmla="*/ 191459 h 545979"/>
                <a:gd name="connsiteX10" fmla="*/ 97444 w 469490"/>
                <a:gd name="connsiteY10" fmla="*/ 222129 h 545979"/>
                <a:gd name="connsiteX11" fmla="*/ 62392 w 469490"/>
                <a:gd name="connsiteY11" fmla="*/ 247656 h 545979"/>
                <a:gd name="connsiteX12" fmla="*/ 33817 w 469490"/>
                <a:gd name="connsiteY12" fmla="*/ 278517 h 545979"/>
                <a:gd name="connsiteX13" fmla="*/ 4575 w 469490"/>
                <a:gd name="connsiteY13" fmla="*/ 349955 h 545979"/>
                <a:gd name="connsiteX14" fmla="*/ 670 w 469490"/>
                <a:gd name="connsiteY14" fmla="*/ 416630 h 545979"/>
                <a:gd name="connsiteX15" fmla="*/ 17814 w 469490"/>
                <a:gd name="connsiteY15" fmla="*/ 511880 h 545979"/>
                <a:gd name="connsiteX16" fmla="*/ 24863 w 469490"/>
                <a:gd name="connsiteY16" fmla="*/ 537312 h 545979"/>
                <a:gd name="connsiteX17" fmla="*/ 27816 w 469490"/>
                <a:gd name="connsiteY17" fmla="*/ 545980 h 545979"/>
                <a:gd name="connsiteX18" fmla="*/ 25911 w 469490"/>
                <a:gd name="connsiteY18" fmla="*/ 537026 h 545979"/>
                <a:gd name="connsiteX19" fmla="*/ 19910 w 469490"/>
                <a:gd name="connsiteY19" fmla="*/ 511404 h 545979"/>
                <a:gd name="connsiteX20" fmla="*/ 4479 w 469490"/>
                <a:gd name="connsiteY20" fmla="*/ 416154 h 545979"/>
                <a:gd name="connsiteX21" fmla="*/ 8956 w 469490"/>
                <a:gd name="connsiteY21" fmla="*/ 350146 h 545979"/>
                <a:gd name="connsiteX22" fmla="*/ 37531 w 469490"/>
                <a:gd name="connsiteY22" fmla="*/ 280708 h 545979"/>
                <a:gd name="connsiteX23" fmla="*/ 65249 w 469490"/>
                <a:gd name="connsiteY23" fmla="*/ 250895 h 545979"/>
                <a:gd name="connsiteX24" fmla="*/ 100301 w 469490"/>
                <a:gd name="connsiteY24" fmla="*/ 225654 h 545979"/>
                <a:gd name="connsiteX25" fmla="*/ 132686 w 469490"/>
                <a:gd name="connsiteY25" fmla="*/ 193745 h 545979"/>
                <a:gd name="connsiteX26" fmla="*/ 151736 w 469490"/>
                <a:gd name="connsiteY26" fmla="*/ 150978 h 545979"/>
                <a:gd name="connsiteX27" fmla="*/ 180311 w 469490"/>
                <a:gd name="connsiteY27" fmla="*/ 65252 h 545979"/>
                <a:gd name="connsiteX28" fmla="*/ 243081 w 469490"/>
                <a:gd name="connsiteY28" fmla="*/ 13532 h 545979"/>
                <a:gd name="connsiteX29" fmla="*/ 317375 w 469490"/>
                <a:gd name="connsiteY29" fmla="*/ 5245 h 545979"/>
                <a:gd name="connsiteX30" fmla="*/ 379193 w 469490"/>
                <a:gd name="connsiteY30" fmla="*/ 27343 h 545979"/>
                <a:gd name="connsiteX31" fmla="*/ 449773 w 469490"/>
                <a:gd name="connsiteY31" fmla="*/ 91732 h 545979"/>
                <a:gd name="connsiteX32" fmla="*/ 464728 w 469490"/>
                <a:gd name="connsiteY32" fmla="*/ 113259 h 545979"/>
                <a:gd name="connsiteX33" fmla="*/ 469490 w 469490"/>
                <a:gd name="connsiteY33" fmla="*/ 121926 h 54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490" h="545979">
                  <a:moveTo>
                    <a:pt x="469490" y="121926"/>
                  </a:moveTo>
                  <a:cubicBezTo>
                    <a:pt x="469258" y="121192"/>
                    <a:pt x="468939" y="120488"/>
                    <a:pt x="468537" y="119831"/>
                  </a:cubicBezTo>
                  <a:lnTo>
                    <a:pt x="465299" y="113830"/>
                  </a:lnTo>
                  <a:cubicBezTo>
                    <a:pt x="462251" y="108591"/>
                    <a:pt x="457679" y="100971"/>
                    <a:pt x="451012" y="91542"/>
                  </a:cubicBezTo>
                  <a:cubicBezTo>
                    <a:pt x="432368" y="64759"/>
                    <a:pt x="408447" y="42070"/>
                    <a:pt x="380717" y="24867"/>
                  </a:cubicBezTo>
                  <a:cubicBezTo>
                    <a:pt x="361425" y="13061"/>
                    <a:pt x="340000" y="5164"/>
                    <a:pt x="317662" y="1626"/>
                  </a:cubicBezTo>
                  <a:cubicBezTo>
                    <a:pt x="291828" y="-2133"/>
                    <a:pt x="265464" y="651"/>
                    <a:pt x="240985" y="9722"/>
                  </a:cubicBezTo>
                  <a:cubicBezTo>
                    <a:pt x="213503" y="19365"/>
                    <a:pt x="190300" y="38386"/>
                    <a:pt x="175453" y="63443"/>
                  </a:cubicBezTo>
                  <a:cubicBezTo>
                    <a:pt x="160404" y="89732"/>
                    <a:pt x="155546" y="120593"/>
                    <a:pt x="146878" y="150120"/>
                  </a:cubicBezTo>
                  <a:cubicBezTo>
                    <a:pt x="142809" y="164710"/>
                    <a:pt x="136649" y="178634"/>
                    <a:pt x="128590" y="191459"/>
                  </a:cubicBezTo>
                  <a:cubicBezTo>
                    <a:pt x="120109" y="203448"/>
                    <a:pt x="109562" y="213834"/>
                    <a:pt x="97444" y="222129"/>
                  </a:cubicBezTo>
                  <a:cubicBezTo>
                    <a:pt x="85728" y="230797"/>
                    <a:pt x="73440" y="238608"/>
                    <a:pt x="62392" y="247656"/>
                  </a:cubicBezTo>
                  <a:cubicBezTo>
                    <a:pt x="51492" y="256580"/>
                    <a:pt x="41876" y="266965"/>
                    <a:pt x="33817" y="278517"/>
                  </a:cubicBezTo>
                  <a:cubicBezTo>
                    <a:pt x="19332" y="300104"/>
                    <a:pt x="9384" y="324408"/>
                    <a:pt x="4575" y="349955"/>
                  </a:cubicBezTo>
                  <a:cubicBezTo>
                    <a:pt x="366" y="371914"/>
                    <a:pt x="-947" y="394330"/>
                    <a:pt x="670" y="416630"/>
                  </a:cubicBezTo>
                  <a:cubicBezTo>
                    <a:pt x="3423" y="448842"/>
                    <a:pt x="9163" y="480729"/>
                    <a:pt x="17814" y="511880"/>
                  </a:cubicBezTo>
                  <a:cubicBezTo>
                    <a:pt x="20767" y="523024"/>
                    <a:pt x="23244" y="531501"/>
                    <a:pt x="24863" y="537312"/>
                  </a:cubicBezTo>
                  <a:cubicBezTo>
                    <a:pt x="25576" y="540286"/>
                    <a:pt x="26565" y="543188"/>
                    <a:pt x="27816" y="545980"/>
                  </a:cubicBezTo>
                  <a:cubicBezTo>
                    <a:pt x="27363" y="542959"/>
                    <a:pt x="26727" y="539969"/>
                    <a:pt x="25911" y="537026"/>
                  </a:cubicBezTo>
                  <a:cubicBezTo>
                    <a:pt x="24482" y="530740"/>
                    <a:pt x="22386" y="522167"/>
                    <a:pt x="19910" y="511404"/>
                  </a:cubicBezTo>
                  <a:cubicBezTo>
                    <a:pt x="11959" y="480173"/>
                    <a:pt x="6795" y="448298"/>
                    <a:pt x="4479" y="416154"/>
                  </a:cubicBezTo>
                  <a:cubicBezTo>
                    <a:pt x="3077" y="394050"/>
                    <a:pt x="4582" y="371858"/>
                    <a:pt x="8956" y="350146"/>
                  </a:cubicBezTo>
                  <a:cubicBezTo>
                    <a:pt x="13665" y="325299"/>
                    <a:pt x="23388" y="301672"/>
                    <a:pt x="37531" y="280708"/>
                  </a:cubicBezTo>
                  <a:cubicBezTo>
                    <a:pt x="45361" y="269548"/>
                    <a:pt x="54687" y="259516"/>
                    <a:pt x="65249" y="250895"/>
                  </a:cubicBezTo>
                  <a:cubicBezTo>
                    <a:pt x="76108" y="242132"/>
                    <a:pt x="88300" y="234417"/>
                    <a:pt x="100301" y="225654"/>
                  </a:cubicBezTo>
                  <a:cubicBezTo>
                    <a:pt x="112904" y="217024"/>
                    <a:pt x="123870" y="206219"/>
                    <a:pt x="132686" y="193745"/>
                  </a:cubicBezTo>
                  <a:cubicBezTo>
                    <a:pt x="141100" y="180501"/>
                    <a:pt x="147518" y="166091"/>
                    <a:pt x="151736" y="150978"/>
                  </a:cubicBezTo>
                  <a:cubicBezTo>
                    <a:pt x="160594" y="120974"/>
                    <a:pt x="165452" y="90494"/>
                    <a:pt x="180311" y="65252"/>
                  </a:cubicBezTo>
                  <a:cubicBezTo>
                    <a:pt x="194570" y="41227"/>
                    <a:pt x="216771" y="22934"/>
                    <a:pt x="243081" y="13532"/>
                  </a:cubicBezTo>
                  <a:cubicBezTo>
                    <a:pt x="266774" y="4644"/>
                    <a:pt x="292307" y="1796"/>
                    <a:pt x="317375" y="5245"/>
                  </a:cubicBezTo>
                  <a:cubicBezTo>
                    <a:pt x="339221" y="8528"/>
                    <a:pt x="360217" y="16033"/>
                    <a:pt x="379193" y="27343"/>
                  </a:cubicBezTo>
                  <a:cubicBezTo>
                    <a:pt x="406708" y="43978"/>
                    <a:pt x="430689" y="65855"/>
                    <a:pt x="449773" y="91732"/>
                  </a:cubicBezTo>
                  <a:cubicBezTo>
                    <a:pt x="456536" y="101257"/>
                    <a:pt x="461489" y="108210"/>
                    <a:pt x="464728" y="113259"/>
                  </a:cubicBezTo>
                  <a:cubicBezTo>
                    <a:pt x="466040" y="116291"/>
                    <a:pt x="467635" y="119193"/>
                    <a:pt x="469490" y="121926"/>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B44676A-DCCD-44FE-AEDC-EF35F0187DCE}"/>
                </a:ext>
              </a:extLst>
            </p:cNvPr>
            <p:cNvSpPr/>
            <p:nvPr/>
          </p:nvSpPr>
          <p:spPr>
            <a:xfrm>
              <a:off x="10117148" y="5545107"/>
              <a:ext cx="107285" cy="149175"/>
            </a:xfrm>
            <a:custGeom>
              <a:avLst/>
              <a:gdLst>
                <a:gd name="connsiteX0" fmla="*/ 9546 w 107285"/>
                <a:gd name="connsiteY0" fmla="*/ 3954 h 149175"/>
                <a:gd name="connsiteX1" fmla="*/ 32501 w 107285"/>
                <a:gd name="connsiteY1" fmla="*/ 3954 h 149175"/>
                <a:gd name="connsiteX2" fmla="*/ 62029 w 107285"/>
                <a:gd name="connsiteY2" fmla="*/ 18622 h 149175"/>
                <a:gd name="connsiteX3" fmla="*/ 102320 w 107285"/>
                <a:gd name="connsiteY3" fmla="*/ 149020 h 149175"/>
                <a:gd name="connsiteX4" fmla="*/ 153 w 107285"/>
                <a:gd name="connsiteY4" fmla="*/ 57754 h 149175"/>
                <a:gd name="connsiteX5" fmla="*/ 13261 w 107285"/>
                <a:gd name="connsiteY5" fmla="*/ 3382 h 1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175">
                  <a:moveTo>
                    <a:pt x="9546" y="3954"/>
                  </a:moveTo>
                  <a:cubicBezTo>
                    <a:pt x="17642" y="-3666"/>
                    <a:pt x="21548" y="1668"/>
                    <a:pt x="32501" y="3954"/>
                  </a:cubicBezTo>
                  <a:cubicBezTo>
                    <a:pt x="43417" y="6294"/>
                    <a:pt x="53569" y="11338"/>
                    <a:pt x="62029" y="18622"/>
                  </a:cubicBezTo>
                  <a:cubicBezTo>
                    <a:pt x="100363" y="50096"/>
                    <a:pt x="116217" y="101408"/>
                    <a:pt x="102320" y="149020"/>
                  </a:cubicBezTo>
                  <a:cubicBezTo>
                    <a:pt x="48905" y="152030"/>
                    <a:pt x="3163" y="111169"/>
                    <a:pt x="153" y="57754"/>
                  </a:cubicBezTo>
                  <a:cubicBezTo>
                    <a:pt x="-918" y="38736"/>
                    <a:pt x="3641" y="19824"/>
                    <a:pt x="13261" y="3382"/>
                  </a:cubicBezTo>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67D4B3E-65B8-4002-84E4-D60C50F7BAEC}"/>
                </a:ext>
              </a:extLst>
            </p:cNvPr>
            <p:cNvSpPr/>
            <p:nvPr/>
          </p:nvSpPr>
          <p:spPr>
            <a:xfrm>
              <a:off x="10460545" y="5385137"/>
              <a:ext cx="146113" cy="114457"/>
            </a:xfrm>
            <a:custGeom>
              <a:avLst/>
              <a:gdLst>
                <a:gd name="connsiteX0" fmla="*/ 0 w 146113"/>
                <a:gd name="connsiteY0" fmla="*/ 11905 h 114457"/>
                <a:gd name="connsiteX1" fmla="*/ 20669 w 146113"/>
                <a:gd name="connsiteY1" fmla="*/ 1713 h 114457"/>
                <a:gd name="connsiteX2" fmla="*/ 53626 w 146113"/>
                <a:gd name="connsiteY2" fmla="*/ 2380 h 114457"/>
                <a:gd name="connsiteX3" fmla="*/ 146113 w 146113"/>
                <a:gd name="connsiteY3" fmla="*/ 102774 h 114457"/>
                <a:gd name="connsiteX4" fmla="*/ 14585 w 146113"/>
                <a:gd name="connsiteY4" fmla="*/ 63512 h 114457"/>
                <a:gd name="connsiteX5" fmla="*/ 3238 w 146113"/>
                <a:gd name="connsiteY5" fmla="*/ 9524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57">
                  <a:moveTo>
                    <a:pt x="0" y="11905"/>
                  </a:moveTo>
                  <a:cubicBezTo>
                    <a:pt x="4096" y="1618"/>
                    <a:pt x="9525" y="4666"/>
                    <a:pt x="20669" y="1713"/>
                  </a:cubicBezTo>
                  <a:cubicBezTo>
                    <a:pt x="31543" y="-778"/>
                    <a:pt x="42863" y="-549"/>
                    <a:pt x="53626" y="2380"/>
                  </a:cubicBezTo>
                  <a:cubicBezTo>
                    <a:pt x="101782" y="14296"/>
                    <a:pt x="138178" y="53803"/>
                    <a:pt x="146113" y="102774"/>
                  </a:cubicBezTo>
                  <a:cubicBezTo>
                    <a:pt x="98951" y="128253"/>
                    <a:pt x="40064" y="110675"/>
                    <a:pt x="14585" y="63512"/>
                  </a:cubicBezTo>
                  <a:cubicBezTo>
                    <a:pt x="5660" y="46993"/>
                    <a:pt x="1719" y="28239"/>
                    <a:pt x="3238" y="9524"/>
                  </a:cubicBezTo>
                </a:path>
              </a:pathLst>
            </a:custGeom>
            <a:solidFill>
              <a:srgbClr val="E0E0E0"/>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0884CE-D7D5-4D11-A757-8BD7F2518AF2}"/>
                </a:ext>
              </a:extLst>
            </p:cNvPr>
            <p:cNvSpPr/>
            <p:nvPr/>
          </p:nvSpPr>
          <p:spPr>
            <a:xfrm>
              <a:off x="10045922" y="5715994"/>
              <a:ext cx="183165" cy="83289"/>
            </a:xfrm>
            <a:custGeom>
              <a:avLst/>
              <a:gdLst>
                <a:gd name="connsiteX0" fmla="*/ 7144 w 183165"/>
                <a:gd name="connsiteY0" fmla="*/ 38712 h 83289"/>
                <a:gd name="connsiteX1" fmla="*/ 165006 w 183165"/>
                <a:gd name="connsiteY1" fmla="*/ 27266 h 83289"/>
                <a:gd name="connsiteX2" fmla="*/ 183166 w 183165"/>
                <a:gd name="connsiteY2" fmla="*/ 47285 h 83289"/>
                <a:gd name="connsiteX3" fmla="*/ 91916 w 183165"/>
                <a:gd name="connsiteY3" fmla="*/ 83290 h 83289"/>
                <a:gd name="connsiteX4" fmla="*/ 0 w 183165"/>
                <a:gd name="connsiteY4" fmla="*/ 46142 h 8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9">
                  <a:moveTo>
                    <a:pt x="7144" y="38712"/>
                  </a:moveTo>
                  <a:cubicBezTo>
                    <a:pt x="47576" y="-8041"/>
                    <a:pt x="118253" y="-13166"/>
                    <a:pt x="165006" y="27266"/>
                  </a:cubicBezTo>
                  <a:cubicBezTo>
                    <a:pt x="171846" y="33181"/>
                    <a:pt x="177944" y="39903"/>
                    <a:pt x="183166" y="47285"/>
                  </a:cubicBezTo>
                  <a:cubicBezTo>
                    <a:pt x="158165" y="70025"/>
                    <a:pt x="125708" y="82832"/>
                    <a:pt x="91916" y="83290"/>
                  </a:cubicBezTo>
                  <a:cubicBezTo>
                    <a:pt x="57803" y="82384"/>
                    <a:pt x="25163" y="69193"/>
                    <a:pt x="0" y="46142"/>
                  </a:cubicBezTo>
                </a:path>
              </a:pathLst>
            </a:custGeom>
            <a:solidFill>
              <a:srgbClr val="E0E0E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2E7FA59-944D-4BCE-9627-3FDC59060513}"/>
                </a:ext>
              </a:extLst>
            </p:cNvPr>
            <p:cNvSpPr/>
            <p:nvPr/>
          </p:nvSpPr>
          <p:spPr>
            <a:xfrm>
              <a:off x="9964078" y="5463109"/>
              <a:ext cx="126744" cy="138088"/>
            </a:xfrm>
            <a:custGeom>
              <a:avLst/>
              <a:gdLst>
                <a:gd name="connsiteX0" fmla="*/ 116420 w 126744"/>
                <a:gd name="connsiteY0" fmla="*/ 138054 h 138088"/>
                <a:gd name="connsiteX1" fmla="*/ 34 w 126744"/>
                <a:gd name="connsiteY1" fmla="*/ 27242 h 138088"/>
                <a:gd name="connsiteX2" fmla="*/ 2120 w 126744"/>
                <a:gd name="connsiteY2" fmla="*/ 2609 h 138088"/>
                <a:gd name="connsiteX3" fmla="*/ 124158 w 126744"/>
                <a:gd name="connsiteY3" fmla="*/ 79043 h 138088"/>
                <a:gd name="connsiteX4" fmla="*/ 120515 w 126744"/>
                <a:gd name="connsiteY4" fmla="*/ 13691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4" h="138088">
                  <a:moveTo>
                    <a:pt x="116420" y="138054"/>
                  </a:moveTo>
                  <a:cubicBezTo>
                    <a:pt x="53681" y="139593"/>
                    <a:pt x="1573" y="89981"/>
                    <a:pt x="34" y="27242"/>
                  </a:cubicBezTo>
                  <a:cubicBezTo>
                    <a:pt x="-168" y="18979"/>
                    <a:pt x="531" y="10719"/>
                    <a:pt x="2120" y="2609"/>
                  </a:cubicBezTo>
                  <a:cubicBezTo>
                    <a:pt x="56926" y="-9985"/>
                    <a:pt x="111565" y="24236"/>
                    <a:pt x="124158" y="79043"/>
                  </a:cubicBezTo>
                  <a:cubicBezTo>
                    <a:pt x="128578" y="98277"/>
                    <a:pt x="127312" y="118382"/>
                    <a:pt x="120515" y="136911"/>
                  </a:cubicBezTo>
                </a:path>
              </a:pathLst>
            </a:custGeom>
            <a:solidFill>
              <a:srgbClr val="E0E0E0"/>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D049726-24E8-4D53-82E9-E7C23BB70979}"/>
                </a:ext>
              </a:extLst>
            </p:cNvPr>
            <p:cNvSpPr/>
            <p:nvPr/>
          </p:nvSpPr>
          <p:spPr>
            <a:xfrm>
              <a:off x="10044969" y="5315099"/>
              <a:ext cx="156220" cy="113051"/>
            </a:xfrm>
            <a:custGeom>
              <a:avLst/>
              <a:gdLst>
                <a:gd name="connsiteX0" fmla="*/ 153067 w 156220"/>
                <a:gd name="connsiteY0" fmla="*/ 105470 h 113051"/>
                <a:gd name="connsiteX1" fmla="*/ 6366 w 156220"/>
                <a:gd name="connsiteY1" fmla="*/ 40196 h 113051"/>
                <a:gd name="connsiteX2" fmla="*/ 0 w 156220"/>
                <a:gd name="connsiteY2" fmla="*/ 15840 h 113051"/>
                <a:gd name="connsiteX3" fmla="*/ 140393 w 156220"/>
                <a:gd name="connsiteY3" fmla="*/ 47247 h 113051"/>
                <a:gd name="connsiteX4" fmla="*/ 156210 w 156220"/>
                <a:gd name="connsiteY4" fmla="*/ 103184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0" h="113051">
                  <a:moveTo>
                    <a:pt x="153067" y="105470"/>
                  </a:moveTo>
                  <a:cubicBezTo>
                    <a:pt x="94532" y="127955"/>
                    <a:pt x="28851" y="98731"/>
                    <a:pt x="6366" y="40196"/>
                  </a:cubicBezTo>
                  <a:cubicBezTo>
                    <a:pt x="3348" y="32338"/>
                    <a:pt x="1213" y="24169"/>
                    <a:pt x="0" y="15840"/>
                  </a:cubicBezTo>
                  <a:cubicBezTo>
                    <a:pt x="47442" y="-14256"/>
                    <a:pt x="110298" y="-195"/>
                    <a:pt x="140393" y="47247"/>
                  </a:cubicBezTo>
                  <a:cubicBezTo>
                    <a:pt x="150994" y="63957"/>
                    <a:pt x="156491" y="83397"/>
                    <a:pt x="156210" y="103184"/>
                  </a:cubicBezTo>
                </a:path>
              </a:pathLst>
            </a:custGeom>
            <a:solidFill>
              <a:srgbClr val="E0E0E0"/>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11A106-30D6-43CE-95D1-9F1CCCCF23DF}"/>
                </a:ext>
              </a:extLst>
            </p:cNvPr>
            <p:cNvSpPr/>
            <p:nvPr/>
          </p:nvSpPr>
          <p:spPr>
            <a:xfrm>
              <a:off x="10234224" y="5353955"/>
              <a:ext cx="156311" cy="113026"/>
            </a:xfrm>
            <a:custGeom>
              <a:avLst/>
              <a:gdLst>
                <a:gd name="connsiteX0" fmla="*/ 3245 w 156311"/>
                <a:gd name="connsiteY0" fmla="*/ 7654 h 113026"/>
                <a:gd name="connsiteX1" fmla="*/ 149836 w 156311"/>
                <a:gd name="connsiteY1" fmla="*/ 72511 h 113026"/>
                <a:gd name="connsiteX2" fmla="*/ 156312 w 156311"/>
                <a:gd name="connsiteY2" fmla="*/ 97285 h 113026"/>
                <a:gd name="connsiteX3" fmla="*/ 15729 w 156311"/>
                <a:gd name="connsiteY3" fmla="*/ 65491 h 113026"/>
                <a:gd name="connsiteX4" fmla="*/ 7 w 156311"/>
                <a:gd name="connsiteY4" fmla="*/ 9940 h 11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1" h="113026">
                  <a:moveTo>
                    <a:pt x="3245" y="7654"/>
                  </a:moveTo>
                  <a:cubicBezTo>
                    <a:pt x="61634" y="-14916"/>
                    <a:pt x="127266" y="14121"/>
                    <a:pt x="149836" y="72511"/>
                  </a:cubicBezTo>
                  <a:cubicBezTo>
                    <a:pt x="152924" y="80498"/>
                    <a:pt x="155096" y="88809"/>
                    <a:pt x="156312" y="97285"/>
                  </a:cubicBezTo>
                  <a:cubicBezTo>
                    <a:pt x="108711" y="127326"/>
                    <a:pt x="45770" y="113091"/>
                    <a:pt x="15729" y="65491"/>
                  </a:cubicBezTo>
                  <a:cubicBezTo>
                    <a:pt x="5244" y="48876"/>
                    <a:pt x="-216" y="29586"/>
                    <a:pt x="7" y="9940"/>
                  </a:cubicBezTo>
                </a:path>
              </a:pathLst>
            </a:custGeom>
            <a:solidFill>
              <a:srgbClr val="E0E0E0"/>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9CA1501-5227-4E02-BE5F-0DD933BD6055}"/>
                </a:ext>
              </a:extLst>
            </p:cNvPr>
            <p:cNvSpPr/>
            <p:nvPr/>
          </p:nvSpPr>
          <p:spPr>
            <a:xfrm>
              <a:off x="10207221" y="5163108"/>
              <a:ext cx="105422" cy="166973"/>
            </a:xfrm>
            <a:custGeom>
              <a:avLst/>
              <a:gdLst>
                <a:gd name="connsiteX0" fmla="*/ 77207 w 105422"/>
                <a:gd name="connsiteY0" fmla="*/ 166688 h 166973"/>
                <a:gd name="connsiteX1" fmla="*/ 5930 w 105422"/>
                <a:gd name="connsiteY1" fmla="*/ 23259 h 166973"/>
                <a:gd name="connsiteX2" fmla="*/ 16818 w 105422"/>
                <a:gd name="connsiteY2" fmla="*/ 0 h 166973"/>
                <a:gd name="connsiteX3" fmla="*/ 104548 w 105422"/>
                <a:gd name="connsiteY3" fmla="*/ 114189 h 166973"/>
                <a:gd name="connsiteX4" fmla="*/ 81112 w 105422"/>
                <a:gd name="connsiteY4" fmla="*/ 166973 h 1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2" h="166973">
                  <a:moveTo>
                    <a:pt x="77207" y="166688"/>
                  </a:moveTo>
                  <a:cubicBezTo>
                    <a:pt x="17918" y="146763"/>
                    <a:pt x="-13994" y="82548"/>
                    <a:pt x="5930" y="23259"/>
                  </a:cubicBezTo>
                  <a:cubicBezTo>
                    <a:pt x="8666" y="15118"/>
                    <a:pt x="12319" y="7315"/>
                    <a:pt x="16818" y="0"/>
                  </a:cubicBezTo>
                  <a:cubicBezTo>
                    <a:pt x="72577" y="7307"/>
                    <a:pt x="111854" y="58431"/>
                    <a:pt x="104548" y="114189"/>
                  </a:cubicBezTo>
                  <a:cubicBezTo>
                    <a:pt x="101994" y="133677"/>
                    <a:pt x="93855" y="152009"/>
                    <a:pt x="81112" y="166973"/>
                  </a:cubicBezTo>
                </a:path>
              </a:pathLst>
            </a:custGeom>
            <a:solidFill>
              <a:srgbClr val="E0E0E0"/>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3245F20-2591-43A2-A62D-25A3D0F4A55F}"/>
                </a:ext>
              </a:extLst>
            </p:cNvPr>
            <p:cNvSpPr/>
            <p:nvPr/>
          </p:nvSpPr>
          <p:spPr>
            <a:xfrm>
              <a:off x="10397900" y="5184349"/>
              <a:ext cx="114235" cy="154548"/>
            </a:xfrm>
            <a:custGeom>
              <a:avLst/>
              <a:gdLst>
                <a:gd name="connsiteX0" fmla="*/ 6828 w 114235"/>
                <a:gd name="connsiteY0" fmla="*/ 151257 h 154548"/>
                <a:gd name="connsiteX1" fmla="*/ 74796 w 114235"/>
                <a:gd name="connsiteY1" fmla="*/ 5934 h 154548"/>
                <a:gd name="connsiteX2" fmla="*/ 99506 w 114235"/>
                <a:gd name="connsiteY2" fmla="*/ 0 h 154548"/>
                <a:gd name="connsiteX3" fmla="*/ 65125 w 114235"/>
                <a:gd name="connsiteY3" fmla="*/ 139834 h 154548"/>
                <a:gd name="connsiteX4" fmla="*/ 9113 w 114235"/>
                <a:gd name="connsiteY4" fmla="*/ 154496 h 15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5" h="154548">
                  <a:moveTo>
                    <a:pt x="6828" y="151257"/>
                  </a:moveTo>
                  <a:cubicBezTo>
                    <a:pt x="-14533" y="92358"/>
                    <a:pt x="15897" y="27295"/>
                    <a:pt x="74796" y="5934"/>
                  </a:cubicBezTo>
                  <a:cubicBezTo>
                    <a:pt x="82785" y="3037"/>
                    <a:pt x="91073" y="1046"/>
                    <a:pt x="99506" y="0"/>
                  </a:cubicBezTo>
                  <a:cubicBezTo>
                    <a:pt x="128626" y="48108"/>
                    <a:pt x="113233" y="110714"/>
                    <a:pt x="65125" y="139834"/>
                  </a:cubicBezTo>
                  <a:cubicBezTo>
                    <a:pt x="48266" y="150038"/>
                    <a:pt x="28809" y="155131"/>
                    <a:pt x="9113" y="154496"/>
                  </a:cubicBezTo>
                </a:path>
              </a:pathLst>
            </a:custGeom>
            <a:solidFill>
              <a:srgbClr val="E0E0E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8C81C-0136-4FC6-9B60-9FE3BEA10256}"/>
                </a:ext>
              </a:extLst>
            </p:cNvPr>
            <p:cNvSpPr/>
            <p:nvPr/>
          </p:nvSpPr>
          <p:spPr>
            <a:xfrm>
              <a:off x="9855517" y="5746610"/>
              <a:ext cx="491299" cy="402431"/>
            </a:xfrm>
            <a:custGeom>
              <a:avLst/>
              <a:gdLst>
                <a:gd name="connsiteX0" fmla="*/ 64103 w 491299"/>
                <a:gd name="connsiteY0" fmla="*/ 402431 h 402431"/>
                <a:gd name="connsiteX1" fmla="*/ 0 w 491299"/>
                <a:gd name="connsiteY1" fmla="*/ 0 h 402431"/>
                <a:gd name="connsiteX2" fmla="*/ 491299 w 491299"/>
                <a:gd name="connsiteY2" fmla="*/ 6001 h 402431"/>
                <a:gd name="connsiteX3" fmla="*/ 442817 w 491299"/>
                <a:gd name="connsiteY3" fmla="*/ 397192 h 402431"/>
              </a:gdLst>
              <a:ahLst/>
              <a:cxnLst>
                <a:cxn ang="0">
                  <a:pos x="connsiteX0" y="connsiteY0"/>
                </a:cxn>
                <a:cxn ang="0">
                  <a:pos x="connsiteX1" y="connsiteY1"/>
                </a:cxn>
                <a:cxn ang="0">
                  <a:pos x="connsiteX2" y="connsiteY2"/>
                </a:cxn>
                <a:cxn ang="0">
                  <a:pos x="connsiteX3" y="connsiteY3"/>
                </a:cxn>
              </a:cxnLst>
              <a:rect l="l" t="t" r="r" b="b"/>
              <a:pathLst>
                <a:path w="491299" h="402431">
                  <a:moveTo>
                    <a:pt x="64103" y="402431"/>
                  </a:moveTo>
                  <a:lnTo>
                    <a:pt x="0" y="0"/>
                  </a:lnTo>
                  <a:lnTo>
                    <a:pt x="491299" y="6001"/>
                  </a:lnTo>
                  <a:lnTo>
                    <a:pt x="442817" y="397192"/>
                  </a:lnTo>
                </a:path>
              </a:pathLst>
            </a:custGeom>
            <a:solidFill>
              <a:srgbClr val="26323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2D2541-E77A-41B7-A943-9B0578EE26F4}"/>
                </a:ext>
              </a:extLst>
            </p:cNvPr>
            <p:cNvSpPr/>
            <p:nvPr/>
          </p:nvSpPr>
          <p:spPr>
            <a:xfrm>
              <a:off x="10122217" y="5598080"/>
              <a:ext cx="135540" cy="89441"/>
            </a:xfrm>
            <a:custGeom>
              <a:avLst/>
              <a:gdLst>
                <a:gd name="connsiteX0" fmla="*/ 9430 w 135540"/>
                <a:gd name="connsiteY0" fmla="*/ 75092 h 89441"/>
                <a:gd name="connsiteX1" fmla="*/ 90964 w 135540"/>
                <a:gd name="connsiteY1" fmla="*/ 81950 h 89441"/>
                <a:gd name="connsiteX2" fmla="*/ 135541 w 135540"/>
                <a:gd name="connsiteY2" fmla="*/ 11465 h 89441"/>
                <a:gd name="connsiteX3" fmla="*/ 7659 w 135540"/>
                <a:gd name="connsiteY3" fmla="*/ 49283 h 89441"/>
                <a:gd name="connsiteX4" fmla="*/ 0 w 135540"/>
                <a:gd name="connsiteY4" fmla="*/ 67854 h 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41">
                  <a:moveTo>
                    <a:pt x="9430" y="75092"/>
                  </a:moveTo>
                  <a:cubicBezTo>
                    <a:pt x="33570" y="91389"/>
                    <a:pt x="64440" y="93986"/>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474E22F-F028-4C7E-AB8E-67D3A58082CB}"/>
                </a:ext>
              </a:extLst>
            </p:cNvPr>
            <p:cNvSpPr/>
            <p:nvPr/>
          </p:nvSpPr>
          <p:spPr>
            <a:xfrm>
              <a:off x="10346816" y="5684757"/>
              <a:ext cx="135540" cy="89402"/>
            </a:xfrm>
            <a:custGeom>
              <a:avLst/>
              <a:gdLst>
                <a:gd name="connsiteX0" fmla="*/ 9430 w 135540"/>
                <a:gd name="connsiteY0" fmla="*/ 74997 h 89402"/>
                <a:gd name="connsiteX1" fmla="*/ 90964 w 135540"/>
                <a:gd name="connsiteY1" fmla="*/ 81950 h 89402"/>
                <a:gd name="connsiteX2" fmla="*/ 135541 w 135540"/>
                <a:gd name="connsiteY2" fmla="*/ 11465 h 89402"/>
                <a:gd name="connsiteX3" fmla="*/ 7659 w 135540"/>
                <a:gd name="connsiteY3" fmla="*/ 49283 h 89402"/>
                <a:gd name="connsiteX4" fmla="*/ 0 w 135540"/>
                <a:gd name="connsiteY4" fmla="*/ 67854 h 8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02">
                  <a:moveTo>
                    <a:pt x="9430" y="74997"/>
                  </a:moveTo>
                  <a:cubicBezTo>
                    <a:pt x="33553" y="91325"/>
                    <a:pt x="64424" y="93958"/>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F8A008-553B-4F42-A244-847460D8E8D3}"/>
                </a:ext>
              </a:extLst>
            </p:cNvPr>
            <p:cNvSpPr/>
            <p:nvPr/>
          </p:nvSpPr>
          <p:spPr>
            <a:xfrm>
              <a:off x="10226040" y="5533096"/>
              <a:ext cx="144303" cy="84472"/>
            </a:xfrm>
            <a:custGeom>
              <a:avLst/>
              <a:gdLst>
                <a:gd name="connsiteX0" fmla="*/ 3810 w 144303"/>
                <a:gd name="connsiteY0" fmla="*/ 33587 h 84472"/>
                <a:gd name="connsiteX1" fmla="*/ 68104 w 144303"/>
                <a:gd name="connsiteY1" fmla="*/ 84260 h 84472"/>
                <a:gd name="connsiteX2" fmla="*/ 144304 w 144303"/>
                <a:gd name="connsiteY2" fmla="*/ 49875 h 84472"/>
                <a:gd name="connsiteX3" fmla="*/ 16542 w 144303"/>
                <a:gd name="connsiteY3" fmla="*/ 11186 h 84472"/>
                <a:gd name="connsiteX4" fmla="*/ 0 w 144303"/>
                <a:gd name="connsiteY4" fmla="*/ 22443 h 8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 h="84472">
                  <a:moveTo>
                    <a:pt x="3810" y="33587"/>
                  </a:moveTo>
                  <a:cubicBezTo>
                    <a:pt x="15005" y="60483"/>
                    <a:pt x="39336" y="79659"/>
                    <a:pt x="68104" y="84260"/>
                  </a:cubicBezTo>
                  <a:cubicBezTo>
                    <a:pt x="97664" y="86310"/>
                    <a:pt x="126282" y="73396"/>
                    <a:pt x="144304" y="49875"/>
                  </a:cubicBezTo>
                  <a:cubicBezTo>
                    <a:pt x="119707" y="3911"/>
                    <a:pt x="62506" y="-13411"/>
                    <a:pt x="16542" y="11186"/>
                  </a:cubicBezTo>
                  <a:cubicBezTo>
                    <a:pt x="10644" y="14341"/>
                    <a:pt x="5099" y="18115"/>
                    <a:pt x="0" y="22443"/>
                  </a:cubicBezTo>
                </a:path>
              </a:pathLst>
            </a:custGeom>
            <a:solidFill>
              <a:srgbClr val="FF725E"/>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4F3F9ED-BD93-4DB6-BF47-040A2A0C3497}"/>
                </a:ext>
              </a:extLst>
            </p:cNvPr>
            <p:cNvSpPr/>
            <p:nvPr/>
          </p:nvSpPr>
          <p:spPr>
            <a:xfrm>
              <a:off x="10227472" y="5666400"/>
              <a:ext cx="99169" cy="119833"/>
            </a:xfrm>
            <a:custGeom>
              <a:avLst/>
              <a:gdLst>
                <a:gd name="connsiteX0" fmla="*/ 84673 w 99169"/>
                <a:gd name="connsiteY0" fmla="*/ 104 h 119833"/>
                <a:gd name="connsiteX1" fmla="*/ 11331 w 99169"/>
                <a:gd name="connsiteY1" fmla="*/ 36395 h 119833"/>
                <a:gd name="connsiteX2" fmla="*/ 9616 w 99169"/>
                <a:gd name="connsiteY2" fmla="*/ 119834 h 119833"/>
                <a:gd name="connsiteX3" fmla="*/ 81435 w 99169"/>
                <a:gd name="connsiteY3" fmla="*/ 81258 h 119833"/>
                <a:gd name="connsiteX4" fmla="*/ 96389 w 99169"/>
                <a:gd name="connsiteY4" fmla="*/ 1438 h 1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9" h="119833">
                  <a:moveTo>
                    <a:pt x="84673" y="104"/>
                  </a:moveTo>
                  <a:cubicBezTo>
                    <a:pt x="55585" y="-1346"/>
                    <a:pt x="27824" y="12390"/>
                    <a:pt x="11331" y="36395"/>
                  </a:cubicBezTo>
                  <a:cubicBezTo>
                    <a:pt x="-3145" y="62175"/>
                    <a:pt x="-3788" y="93481"/>
                    <a:pt x="9616" y="119834"/>
                  </a:cubicBezTo>
                  <a:cubicBezTo>
                    <a:pt x="37944" y="117746"/>
                    <a:pt x="64052" y="103723"/>
                    <a:pt x="81435" y="81258"/>
                  </a:cubicBezTo>
                  <a:cubicBezTo>
                    <a:pt x="97609" y="58016"/>
                    <a:pt x="103053" y="28959"/>
                    <a:pt x="96389" y="1438"/>
                  </a:cubicBezTo>
                </a:path>
              </a:pathLst>
            </a:custGeom>
            <a:solidFill>
              <a:srgbClr val="FF725E"/>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73DEBBB-9EC9-4112-8341-7983F2128134}"/>
                </a:ext>
              </a:extLst>
            </p:cNvPr>
            <p:cNvSpPr/>
            <p:nvPr/>
          </p:nvSpPr>
          <p:spPr>
            <a:xfrm>
              <a:off x="10382039" y="5820429"/>
              <a:ext cx="93056" cy="123116"/>
            </a:xfrm>
            <a:custGeom>
              <a:avLst/>
              <a:gdLst>
                <a:gd name="connsiteX0" fmla="*/ 9735 w 93056"/>
                <a:gd name="connsiteY0" fmla="*/ 4476 h 123116"/>
                <a:gd name="connsiteX1" fmla="*/ 11640 w 93056"/>
                <a:gd name="connsiteY1" fmla="*/ 86296 h 123116"/>
                <a:gd name="connsiteX2" fmla="*/ 86602 w 93056"/>
                <a:gd name="connsiteY2" fmla="*/ 123063 h 123116"/>
                <a:gd name="connsiteX3" fmla="*/ 81935 w 93056"/>
                <a:gd name="connsiteY3" fmla="*/ 41719 h 123116"/>
                <a:gd name="connsiteX4" fmla="*/ 16593 w 93056"/>
                <a:gd name="connsiteY4" fmla="*/ 0 h 12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 h="123116">
                  <a:moveTo>
                    <a:pt x="9735" y="4476"/>
                  </a:moveTo>
                  <a:cubicBezTo>
                    <a:pt x="-3893" y="30227"/>
                    <a:pt x="-3171" y="61208"/>
                    <a:pt x="11640" y="86296"/>
                  </a:cubicBezTo>
                  <a:cubicBezTo>
                    <a:pt x="28923" y="110297"/>
                    <a:pt x="57044" y="124090"/>
                    <a:pt x="86602" y="123063"/>
                  </a:cubicBezTo>
                  <a:cubicBezTo>
                    <a:pt x="96613" y="96507"/>
                    <a:pt x="94918" y="66955"/>
                    <a:pt x="81935" y="41719"/>
                  </a:cubicBezTo>
                  <a:cubicBezTo>
                    <a:pt x="68981" y="18192"/>
                    <a:pt x="45739" y="6572"/>
                    <a:pt x="16593" y="0"/>
                  </a:cubicBezTo>
                </a:path>
              </a:pathLst>
            </a:custGeom>
            <a:solidFill>
              <a:srgbClr val="FF725E"/>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941322-2A12-47C8-B04F-17E6F885E6F8}"/>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EF6C843-251C-4A07-BA2C-531C02F286B7}"/>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982113-C69B-4104-B2B5-5A06FEE9F10F}"/>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FF725E"/>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901B57-F30D-4238-87C3-8397EDD8A989}"/>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FF725E"/>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1F8D5BD-CA65-4BE1-AA71-9CD29D14635B}"/>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FF725E"/>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927B95-3462-49E3-8466-39CE9858F07E}"/>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FF725E"/>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95CC3CF-5768-498E-8047-6272C786819D}"/>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FF725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1DA3202-F466-4F47-AC12-2C09EC6C7D4F}"/>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FF725E"/>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1DEB54A-007E-4DBB-B188-9BB716C69FD5}"/>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FF725E"/>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6B2EE3-8EC7-40E2-B368-834FA31D601E}"/>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FF725E"/>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FA9359B-395D-4CC4-9797-A01CF8182948}"/>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000000"/>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00636C4-1F31-475D-8B62-1B423D3564DA}"/>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000000"/>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A2ED4A7-EAEB-4FF8-9CC5-59F5B9D7DA9F}"/>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000000"/>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22D0FD4-0D38-4430-AF70-F82BE3EDD8C1}"/>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000000"/>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96D0CDA-41C2-4508-BA93-56E30FBB2BC6}"/>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00000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BE02314-FFCA-4CB4-AB59-0A8B584A3A50}"/>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000000"/>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208751-32D0-4C54-8F86-67806329DBC6}"/>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000000"/>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F0D9D3D-8594-4D5B-B28B-39D32C4434B0}"/>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5AF5E3D-6CD6-4CBE-951A-2B8F8C0BEF00}"/>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FF725E"/>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16011AB-5AF0-40C0-B6BE-E13CE3A36C7D}"/>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00000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FA8271B-5D70-4287-AB84-73B31781A241}"/>
                </a:ext>
              </a:extLst>
            </p:cNvPr>
            <p:cNvSpPr/>
            <p:nvPr/>
          </p:nvSpPr>
          <p:spPr>
            <a:xfrm>
              <a:off x="10112842" y="5426310"/>
              <a:ext cx="527686" cy="320013"/>
            </a:xfrm>
            <a:custGeom>
              <a:avLst/>
              <a:gdLst>
                <a:gd name="connsiteX0" fmla="*/ 518296 w 527686"/>
                <a:gd name="connsiteY0" fmla="*/ 245147 h 320013"/>
                <a:gd name="connsiteX1" fmla="*/ 525630 w 527686"/>
                <a:gd name="connsiteY1" fmla="*/ 209143 h 320013"/>
                <a:gd name="connsiteX2" fmla="*/ 516105 w 527686"/>
                <a:gd name="connsiteY2" fmla="*/ 167614 h 320013"/>
                <a:gd name="connsiteX3" fmla="*/ 444382 w 527686"/>
                <a:gd name="connsiteY3" fmla="*/ 119989 h 320013"/>
                <a:gd name="connsiteX4" fmla="*/ 409139 w 527686"/>
                <a:gd name="connsiteY4" fmla="*/ 124180 h 320013"/>
                <a:gd name="connsiteX5" fmla="*/ 332939 w 527686"/>
                <a:gd name="connsiteY5" fmla="*/ 149802 h 320013"/>
                <a:gd name="connsiteX6" fmla="*/ 288458 w 527686"/>
                <a:gd name="connsiteY6" fmla="*/ 149897 h 320013"/>
                <a:gd name="connsiteX7" fmla="*/ 252358 w 527686"/>
                <a:gd name="connsiteY7" fmla="*/ 121322 h 320013"/>
                <a:gd name="connsiteX8" fmla="*/ 209686 w 527686"/>
                <a:gd name="connsiteY8" fmla="*/ 36835 h 320013"/>
                <a:gd name="connsiteX9" fmla="*/ 170824 w 527686"/>
                <a:gd name="connsiteY9" fmla="*/ 11404 h 320013"/>
                <a:gd name="connsiteX10" fmla="*/ 125485 w 527686"/>
                <a:gd name="connsiteY10" fmla="*/ 6831 h 320013"/>
                <a:gd name="connsiteX11" fmla="*/ 50333 w 527686"/>
                <a:gd name="connsiteY11" fmla="*/ 45122 h 320013"/>
                <a:gd name="connsiteX12" fmla="*/ 12899 w 527686"/>
                <a:gd name="connsiteY12" fmla="*/ 114368 h 320013"/>
                <a:gd name="connsiteX13" fmla="*/ 4517 w 527686"/>
                <a:gd name="connsiteY13" fmla="*/ 183044 h 320013"/>
                <a:gd name="connsiteX14" fmla="*/ 16995 w 527686"/>
                <a:gd name="connsiteY14" fmla="*/ 283247 h 320013"/>
                <a:gd name="connsiteX15" fmla="*/ 21758 w 527686"/>
                <a:gd name="connsiteY15" fmla="*/ 310489 h 320013"/>
                <a:gd name="connsiteX16" fmla="*/ 22805 w 527686"/>
                <a:gd name="connsiteY16" fmla="*/ 317632 h 320013"/>
                <a:gd name="connsiteX17" fmla="*/ 22805 w 527686"/>
                <a:gd name="connsiteY17" fmla="*/ 320014 h 320013"/>
                <a:gd name="connsiteX18" fmla="*/ 22043 w 527686"/>
                <a:gd name="connsiteY18" fmla="*/ 317728 h 320013"/>
                <a:gd name="connsiteX19" fmla="*/ 20519 w 527686"/>
                <a:gd name="connsiteY19" fmla="*/ 310679 h 320013"/>
                <a:gd name="connsiteX20" fmla="*/ 14804 w 527686"/>
                <a:gd name="connsiteY20" fmla="*/ 283628 h 320013"/>
                <a:gd name="connsiteX21" fmla="*/ 326 w 527686"/>
                <a:gd name="connsiteY21" fmla="*/ 183044 h 320013"/>
                <a:gd name="connsiteX22" fmla="*/ 8232 w 527686"/>
                <a:gd name="connsiteY22" fmla="*/ 113035 h 320013"/>
                <a:gd name="connsiteX23" fmla="*/ 46332 w 527686"/>
                <a:gd name="connsiteY23" fmla="*/ 41693 h 320013"/>
                <a:gd name="connsiteX24" fmla="*/ 80812 w 527686"/>
                <a:gd name="connsiteY24" fmla="*/ 14166 h 320013"/>
                <a:gd name="connsiteX25" fmla="*/ 172443 w 527686"/>
                <a:gd name="connsiteY25" fmla="*/ 5308 h 320013"/>
                <a:gd name="connsiteX26" fmla="*/ 213591 w 527686"/>
                <a:gd name="connsiteY26" fmla="*/ 32263 h 320013"/>
                <a:gd name="connsiteX27" fmla="*/ 256644 w 527686"/>
                <a:gd name="connsiteY27" fmla="*/ 117417 h 320013"/>
                <a:gd name="connsiteX28" fmla="*/ 289886 w 527686"/>
                <a:gd name="connsiteY28" fmla="*/ 144277 h 320013"/>
                <a:gd name="connsiteX29" fmla="*/ 331701 w 527686"/>
                <a:gd name="connsiteY29" fmla="*/ 145420 h 320013"/>
                <a:gd name="connsiteX30" fmla="*/ 407901 w 527686"/>
                <a:gd name="connsiteY30" fmla="*/ 120275 h 320013"/>
                <a:gd name="connsiteX31" fmla="*/ 444668 w 527686"/>
                <a:gd name="connsiteY31" fmla="*/ 116274 h 320013"/>
                <a:gd name="connsiteX32" fmla="*/ 518677 w 527686"/>
                <a:gd name="connsiteY32" fmla="*/ 166280 h 320013"/>
                <a:gd name="connsiteX33" fmla="*/ 527630 w 527686"/>
                <a:gd name="connsiteY33" fmla="*/ 209238 h 320013"/>
                <a:gd name="connsiteX34" fmla="*/ 522296 w 527686"/>
                <a:gd name="connsiteY34" fmla="*/ 236384 h 320013"/>
                <a:gd name="connsiteX35" fmla="*/ 518296 w 527686"/>
                <a:gd name="connsiteY35" fmla="*/ 245147 h 32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686" h="320013">
                  <a:moveTo>
                    <a:pt x="518296" y="245147"/>
                  </a:moveTo>
                  <a:cubicBezTo>
                    <a:pt x="522842" y="233671"/>
                    <a:pt x="525325" y="221483"/>
                    <a:pt x="525630" y="209143"/>
                  </a:cubicBezTo>
                  <a:cubicBezTo>
                    <a:pt x="525791" y="194740"/>
                    <a:pt x="522526" y="180506"/>
                    <a:pt x="516105" y="167614"/>
                  </a:cubicBezTo>
                  <a:cubicBezTo>
                    <a:pt x="501955" y="140482"/>
                    <a:pt x="474878" y="122503"/>
                    <a:pt x="444382" y="119989"/>
                  </a:cubicBezTo>
                  <a:cubicBezTo>
                    <a:pt x="432481" y="119341"/>
                    <a:pt x="420557" y="120759"/>
                    <a:pt x="409139" y="124180"/>
                  </a:cubicBezTo>
                  <a:cubicBezTo>
                    <a:pt x="385041" y="130466"/>
                    <a:pt x="361514" y="144182"/>
                    <a:pt x="332939" y="149802"/>
                  </a:cubicBezTo>
                  <a:cubicBezTo>
                    <a:pt x="318356" y="153571"/>
                    <a:pt x="303057" y="153604"/>
                    <a:pt x="288458" y="149897"/>
                  </a:cubicBezTo>
                  <a:cubicBezTo>
                    <a:pt x="273413" y="144961"/>
                    <a:pt x="260617" y="134831"/>
                    <a:pt x="252358" y="121322"/>
                  </a:cubicBezTo>
                  <a:cubicBezTo>
                    <a:pt x="235213" y="94747"/>
                    <a:pt x="230355" y="61315"/>
                    <a:pt x="209686" y="36835"/>
                  </a:cubicBezTo>
                  <a:cubicBezTo>
                    <a:pt x="199349" y="24910"/>
                    <a:pt x="185891" y="16102"/>
                    <a:pt x="170824" y="11404"/>
                  </a:cubicBezTo>
                  <a:cubicBezTo>
                    <a:pt x="156198" y="6724"/>
                    <a:pt x="140752" y="5166"/>
                    <a:pt x="125485" y="6831"/>
                  </a:cubicBezTo>
                  <a:cubicBezTo>
                    <a:pt x="96525" y="9741"/>
                    <a:pt x="69710" y="23404"/>
                    <a:pt x="50333" y="45122"/>
                  </a:cubicBezTo>
                  <a:cubicBezTo>
                    <a:pt x="32836" y="65116"/>
                    <a:pt x="20045" y="88779"/>
                    <a:pt x="12899" y="114368"/>
                  </a:cubicBezTo>
                  <a:cubicBezTo>
                    <a:pt x="6337" y="136641"/>
                    <a:pt x="3505" y="159846"/>
                    <a:pt x="4517" y="183044"/>
                  </a:cubicBezTo>
                  <a:cubicBezTo>
                    <a:pt x="6456" y="216684"/>
                    <a:pt x="10625" y="250158"/>
                    <a:pt x="16995" y="283247"/>
                  </a:cubicBezTo>
                  <a:cubicBezTo>
                    <a:pt x="18995" y="294772"/>
                    <a:pt x="20615" y="303821"/>
                    <a:pt x="21758" y="310489"/>
                  </a:cubicBezTo>
                  <a:cubicBezTo>
                    <a:pt x="21758" y="313346"/>
                    <a:pt x="22519" y="315632"/>
                    <a:pt x="22805" y="317632"/>
                  </a:cubicBezTo>
                  <a:cubicBezTo>
                    <a:pt x="22911" y="318422"/>
                    <a:pt x="22911" y="319223"/>
                    <a:pt x="22805" y="320014"/>
                  </a:cubicBezTo>
                  <a:cubicBezTo>
                    <a:pt x="22805" y="320014"/>
                    <a:pt x="22805" y="319252"/>
                    <a:pt x="22043" y="317728"/>
                  </a:cubicBezTo>
                  <a:cubicBezTo>
                    <a:pt x="21281" y="316204"/>
                    <a:pt x="21091" y="313537"/>
                    <a:pt x="20519" y="310679"/>
                  </a:cubicBezTo>
                  <a:cubicBezTo>
                    <a:pt x="19091" y="304107"/>
                    <a:pt x="17185" y="295058"/>
                    <a:pt x="14804" y="283628"/>
                  </a:cubicBezTo>
                  <a:cubicBezTo>
                    <a:pt x="7479" y="250508"/>
                    <a:pt x="2639" y="216886"/>
                    <a:pt x="326" y="183044"/>
                  </a:cubicBezTo>
                  <a:cubicBezTo>
                    <a:pt x="-990" y="159430"/>
                    <a:pt x="1683" y="135762"/>
                    <a:pt x="8232" y="113035"/>
                  </a:cubicBezTo>
                  <a:cubicBezTo>
                    <a:pt x="15403" y="86691"/>
                    <a:pt x="28426" y="62305"/>
                    <a:pt x="46332" y="41693"/>
                  </a:cubicBezTo>
                  <a:cubicBezTo>
                    <a:pt x="56255" y="30707"/>
                    <a:pt x="67901" y="21410"/>
                    <a:pt x="80812" y="14166"/>
                  </a:cubicBezTo>
                  <a:cubicBezTo>
                    <a:pt x="108946" y="-911"/>
                    <a:pt x="141943" y="-4101"/>
                    <a:pt x="172443" y="5308"/>
                  </a:cubicBezTo>
                  <a:cubicBezTo>
                    <a:pt x="188391" y="10307"/>
                    <a:pt x="202637" y="19639"/>
                    <a:pt x="213591" y="32263"/>
                  </a:cubicBezTo>
                  <a:cubicBezTo>
                    <a:pt x="235594" y="58552"/>
                    <a:pt x="240261" y="92176"/>
                    <a:pt x="256644" y="117417"/>
                  </a:cubicBezTo>
                  <a:cubicBezTo>
                    <a:pt x="264166" y="130049"/>
                    <a:pt x="275956" y="139576"/>
                    <a:pt x="289886" y="144277"/>
                  </a:cubicBezTo>
                  <a:cubicBezTo>
                    <a:pt x="303516" y="148105"/>
                    <a:pt x="317882" y="148498"/>
                    <a:pt x="331701" y="145420"/>
                  </a:cubicBezTo>
                  <a:cubicBezTo>
                    <a:pt x="359133" y="140086"/>
                    <a:pt x="383041" y="126370"/>
                    <a:pt x="407901" y="120275"/>
                  </a:cubicBezTo>
                  <a:cubicBezTo>
                    <a:pt x="419828" y="116801"/>
                    <a:pt x="432273" y="115447"/>
                    <a:pt x="444668" y="116274"/>
                  </a:cubicBezTo>
                  <a:cubicBezTo>
                    <a:pt x="476316" y="119048"/>
                    <a:pt x="504294" y="137952"/>
                    <a:pt x="518677" y="166280"/>
                  </a:cubicBezTo>
                  <a:cubicBezTo>
                    <a:pt x="525078" y="179669"/>
                    <a:pt x="528150" y="194406"/>
                    <a:pt x="527630" y="209238"/>
                  </a:cubicBezTo>
                  <a:cubicBezTo>
                    <a:pt x="527358" y="218519"/>
                    <a:pt x="525555" y="227691"/>
                    <a:pt x="522296" y="236384"/>
                  </a:cubicBezTo>
                  <a:cubicBezTo>
                    <a:pt x="521299" y="239447"/>
                    <a:pt x="519957" y="242387"/>
                    <a:pt x="518296" y="245147"/>
                  </a:cubicBezTo>
                  <a:close/>
                </a:path>
              </a:pathLst>
            </a:custGeom>
            <a:solidFill>
              <a:srgbClr val="FF725E"/>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8AC84F0-4A46-4A62-8F13-EBCAA8EF26B6}"/>
                </a:ext>
              </a:extLst>
            </p:cNvPr>
            <p:cNvSpPr/>
            <p:nvPr/>
          </p:nvSpPr>
          <p:spPr>
            <a:xfrm>
              <a:off x="10340816" y="5417295"/>
              <a:ext cx="135540" cy="89956"/>
            </a:xfrm>
            <a:custGeom>
              <a:avLst/>
              <a:gdLst>
                <a:gd name="connsiteX0" fmla="*/ 3334 w 135540"/>
                <a:gd name="connsiteY0" fmla="*/ 76140 h 89956"/>
                <a:gd name="connsiteX1" fmla="*/ 90964 w 135540"/>
                <a:gd name="connsiteY1" fmla="*/ 81950 h 89956"/>
                <a:gd name="connsiteX2" fmla="*/ 135541 w 135540"/>
                <a:gd name="connsiteY2" fmla="*/ 11465 h 89956"/>
                <a:gd name="connsiteX3" fmla="*/ 7659 w 135540"/>
                <a:gd name="connsiteY3" fmla="*/ 49283 h 89956"/>
                <a:gd name="connsiteX4" fmla="*/ 0 w 135540"/>
                <a:gd name="connsiteY4" fmla="*/ 67854 h 8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956">
                  <a:moveTo>
                    <a:pt x="3334" y="76140"/>
                  </a:moveTo>
                  <a:cubicBezTo>
                    <a:pt x="29855" y="92231"/>
                    <a:pt x="62550" y="94399"/>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3D0125C-617D-4EE6-B142-E793066F745D}"/>
                </a:ext>
              </a:extLst>
            </p:cNvPr>
            <p:cNvSpPr/>
            <p:nvPr/>
          </p:nvSpPr>
          <p:spPr>
            <a:xfrm>
              <a:off x="10436923" y="5567540"/>
              <a:ext cx="124110" cy="99408"/>
            </a:xfrm>
            <a:custGeom>
              <a:avLst/>
              <a:gdLst>
                <a:gd name="connsiteX0" fmla="*/ 0 w 124110"/>
                <a:gd name="connsiteY0" fmla="*/ 10382 h 99408"/>
                <a:gd name="connsiteX1" fmla="*/ 40672 w 124110"/>
                <a:gd name="connsiteY1" fmla="*/ 88201 h 99408"/>
                <a:gd name="connsiteX2" fmla="*/ 124111 w 124110"/>
                <a:gd name="connsiteY2" fmla="*/ 89630 h 99408"/>
                <a:gd name="connsiteX3" fmla="*/ 25073 w 124110"/>
                <a:gd name="connsiteY3" fmla="*/ 123 h 99408"/>
                <a:gd name="connsiteX4" fmla="*/ 5334 w 124110"/>
                <a:gd name="connsiteY4" fmla="*/ 3238 h 9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99408">
                  <a:moveTo>
                    <a:pt x="0" y="10382"/>
                  </a:moveTo>
                  <a:cubicBezTo>
                    <a:pt x="79" y="41396"/>
                    <a:pt x="15254" y="70430"/>
                    <a:pt x="40672" y="88201"/>
                  </a:cubicBezTo>
                  <a:cubicBezTo>
                    <a:pt x="66490" y="102620"/>
                    <a:pt x="97813" y="103157"/>
                    <a:pt x="124111" y="89630"/>
                  </a:cubicBezTo>
                  <a:cubicBezTo>
                    <a:pt x="121479" y="37565"/>
                    <a:pt x="77139" y="-2509"/>
                    <a:pt x="25073" y="123"/>
                  </a:cubicBezTo>
                  <a:cubicBezTo>
                    <a:pt x="18402" y="460"/>
                    <a:pt x="11785" y="1504"/>
                    <a:pt x="5334" y="3238"/>
                  </a:cubicBezTo>
                </a:path>
              </a:pathLst>
            </a:custGeom>
            <a:solidFill>
              <a:srgbClr val="FF725E"/>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5385520-54EA-48B0-9E4E-DE69423CA1CB}"/>
                </a:ext>
              </a:extLst>
            </p:cNvPr>
            <p:cNvSpPr/>
            <p:nvPr/>
          </p:nvSpPr>
          <p:spPr>
            <a:xfrm>
              <a:off x="10594085" y="5474237"/>
              <a:ext cx="129022" cy="93938"/>
            </a:xfrm>
            <a:custGeom>
              <a:avLst/>
              <a:gdLst>
                <a:gd name="connsiteX0" fmla="*/ 4382 w 129022"/>
                <a:gd name="connsiteY0" fmla="*/ 85016 h 93938"/>
                <a:gd name="connsiteX1" fmla="*/ 92202 w 129022"/>
                <a:gd name="connsiteY1" fmla="*/ 81396 h 93938"/>
                <a:gd name="connsiteX2" fmla="*/ 128969 w 129022"/>
                <a:gd name="connsiteY2" fmla="*/ 6530 h 93938"/>
                <a:gd name="connsiteX3" fmla="*/ 47625 w 129022"/>
                <a:gd name="connsiteY3" fmla="*/ 11102 h 93938"/>
                <a:gd name="connsiteX4" fmla="*/ 0 w 129022"/>
                <a:gd name="connsiteY4" fmla="*/ 77110 h 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2" h="93938">
                  <a:moveTo>
                    <a:pt x="4382" y="85016"/>
                  </a:moveTo>
                  <a:cubicBezTo>
                    <a:pt x="32518" y="98082"/>
                    <a:pt x="65236" y="96734"/>
                    <a:pt x="92202" y="81396"/>
                  </a:cubicBezTo>
                  <a:cubicBezTo>
                    <a:pt x="116202" y="64156"/>
                    <a:pt x="129998" y="36062"/>
                    <a:pt x="128969" y="6530"/>
                  </a:cubicBezTo>
                  <a:cubicBezTo>
                    <a:pt x="102434" y="-3559"/>
                    <a:pt x="72862" y="-1897"/>
                    <a:pt x="47625" y="11102"/>
                  </a:cubicBezTo>
                  <a:cubicBezTo>
                    <a:pt x="23001" y="25237"/>
                    <a:pt x="5650" y="49285"/>
                    <a:pt x="0" y="77110"/>
                  </a:cubicBezTo>
                </a:path>
              </a:pathLst>
            </a:custGeom>
            <a:solidFill>
              <a:srgbClr val="FF725E"/>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CAAB59-3C99-40E1-AB20-C7A2CF421E78}"/>
                </a:ext>
              </a:extLst>
            </p:cNvPr>
            <p:cNvSpPr/>
            <p:nvPr/>
          </p:nvSpPr>
          <p:spPr>
            <a:xfrm>
              <a:off x="10172483" y="5291315"/>
              <a:ext cx="83438" cy="146208"/>
            </a:xfrm>
            <a:custGeom>
              <a:avLst/>
              <a:gdLst>
                <a:gd name="connsiteX0" fmla="*/ 35554 w 83438"/>
                <a:gd name="connsiteY0" fmla="*/ 146209 h 146208"/>
                <a:gd name="connsiteX1" fmla="*/ 788 w 83438"/>
                <a:gd name="connsiteY1" fmla="*/ 63532 h 146208"/>
                <a:gd name="connsiteX2" fmla="*/ 54890 w 83438"/>
                <a:gd name="connsiteY2" fmla="*/ 0 h 146208"/>
                <a:gd name="connsiteX3" fmla="*/ 56791 w 83438"/>
                <a:gd name="connsiteY3" fmla="*/ 133208 h 146208"/>
                <a:gd name="connsiteX4" fmla="*/ 41079 w 83438"/>
                <a:gd name="connsiteY4" fmla="*/ 146209 h 14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8" h="146208">
                  <a:moveTo>
                    <a:pt x="35554" y="146209"/>
                  </a:moveTo>
                  <a:cubicBezTo>
                    <a:pt x="12027" y="125825"/>
                    <a:pt x="-3784" y="90202"/>
                    <a:pt x="788" y="63532"/>
                  </a:cubicBezTo>
                  <a:cubicBezTo>
                    <a:pt x="7062" y="34639"/>
                    <a:pt x="27366" y="10796"/>
                    <a:pt x="54890" y="0"/>
                  </a:cubicBezTo>
                  <a:cubicBezTo>
                    <a:pt x="92200" y="36259"/>
                    <a:pt x="93051" y="95899"/>
                    <a:pt x="56791" y="133208"/>
                  </a:cubicBezTo>
                  <a:cubicBezTo>
                    <a:pt x="52040" y="138098"/>
                    <a:pt x="46771" y="142457"/>
                    <a:pt x="41079" y="146209"/>
                  </a:cubicBezTo>
                </a:path>
              </a:pathLst>
            </a:custGeom>
            <a:solidFill>
              <a:srgbClr val="FF725E"/>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8D0462-624F-43C4-8851-136E4BD97B5A}"/>
                </a:ext>
              </a:extLst>
            </p:cNvPr>
            <p:cNvSpPr/>
            <p:nvPr/>
          </p:nvSpPr>
          <p:spPr>
            <a:xfrm>
              <a:off x="9577101" y="5199918"/>
              <a:ext cx="469013" cy="545929"/>
            </a:xfrm>
            <a:custGeom>
              <a:avLst/>
              <a:gdLst>
                <a:gd name="connsiteX0" fmla="*/ 0 w 469013"/>
                <a:gd name="connsiteY0" fmla="*/ 121877 h 545929"/>
                <a:gd name="connsiteX1" fmla="*/ 953 w 469013"/>
                <a:gd name="connsiteY1" fmla="*/ 119781 h 545929"/>
                <a:gd name="connsiteX2" fmla="*/ 4191 w 469013"/>
                <a:gd name="connsiteY2" fmla="*/ 113685 h 545929"/>
                <a:gd name="connsiteX3" fmla="*/ 18479 w 469013"/>
                <a:gd name="connsiteY3" fmla="*/ 91492 h 545929"/>
                <a:gd name="connsiteX4" fmla="*/ 88773 w 469013"/>
                <a:gd name="connsiteY4" fmla="*/ 24817 h 545929"/>
                <a:gd name="connsiteX5" fmla="*/ 151829 w 469013"/>
                <a:gd name="connsiteY5" fmla="*/ 1576 h 545929"/>
                <a:gd name="connsiteX6" fmla="*/ 228029 w 469013"/>
                <a:gd name="connsiteY6" fmla="*/ 9672 h 545929"/>
                <a:gd name="connsiteX7" fmla="*/ 293561 w 469013"/>
                <a:gd name="connsiteY7" fmla="*/ 63298 h 545929"/>
                <a:gd name="connsiteX8" fmla="*/ 322136 w 469013"/>
                <a:gd name="connsiteY8" fmla="*/ 150071 h 545929"/>
                <a:gd name="connsiteX9" fmla="*/ 340424 w 469013"/>
                <a:gd name="connsiteY9" fmla="*/ 191409 h 545929"/>
                <a:gd name="connsiteX10" fmla="*/ 371570 w 469013"/>
                <a:gd name="connsiteY10" fmla="*/ 222080 h 545929"/>
                <a:gd name="connsiteX11" fmla="*/ 406622 w 469013"/>
                <a:gd name="connsiteY11" fmla="*/ 247607 h 545929"/>
                <a:gd name="connsiteX12" fmla="*/ 435197 w 469013"/>
                <a:gd name="connsiteY12" fmla="*/ 278468 h 545929"/>
                <a:gd name="connsiteX13" fmla="*/ 464439 w 469013"/>
                <a:gd name="connsiteY13" fmla="*/ 349905 h 545929"/>
                <a:gd name="connsiteX14" fmla="*/ 468344 w 469013"/>
                <a:gd name="connsiteY14" fmla="*/ 416580 h 545929"/>
                <a:gd name="connsiteX15" fmla="*/ 451104 w 469013"/>
                <a:gd name="connsiteY15" fmla="*/ 511830 h 545929"/>
                <a:gd name="connsiteX16" fmla="*/ 444055 w 469013"/>
                <a:gd name="connsiteY16" fmla="*/ 537262 h 545929"/>
                <a:gd name="connsiteX17" fmla="*/ 441198 w 469013"/>
                <a:gd name="connsiteY17" fmla="*/ 545930 h 545929"/>
                <a:gd name="connsiteX18" fmla="*/ 443103 w 469013"/>
                <a:gd name="connsiteY18" fmla="*/ 536976 h 545929"/>
                <a:gd name="connsiteX19" fmla="*/ 449104 w 469013"/>
                <a:gd name="connsiteY19" fmla="*/ 511354 h 545929"/>
                <a:gd name="connsiteX20" fmla="*/ 464534 w 469013"/>
                <a:gd name="connsiteY20" fmla="*/ 416104 h 545929"/>
                <a:gd name="connsiteX21" fmla="*/ 460057 w 469013"/>
                <a:gd name="connsiteY21" fmla="*/ 350191 h 545929"/>
                <a:gd name="connsiteX22" fmla="*/ 431482 w 469013"/>
                <a:gd name="connsiteY22" fmla="*/ 280753 h 545929"/>
                <a:gd name="connsiteX23" fmla="*/ 403860 w 469013"/>
                <a:gd name="connsiteY23" fmla="*/ 250940 h 545929"/>
                <a:gd name="connsiteX24" fmla="*/ 368808 w 469013"/>
                <a:gd name="connsiteY24" fmla="*/ 225699 h 545929"/>
                <a:gd name="connsiteX25" fmla="*/ 336423 w 469013"/>
                <a:gd name="connsiteY25" fmla="*/ 193790 h 545929"/>
                <a:gd name="connsiteX26" fmla="*/ 317373 w 469013"/>
                <a:gd name="connsiteY26" fmla="*/ 151023 h 545929"/>
                <a:gd name="connsiteX27" fmla="*/ 288798 w 469013"/>
                <a:gd name="connsiteY27" fmla="*/ 65298 h 545929"/>
                <a:gd name="connsiteX28" fmla="*/ 226124 w 469013"/>
                <a:gd name="connsiteY28" fmla="*/ 13578 h 545929"/>
                <a:gd name="connsiteX29" fmla="*/ 151829 w 469013"/>
                <a:gd name="connsiteY29" fmla="*/ 5291 h 545929"/>
                <a:gd name="connsiteX30" fmla="*/ 90012 w 469013"/>
                <a:gd name="connsiteY30" fmla="*/ 27389 h 545929"/>
                <a:gd name="connsiteX31" fmla="*/ 19431 w 469013"/>
                <a:gd name="connsiteY31" fmla="*/ 91778 h 545929"/>
                <a:gd name="connsiteX32" fmla="*/ 4477 w 469013"/>
                <a:gd name="connsiteY32" fmla="*/ 113304 h 545929"/>
                <a:gd name="connsiteX33" fmla="*/ 0 w 469013"/>
                <a:gd name="connsiteY33" fmla="*/ 121877 h 54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13" h="545929">
                  <a:moveTo>
                    <a:pt x="0" y="121877"/>
                  </a:moveTo>
                  <a:cubicBezTo>
                    <a:pt x="232" y="121142"/>
                    <a:pt x="551" y="120439"/>
                    <a:pt x="953" y="119781"/>
                  </a:cubicBezTo>
                  <a:cubicBezTo>
                    <a:pt x="1810" y="118162"/>
                    <a:pt x="2953" y="116162"/>
                    <a:pt x="4191" y="113685"/>
                  </a:cubicBezTo>
                  <a:cubicBezTo>
                    <a:pt x="7144" y="108447"/>
                    <a:pt x="11811" y="100922"/>
                    <a:pt x="18479" y="91492"/>
                  </a:cubicBezTo>
                  <a:cubicBezTo>
                    <a:pt x="37093" y="64685"/>
                    <a:pt x="61020" y="41990"/>
                    <a:pt x="88773" y="24817"/>
                  </a:cubicBezTo>
                  <a:cubicBezTo>
                    <a:pt x="108065" y="13011"/>
                    <a:pt x="129490" y="5114"/>
                    <a:pt x="151829" y="1576"/>
                  </a:cubicBezTo>
                  <a:cubicBezTo>
                    <a:pt x="177507" y="-2102"/>
                    <a:pt x="203697" y="681"/>
                    <a:pt x="228029" y="9672"/>
                  </a:cubicBezTo>
                  <a:cubicBezTo>
                    <a:pt x="255496" y="19291"/>
                    <a:pt x="278697" y="38277"/>
                    <a:pt x="293561" y="63298"/>
                  </a:cubicBezTo>
                  <a:cubicBezTo>
                    <a:pt x="308610" y="89682"/>
                    <a:pt x="313468" y="120448"/>
                    <a:pt x="322136" y="150071"/>
                  </a:cubicBezTo>
                  <a:cubicBezTo>
                    <a:pt x="326205" y="164660"/>
                    <a:pt x="332365" y="178584"/>
                    <a:pt x="340424" y="191409"/>
                  </a:cubicBezTo>
                  <a:cubicBezTo>
                    <a:pt x="348956" y="203355"/>
                    <a:pt x="359494" y="213732"/>
                    <a:pt x="371570" y="222080"/>
                  </a:cubicBezTo>
                  <a:cubicBezTo>
                    <a:pt x="383286" y="230748"/>
                    <a:pt x="395573" y="238558"/>
                    <a:pt x="406622" y="247607"/>
                  </a:cubicBezTo>
                  <a:cubicBezTo>
                    <a:pt x="417544" y="256506"/>
                    <a:pt x="427163" y="266895"/>
                    <a:pt x="435197" y="278468"/>
                  </a:cubicBezTo>
                  <a:cubicBezTo>
                    <a:pt x="449682" y="300054"/>
                    <a:pt x="459630" y="324358"/>
                    <a:pt x="464439" y="349905"/>
                  </a:cubicBezTo>
                  <a:cubicBezTo>
                    <a:pt x="468648" y="371864"/>
                    <a:pt x="469961" y="394280"/>
                    <a:pt x="468344" y="416580"/>
                  </a:cubicBezTo>
                  <a:cubicBezTo>
                    <a:pt x="465615" y="448803"/>
                    <a:pt x="459842" y="480695"/>
                    <a:pt x="451104" y="511830"/>
                  </a:cubicBezTo>
                  <a:cubicBezTo>
                    <a:pt x="448246" y="522879"/>
                    <a:pt x="445770" y="531452"/>
                    <a:pt x="444055" y="537262"/>
                  </a:cubicBezTo>
                  <a:cubicBezTo>
                    <a:pt x="443394" y="540239"/>
                    <a:pt x="442437" y="543143"/>
                    <a:pt x="441198" y="545930"/>
                  </a:cubicBezTo>
                  <a:cubicBezTo>
                    <a:pt x="441651" y="542909"/>
                    <a:pt x="442287" y="539919"/>
                    <a:pt x="443103" y="536976"/>
                  </a:cubicBezTo>
                  <a:cubicBezTo>
                    <a:pt x="444532" y="530690"/>
                    <a:pt x="446627" y="522117"/>
                    <a:pt x="449104" y="511354"/>
                  </a:cubicBezTo>
                  <a:cubicBezTo>
                    <a:pt x="457056" y="480123"/>
                    <a:pt x="462219" y="448248"/>
                    <a:pt x="464534" y="416104"/>
                  </a:cubicBezTo>
                  <a:cubicBezTo>
                    <a:pt x="465934" y="394032"/>
                    <a:pt x="464429" y="371871"/>
                    <a:pt x="460057" y="350191"/>
                  </a:cubicBezTo>
                  <a:cubicBezTo>
                    <a:pt x="455385" y="325333"/>
                    <a:pt x="445659" y="301700"/>
                    <a:pt x="431482" y="280753"/>
                  </a:cubicBezTo>
                  <a:cubicBezTo>
                    <a:pt x="423714" y="269574"/>
                    <a:pt x="414416" y="259538"/>
                    <a:pt x="403860" y="250940"/>
                  </a:cubicBezTo>
                  <a:cubicBezTo>
                    <a:pt x="393002" y="242178"/>
                    <a:pt x="380810" y="234462"/>
                    <a:pt x="368808" y="225699"/>
                  </a:cubicBezTo>
                  <a:cubicBezTo>
                    <a:pt x="356205" y="217069"/>
                    <a:pt x="345239" y="206264"/>
                    <a:pt x="336423" y="193790"/>
                  </a:cubicBezTo>
                  <a:cubicBezTo>
                    <a:pt x="328027" y="180537"/>
                    <a:pt x="321609" y="166130"/>
                    <a:pt x="317373" y="151023"/>
                  </a:cubicBezTo>
                  <a:cubicBezTo>
                    <a:pt x="308515" y="121020"/>
                    <a:pt x="303657" y="90540"/>
                    <a:pt x="288798" y="65298"/>
                  </a:cubicBezTo>
                  <a:cubicBezTo>
                    <a:pt x="274575" y="41279"/>
                    <a:pt x="252406" y="22984"/>
                    <a:pt x="226124" y="13578"/>
                  </a:cubicBezTo>
                  <a:cubicBezTo>
                    <a:pt x="202431" y="4690"/>
                    <a:pt x="176898" y="1842"/>
                    <a:pt x="151829" y="5291"/>
                  </a:cubicBezTo>
                  <a:cubicBezTo>
                    <a:pt x="129984" y="8574"/>
                    <a:pt x="108987" y="16079"/>
                    <a:pt x="90012" y="27389"/>
                  </a:cubicBezTo>
                  <a:cubicBezTo>
                    <a:pt x="62496" y="44024"/>
                    <a:pt x="38516" y="65901"/>
                    <a:pt x="19431" y="91778"/>
                  </a:cubicBezTo>
                  <a:cubicBezTo>
                    <a:pt x="12668" y="101303"/>
                    <a:pt x="7715" y="108256"/>
                    <a:pt x="4477" y="113304"/>
                  </a:cubicBezTo>
                  <a:cubicBezTo>
                    <a:pt x="3250" y="116293"/>
                    <a:pt x="1752" y="119162"/>
                    <a:pt x="0" y="121877"/>
                  </a:cubicBezTo>
                  <a:close/>
                </a:path>
              </a:pathLst>
            </a:custGeom>
            <a:solidFill>
              <a:srgbClr val="FF725E"/>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76B466D-453E-4A84-923F-1016C0AAA4D6}"/>
                </a:ext>
              </a:extLst>
            </p:cNvPr>
            <p:cNvSpPr/>
            <p:nvPr/>
          </p:nvSpPr>
          <p:spPr>
            <a:xfrm>
              <a:off x="9865410" y="5426140"/>
              <a:ext cx="107285" cy="149271"/>
            </a:xfrm>
            <a:custGeom>
              <a:avLst/>
              <a:gdLst>
                <a:gd name="connsiteX0" fmla="*/ 97739 w 107285"/>
                <a:gd name="connsiteY0" fmla="*/ 3954 h 149271"/>
                <a:gd name="connsiteX1" fmla="*/ 74784 w 107285"/>
                <a:gd name="connsiteY1" fmla="*/ 3954 h 149271"/>
                <a:gd name="connsiteX2" fmla="*/ 45257 w 107285"/>
                <a:gd name="connsiteY2" fmla="*/ 18718 h 149271"/>
                <a:gd name="connsiteX3" fmla="*/ 4966 w 107285"/>
                <a:gd name="connsiteY3" fmla="*/ 149115 h 149271"/>
                <a:gd name="connsiteX4" fmla="*/ 107132 w 107285"/>
                <a:gd name="connsiteY4" fmla="*/ 57850 h 149271"/>
                <a:gd name="connsiteX5" fmla="*/ 94024 w 107285"/>
                <a:gd name="connsiteY5" fmla="*/ 3478 h 1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271">
                  <a:moveTo>
                    <a:pt x="97739" y="3954"/>
                  </a:moveTo>
                  <a:cubicBezTo>
                    <a:pt x="89643" y="-3666"/>
                    <a:pt x="85738" y="1668"/>
                    <a:pt x="74784" y="3954"/>
                  </a:cubicBezTo>
                  <a:cubicBezTo>
                    <a:pt x="63873" y="6361"/>
                    <a:pt x="53728" y="11433"/>
                    <a:pt x="45257" y="18718"/>
                  </a:cubicBezTo>
                  <a:cubicBezTo>
                    <a:pt x="6923" y="50191"/>
                    <a:pt x="-8932" y="101503"/>
                    <a:pt x="4966" y="149115"/>
                  </a:cubicBezTo>
                  <a:cubicBezTo>
                    <a:pt x="58380" y="152125"/>
                    <a:pt x="104122" y="111264"/>
                    <a:pt x="107132" y="57850"/>
                  </a:cubicBezTo>
                  <a:cubicBezTo>
                    <a:pt x="108204" y="38831"/>
                    <a:pt x="103644" y="19919"/>
                    <a:pt x="94024" y="3478"/>
                  </a:cubicBezTo>
                </a:path>
              </a:pathLst>
            </a:custGeom>
            <a:solidFill>
              <a:srgbClr val="FF725E"/>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971E49-E203-4CB7-B44A-2001BE219113}"/>
                </a:ext>
              </a:extLst>
            </p:cNvPr>
            <p:cNvSpPr/>
            <p:nvPr/>
          </p:nvSpPr>
          <p:spPr>
            <a:xfrm>
              <a:off x="9483090" y="5266161"/>
              <a:ext cx="146113" cy="114466"/>
            </a:xfrm>
            <a:custGeom>
              <a:avLst/>
              <a:gdLst>
                <a:gd name="connsiteX0" fmla="*/ 146113 w 146113"/>
                <a:gd name="connsiteY0" fmla="*/ 11914 h 114466"/>
                <a:gd name="connsiteX1" fmla="*/ 125444 w 146113"/>
                <a:gd name="connsiteY1" fmla="*/ 1723 h 114466"/>
                <a:gd name="connsiteX2" fmla="*/ 92488 w 146113"/>
                <a:gd name="connsiteY2" fmla="*/ 2294 h 114466"/>
                <a:gd name="connsiteX3" fmla="*/ 0 w 146113"/>
                <a:gd name="connsiteY3" fmla="*/ 102783 h 114466"/>
                <a:gd name="connsiteX4" fmla="*/ 131529 w 146113"/>
                <a:gd name="connsiteY4" fmla="*/ 63521 h 114466"/>
                <a:gd name="connsiteX5" fmla="*/ 142875 w 146113"/>
                <a:gd name="connsiteY5" fmla="*/ 9533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66">
                  <a:moveTo>
                    <a:pt x="146113" y="11914"/>
                  </a:moveTo>
                  <a:cubicBezTo>
                    <a:pt x="142018" y="1627"/>
                    <a:pt x="136588" y="4675"/>
                    <a:pt x="125444" y="1723"/>
                  </a:cubicBezTo>
                  <a:cubicBezTo>
                    <a:pt x="114574" y="-754"/>
                    <a:pt x="103266" y="-558"/>
                    <a:pt x="92488" y="2294"/>
                  </a:cubicBezTo>
                  <a:cubicBezTo>
                    <a:pt x="44397" y="14381"/>
                    <a:pt x="8065" y="53856"/>
                    <a:pt x="0" y="102783"/>
                  </a:cubicBezTo>
                  <a:cubicBezTo>
                    <a:pt x="47162" y="128262"/>
                    <a:pt x="106050" y="110684"/>
                    <a:pt x="131529" y="63521"/>
                  </a:cubicBezTo>
                  <a:cubicBezTo>
                    <a:pt x="140453" y="47002"/>
                    <a:pt x="144395" y="28248"/>
                    <a:pt x="142875" y="9533"/>
                  </a:cubicBezTo>
                </a:path>
              </a:pathLst>
            </a:custGeom>
            <a:solidFill>
              <a:srgbClr val="FF725E"/>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E70805-0339-4A41-9697-9254B1B8C0A1}"/>
                </a:ext>
              </a:extLst>
            </p:cNvPr>
            <p:cNvSpPr/>
            <p:nvPr/>
          </p:nvSpPr>
          <p:spPr>
            <a:xfrm>
              <a:off x="9860660" y="5597028"/>
              <a:ext cx="183165" cy="83287"/>
            </a:xfrm>
            <a:custGeom>
              <a:avLst/>
              <a:gdLst>
                <a:gd name="connsiteX0" fmla="*/ 175927 w 183165"/>
                <a:gd name="connsiteY0" fmla="*/ 38711 h 83287"/>
                <a:gd name="connsiteX1" fmla="*/ 18203 w 183165"/>
                <a:gd name="connsiteY1" fmla="*/ 27216 h 83287"/>
                <a:gd name="connsiteX2" fmla="*/ 0 w 183165"/>
                <a:gd name="connsiteY2" fmla="*/ 47283 h 83287"/>
                <a:gd name="connsiteX3" fmla="*/ 91249 w 183165"/>
                <a:gd name="connsiteY3" fmla="*/ 83288 h 83287"/>
                <a:gd name="connsiteX4" fmla="*/ 183166 w 183165"/>
                <a:gd name="connsiteY4" fmla="*/ 46140 h 8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7">
                  <a:moveTo>
                    <a:pt x="175927" y="38711"/>
                  </a:moveTo>
                  <a:cubicBezTo>
                    <a:pt x="135547" y="-8018"/>
                    <a:pt x="64931" y="-13164"/>
                    <a:pt x="18203" y="27216"/>
                  </a:cubicBezTo>
                  <a:cubicBezTo>
                    <a:pt x="11344" y="33142"/>
                    <a:pt x="5232" y="39881"/>
                    <a:pt x="0" y="47283"/>
                  </a:cubicBezTo>
                  <a:cubicBezTo>
                    <a:pt x="25000" y="70023"/>
                    <a:pt x="57457" y="82830"/>
                    <a:pt x="91249" y="83288"/>
                  </a:cubicBezTo>
                  <a:cubicBezTo>
                    <a:pt x="125363" y="82383"/>
                    <a:pt x="158002" y="69192"/>
                    <a:pt x="183166" y="46140"/>
                  </a:cubicBezTo>
                </a:path>
              </a:pathLst>
            </a:custGeom>
            <a:solidFill>
              <a:srgbClr val="FF725E"/>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B9E86-5226-49A2-BEC9-247858ABCE12}"/>
                </a:ext>
              </a:extLst>
            </p:cNvPr>
            <p:cNvSpPr/>
            <p:nvPr/>
          </p:nvSpPr>
          <p:spPr>
            <a:xfrm>
              <a:off x="9999276" y="5344222"/>
              <a:ext cx="126396" cy="137916"/>
            </a:xfrm>
            <a:custGeom>
              <a:avLst/>
              <a:gdLst>
                <a:gd name="connsiteX0" fmla="*/ 9975 w 126396"/>
                <a:gd name="connsiteY0" fmla="*/ 137879 h 137916"/>
                <a:gd name="connsiteX1" fmla="*/ 126360 w 126396"/>
                <a:gd name="connsiteY1" fmla="*/ 27262 h 137916"/>
                <a:gd name="connsiteX2" fmla="*/ 124275 w 126396"/>
                <a:gd name="connsiteY2" fmla="*/ 2528 h 137916"/>
                <a:gd name="connsiteX3" fmla="*/ 2506 w 126396"/>
                <a:gd name="connsiteY3" fmla="*/ 79392 h 137916"/>
                <a:gd name="connsiteX4" fmla="*/ 6165 w 126396"/>
                <a:gd name="connsiteY4" fmla="*/ 136736 h 13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137916">
                  <a:moveTo>
                    <a:pt x="9975" y="137879"/>
                  </a:moveTo>
                  <a:cubicBezTo>
                    <a:pt x="72660" y="139472"/>
                    <a:pt x="124768" y="89947"/>
                    <a:pt x="126360" y="27262"/>
                  </a:cubicBezTo>
                  <a:cubicBezTo>
                    <a:pt x="126571" y="18966"/>
                    <a:pt x="125872" y="10672"/>
                    <a:pt x="124275" y="2528"/>
                  </a:cubicBezTo>
                  <a:cubicBezTo>
                    <a:pt x="69424" y="-9872"/>
                    <a:pt x="14906" y="24541"/>
                    <a:pt x="2506" y="79392"/>
                  </a:cubicBezTo>
                  <a:cubicBezTo>
                    <a:pt x="-1805" y="98462"/>
                    <a:pt x="-535" y="118369"/>
                    <a:pt x="6165" y="136736"/>
                  </a:cubicBezTo>
                </a:path>
              </a:pathLst>
            </a:custGeom>
            <a:solidFill>
              <a:srgbClr val="FF725E"/>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91A6CBC-E7CE-473F-BBEC-8E430B3E6DD9}"/>
                </a:ext>
              </a:extLst>
            </p:cNvPr>
            <p:cNvSpPr/>
            <p:nvPr/>
          </p:nvSpPr>
          <p:spPr>
            <a:xfrm>
              <a:off x="9888560" y="5196133"/>
              <a:ext cx="156218" cy="113050"/>
            </a:xfrm>
            <a:custGeom>
              <a:avLst/>
              <a:gdLst>
                <a:gd name="connsiteX0" fmla="*/ 3152 w 156218"/>
                <a:gd name="connsiteY0" fmla="*/ 105469 h 113050"/>
                <a:gd name="connsiteX1" fmla="*/ 149853 w 156218"/>
                <a:gd name="connsiteY1" fmla="*/ 40195 h 113050"/>
                <a:gd name="connsiteX2" fmla="*/ 156219 w 156218"/>
                <a:gd name="connsiteY2" fmla="*/ 15839 h 113050"/>
                <a:gd name="connsiteX3" fmla="*/ 15826 w 156218"/>
                <a:gd name="connsiteY3" fmla="*/ 47248 h 113050"/>
                <a:gd name="connsiteX4" fmla="*/ 9 w 156218"/>
                <a:gd name="connsiteY4" fmla="*/ 103088 h 1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8" h="113050">
                  <a:moveTo>
                    <a:pt x="3152" y="105469"/>
                  </a:moveTo>
                  <a:cubicBezTo>
                    <a:pt x="61687" y="127954"/>
                    <a:pt x="127367" y="98730"/>
                    <a:pt x="149853" y="40195"/>
                  </a:cubicBezTo>
                  <a:cubicBezTo>
                    <a:pt x="152871" y="32337"/>
                    <a:pt x="155006" y="24168"/>
                    <a:pt x="156219" y="15839"/>
                  </a:cubicBezTo>
                  <a:cubicBezTo>
                    <a:pt x="108777" y="-14256"/>
                    <a:pt x="45921" y="-194"/>
                    <a:pt x="15826" y="47248"/>
                  </a:cubicBezTo>
                  <a:cubicBezTo>
                    <a:pt x="5243" y="63930"/>
                    <a:pt x="-253" y="83333"/>
                    <a:pt x="9" y="103088"/>
                  </a:cubicBezTo>
                </a:path>
              </a:pathLst>
            </a:custGeom>
            <a:solidFill>
              <a:srgbClr val="FF725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720ABBC-328B-44FF-8762-2B9FB377BF77}"/>
                </a:ext>
              </a:extLst>
            </p:cNvPr>
            <p:cNvSpPr/>
            <p:nvPr/>
          </p:nvSpPr>
          <p:spPr>
            <a:xfrm>
              <a:off x="9699212" y="5235173"/>
              <a:ext cx="156312" cy="113014"/>
            </a:xfrm>
            <a:custGeom>
              <a:avLst/>
              <a:gdLst>
                <a:gd name="connsiteX0" fmla="*/ 153067 w 156312"/>
                <a:gd name="connsiteY0" fmla="*/ 7659 h 113014"/>
                <a:gd name="connsiteX1" fmla="*/ 6468 w 156312"/>
                <a:gd name="connsiteY1" fmla="*/ 72498 h 113014"/>
                <a:gd name="connsiteX2" fmla="*/ 0 w 156312"/>
                <a:gd name="connsiteY2" fmla="*/ 97194 h 113014"/>
                <a:gd name="connsiteX3" fmla="*/ 140505 w 156312"/>
                <a:gd name="connsiteY3" fmla="*/ 65670 h 113014"/>
                <a:gd name="connsiteX4" fmla="*/ 156305 w 156312"/>
                <a:gd name="connsiteY4" fmla="*/ 9945 h 11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2" h="113014">
                  <a:moveTo>
                    <a:pt x="153067" y="7659"/>
                  </a:moveTo>
                  <a:cubicBezTo>
                    <a:pt x="94680" y="-14918"/>
                    <a:pt x="29045" y="14111"/>
                    <a:pt x="6468" y="72498"/>
                  </a:cubicBezTo>
                  <a:cubicBezTo>
                    <a:pt x="3389" y="80460"/>
                    <a:pt x="1219" y="88745"/>
                    <a:pt x="0" y="97194"/>
                  </a:cubicBezTo>
                  <a:cubicBezTo>
                    <a:pt x="47505" y="127289"/>
                    <a:pt x="110411" y="113175"/>
                    <a:pt x="140505" y="65670"/>
                  </a:cubicBezTo>
                  <a:cubicBezTo>
                    <a:pt x="151056" y="49016"/>
                    <a:pt x="156544" y="29658"/>
                    <a:pt x="156305" y="9945"/>
                  </a:cubicBezTo>
                </a:path>
              </a:pathLst>
            </a:custGeom>
            <a:solidFill>
              <a:srgbClr val="FF725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EC2E16-B904-406D-97C9-2C81AF42E592}"/>
                </a:ext>
              </a:extLst>
            </p:cNvPr>
            <p:cNvSpPr/>
            <p:nvPr/>
          </p:nvSpPr>
          <p:spPr>
            <a:xfrm>
              <a:off x="9776860" y="5044046"/>
              <a:ext cx="105666" cy="167068"/>
            </a:xfrm>
            <a:custGeom>
              <a:avLst/>
              <a:gdLst>
                <a:gd name="connsiteX0" fmla="*/ 28460 w 105666"/>
                <a:gd name="connsiteY0" fmla="*/ 166783 h 167068"/>
                <a:gd name="connsiteX1" fmla="*/ 99709 w 105666"/>
                <a:gd name="connsiteY1" fmla="*/ 23190 h 167068"/>
                <a:gd name="connsiteX2" fmla="*/ 88848 w 105666"/>
                <a:gd name="connsiteY2" fmla="*/ 0 h 167068"/>
                <a:gd name="connsiteX3" fmla="*/ 843 w 105666"/>
                <a:gd name="connsiteY3" fmla="*/ 113976 h 167068"/>
                <a:gd name="connsiteX4" fmla="*/ 24364 w 105666"/>
                <a:gd name="connsiteY4" fmla="*/ 167069 h 1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6" h="167068">
                  <a:moveTo>
                    <a:pt x="28460" y="166783"/>
                  </a:moveTo>
                  <a:cubicBezTo>
                    <a:pt x="87787" y="146806"/>
                    <a:pt x="119686" y="82517"/>
                    <a:pt x="99709" y="23190"/>
                  </a:cubicBezTo>
                  <a:cubicBezTo>
                    <a:pt x="96977" y="15075"/>
                    <a:pt x="93333" y="7295"/>
                    <a:pt x="88848" y="0"/>
                  </a:cubicBezTo>
                  <a:cubicBezTo>
                    <a:pt x="33073" y="7172"/>
                    <a:pt x="-6329" y="58200"/>
                    <a:pt x="843" y="113976"/>
                  </a:cubicBezTo>
                  <a:cubicBezTo>
                    <a:pt x="3363" y="133582"/>
                    <a:pt x="11536" y="152029"/>
                    <a:pt x="24364" y="167069"/>
                  </a:cubicBezTo>
                </a:path>
              </a:pathLst>
            </a:custGeom>
            <a:solidFill>
              <a:srgbClr val="FF725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75A5A7-57AE-4157-8593-96D53F4DFC17}"/>
                </a:ext>
              </a:extLst>
            </p:cNvPr>
            <p:cNvSpPr/>
            <p:nvPr/>
          </p:nvSpPr>
          <p:spPr>
            <a:xfrm>
              <a:off x="9577593" y="5065382"/>
              <a:ext cx="114254" cy="154456"/>
            </a:xfrm>
            <a:custGeom>
              <a:avLst/>
              <a:gdLst>
                <a:gd name="connsiteX0" fmla="*/ 107426 w 114254"/>
                <a:gd name="connsiteY0" fmla="*/ 151257 h 154456"/>
                <a:gd name="connsiteX1" fmla="*/ 39458 w 114254"/>
                <a:gd name="connsiteY1" fmla="*/ 5934 h 154456"/>
                <a:gd name="connsiteX2" fmla="*/ 14748 w 114254"/>
                <a:gd name="connsiteY2" fmla="*/ 0 h 154456"/>
                <a:gd name="connsiteX3" fmla="*/ 49012 w 114254"/>
                <a:gd name="connsiteY3" fmla="*/ 139724 h 154456"/>
                <a:gd name="connsiteX4" fmla="*/ 105141 w 114254"/>
                <a:gd name="connsiteY4" fmla="*/ 154400 h 15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54" h="154456">
                  <a:moveTo>
                    <a:pt x="107426" y="151257"/>
                  </a:moveTo>
                  <a:cubicBezTo>
                    <a:pt x="128787" y="92358"/>
                    <a:pt x="98357" y="27295"/>
                    <a:pt x="39458" y="5934"/>
                  </a:cubicBezTo>
                  <a:cubicBezTo>
                    <a:pt x="31469" y="3037"/>
                    <a:pt x="23181" y="1046"/>
                    <a:pt x="14748" y="0"/>
                  </a:cubicBezTo>
                  <a:cubicBezTo>
                    <a:pt x="-14374" y="48045"/>
                    <a:pt x="967" y="110602"/>
                    <a:pt x="49012" y="139724"/>
                  </a:cubicBezTo>
                  <a:cubicBezTo>
                    <a:pt x="65900" y="149960"/>
                    <a:pt x="85403" y="155060"/>
                    <a:pt x="105141" y="154400"/>
                  </a:cubicBezTo>
                </a:path>
              </a:pathLst>
            </a:custGeom>
            <a:solidFill>
              <a:srgbClr val="FF725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DCA97B7-EF9E-4A81-9005-743B5B7EB556}"/>
                </a:ext>
              </a:extLst>
            </p:cNvPr>
            <p:cNvSpPr/>
            <p:nvPr/>
          </p:nvSpPr>
          <p:spPr>
            <a:xfrm>
              <a:off x="9849231" y="6102464"/>
              <a:ext cx="531494" cy="46577"/>
            </a:xfrm>
            <a:custGeom>
              <a:avLst/>
              <a:gdLst>
                <a:gd name="connsiteX0" fmla="*/ 0 w 531494"/>
                <a:gd name="connsiteY0" fmla="*/ 0 h 46577"/>
                <a:gd name="connsiteX1" fmla="*/ 37624 w 531494"/>
                <a:gd name="connsiteY1" fmla="*/ 46577 h 46577"/>
                <a:gd name="connsiteX2" fmla="*/ 499967 w 531494"/>
                <a:gd name="connsiteY2" fmla="*/ 46577 h 46577"/>
                <a:gd name="connsiteX3" fmla="*/ 531495 w 531494"/>
                <a:gd name="connsiteY3" fmla="*/ 0 h 46577"/>
                <a:gd name="connsiteX4" fmla="*/ 0 w 531494"/>
                <a:gd name="connsiteY4" fmla="*/ 0 h 4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4" h="46577">
                  <a:moveTo>
                    <a:pt x="0" y="0"/>
                  </a:moveTo>
                  <a:lnTo>
                    <a:pt x="37624" y="46577"/>
                  </a:lnTo>
                  <a:lnTo>
                    <a:pt x="499967" y="46577"/>
                  </a:lnTo>
                  <a:lnTo>
                    <a:pt x="531495" y="0"/>
                  </a:lnTo>
                  <a:lnTo>
                    <a:pt x="0" y="0"/>
                  </a:lnTo>
                  <a:close/>
                </a:path>
              </a:pathLst>
            </a:custGeom>
            <a:solidFill>
              <a:srgbClr val="263238"/>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127A477-52F5-49D1-985F-61DA9B485841}"/>
                </a:ext>
              </a:extLst>
            </p:cNvPr>
            <p:cNvSpPr/>
            <p:nvPr/>
          </p:nvSpPr>
          <p:spPr>
            <a:xfrm>
              <a:off x="9863042" y="6099321"/>
              <a:ext cx="507587" cy="5333"/>
            </a:xfrm>
            <a:custGeom>
              <a:avLst/>
              <a:gdLst>
                <a:gd name="connsiteX0" fmla="*/ 507587 w 507587"/>
                <a:gd name="connsiteY0" fmla="*/ 2667 h 5333"/>
                <a:gd name="connsiteX1" fmla="*/ 253746 w 507587"/>
                <a:gd name="connsiteY1" fmla="*/ 5334 h 5333"/>
                <a:gd name="connsiteX2" fmla="*/ 0 w 507587"/>
                <a:gd name="connsiteY2" fmla="*/ 2667 h 5333"/>
                <a:gd name="connsiteX3" fmla="*/ 253746 w 507587"/>
                <a:gd name="connsiteY3" fmla="*/ 0 h 5333"/>
                <a:gd name="connsiteX4" fmla="*/ 507587 w 507587"/>
                <a:gd name="connsiteY4" fmla="*/ 2667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7" h="5333">
                  <a:moveTo>
                    <a:pt x="507587" y="2667"/>
                  </a:moveTo>
                  <a:cubicBezTo>
                    <a:pt x="507587" y="4191"/>
                    <a:pt x="393954" y="5334"/>
                    <a:pt x="253746" y="5334"/>
                  </a:cubicBezTo>
                  <a:cubicBezTo>
                    <a:pt x="113538" y="5334"/>
                    <a:pt x="0" y="4191"/>
                    <a:pt x="0" y="2667"/>
                  </a:cubicBezTo>
                  <a:cubicBezTo>
                    <a:pt x="0" y="1143"/>
                    <a:pt x="113633" y="0"/>
                    <a:pt x="253746" y="0"/>
                  </a:cubicBezTo>
                  <a:cubicBezTo>
                    <a:pt x="393859" y="0"/>
                    <a:pt x="507587" y="1238"/>
                    <a:pt x="507587" y="2667"/>
                  </a:cubicBezTo>
                  <a:close/>
                </a:path>
              </a:pathLst>
            </a:custGeom>
            <a:solidFill>
              <a:srgbClr val="455A64"/>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08227D8-1FC0-4F33-A652-37EA9C544DA1}"/>
                </a:ext>
              </a:extLst>
            </p:cNvPr>
            <p:cNvSpPr/>
            <p:nvPr/>
          </p:nvSpPr>
          <p:spPr>
            <a:xfrm>
              <a:off x="9891413" y="5919701"/>
              <a:ext cx="427210" cy="67303"/>
            </a:xfrm>
            <a:custGeom>
              <a:avLst/>
              <a:gdLst>
                <a:gd name="connsiteX0" fmla="*/ 427210 w 427210"/>
                <a:gd name="connsiteY0" fmla="*/ 6741 h 67303"/>
                <a:gd name="connsiteX1" fmla="*/ 424257 w 427210"/>
                <a:gd name="connsiteY1" fmla="*/ 10551 h 67303"/>
                <a:gd name="connsiteX2" fmla="*/ 414732 w 427210"/>
                <a:gd name="connsiteY2" fmla="*/ 20076 h 67303"/>
                <a:gd name="connsiteX3" fmla="*/ 373394 w 427210"/>
                <a:gd name="connsiteY3" fmla="*/ 48651 h 67303"/>
                <a:gd name="connsiteX4" fmla="*/ 301194 w 427210"/>
                <a:gd name="connsiteY4" fmla="*/ 67130 h 67303"/>
                <a:gd name="connsiteX5" fmla="*/ 257094 w 427210"/>
                <a:gd name="connsiteY5" fmla="*/ 63415 h 67303"/>
                <a:gd name="connsiteX6" fmla="*/ 212040 w 427210"/>
                <a:gd name="connsiteY6" fmla="*/ 48556 h 67303"/>
                <a:gd name="connsiteX7" fmla="*/ 128697 w 427210"/>
                <a:gd name="connsiteY7" fmla="*/ 13028 h 67303"/>
                <a:gd name="connsiteX8" fmla="*/ 56783 w 427210"/>
                <a:gd name="connsiteY8" fmla="*/ 6074 h 67303"/>
                <a:gd name="connsiteX9" fmla="*/ 12682 w 427210"/>
                <a:gd name="connsiteY9" fmla="*/ 26553 h 67303"/>
                <a:gd name="connsiteX10" fmla="*/ 109 w 427210"/>
                <a:gd name="connsiteY10" fmla="*/ 39602 h 67303"/>
                <a:gd name="connsiteX11" fmla="*/ 2395 w 427210"/>
                <a:gd name="connsiteY11" fmla="*/ 35507 h 67303"/>
                <a:gd name="connsiteX12" fmla="*/ 11253 w 427210"/>
                <a:gd name="connsiteY12" fmla="*/ 25029 h 67303"/>
                <a:gd name="connsiteX13" fmla="*/ 56021 w 427210"/>
                <a:gd name="connsiteY13" fmla="*/ 2360 h 67303"/>
                <a:gd name="connsiteX14" fmla="*/ 130221 w 427210"/>
                <a:gd name="connsiteY14" fmla="*/ 8265 h 67303"/>
                <a:gd name="connsiteX15" fmla="*/ 214136 w 427210"/>
                <a:gd name="connsiteY15" fmla="*/ 43603 h 67303"/>
                <a:gd name="connsiteX16" fmla="*/ 258141 w 427210"/>
                <a:gd name="connsiteY16" fmla="*/ 58367 h 67303"/>
                <a:gd name="connsiteX17" fmla="*/ 301004 w 427210"/>
                <a:gd name="connsiteY17" fmla="*/ 62272 h 67303"/>
                <a:gd name="connsiteX18" fmla="*/ 371774 w 427210"/>
                <a:gd name="connsiteY18" fmla="*/ 45222 h 67303"/>
                <a:gd name="connsiteX19" fmla="*/ 427210 w 427210"/>
                <a:gd name="connsiteY19" fmla="*/ 6741 h 6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210" h="67303">
                  <a:moveTo>
                    <a:pt x="427210" y="6741"/>
                  </a:moveTo>
                  <a:cubicBezTo>
                    <a:pt x="426402" y="8138"/>
                    <a:pt x="425409" y="9420"/>
                    <a:pt x="424257" y="10551"/>
                  </a:cubicBezTo>
                  <a:cubicBezTo>
                    <a:pt x="421258" y="13896"/>
                    <a:pt x="418078" y="17076"/>
                    <a:pt x="414732" y="20076"/>
                  </a:cubicBezTo>
                  <a:cubicBezTo>
                    <a:pt x="402414" y="31558"/>
                    <a:pt x="388488" y="41184"/>
                    <a:pt x="373394" y="48651"/>
                  </a:cubicBezTo>
                  <a:cubicBezTo>
                    <a:pt x="350863" y="59735"/>
                    <a:pt x="326279" y="66026"/>
                    <a:pt x="301194" y="67130"/>
                  </a:cubicBezTo>
                  <a:cubicBezTo>
                    <a:pt x="286396" y="67796"/>
                    <a:pt x="271572" y="66548"/>
                    <a:pt x="257094" y="63415"/>
                  </a:cubicBezTo>
                  <a:cubicBezTo>
                    <a:pt x="241650" y="59860"/>
                    <a:pt x="226568" y="54886"/>
                    <a:pt x="212040" y="48556"/>
                  </a:cubicBezTo>
                  <a:cubicBezTo>
                    <a:pt x="182227" y="35793"/>
                    <a:pt x="154890" y="21410"/>
                    <a:pt x="128697" y="13028"/>
                  </a:cubicBezTo>
                  <a:cubicBezTo>
                    <a:pt x="105717" y="4587"/>
                    <a:pt x="80954" y="2193"/>
                    <a:pt x="56783" y="6074"/>
                  </a:cubicBezTo>
                  <a:cubicBezTo>
                    <a:pt x="40530" y="8880"/>
                    <a:pt x="25313" y="15947"/>
                    <a:pt x="12682" y="26553"/>
                  </a:cubicBezTo>
                  <a:cubicBezTo>
                    <a:pt x="3919" y="34268"/>
                    <a:pt x="585" y="39984"/>
                    <a:pt x="109" y="39602"/>
                  </a:cubicBezTo>
                  <a:cubicBezTo>
                    <a:pt x="-367" y="39221"/>
                    <a:pt x="776" y="38078"/>
                    <a:pt x="2395" y="35507"/>
                  </a:cubicBezTo>
                  <a:cubicBezTo>
                    <a:pt x="4955" y="31701"/>
                    <a:pt x="7926" y="28187"/>
                    <a:pt x="11253" y="25029"/>
                  </a:cubicBezTo>
                  <a:cubicBezTo>
                    <a:pt x="23761" y="13433"/>
                    <a:pt x="39271" y="5579"/>
                    <a:pt x="56021" y="2360"/>
                  </a:cubicBezTo>
                  <a:cubicBezTo>
                    <a:pt x="80845" y="-2181"/>
                    <a:pt x="106426" y="-145"/>
                    <a:pt x="130221" y="8265"/>
                  </a:cubicBezTo>
                  <a:cubicBezTo>
                    <a:pt x="157272" y="16647"/>
                    <a:pt x="184608" y="31125"/>
                    <a:pt x="214136" y="43603"/>
                  </a:cubicBezTo>
                  <a:cubicBezTo>
                    <a:pt x="228340" y="49813"/>
                    <a:pt x="243066" y="54754"/>
                    <a:pt x="258141" y="58367"/>
                  </a:cubicBezTo>
                  <a:cubicBezTo>
                    <a:pt x="272215" y="61416"/>
                    <a:pt x="286611" y="62728"/>
                    <a:pt x="301004" y="62272"/>
                  </a:cubicBezTo>
                  <a:cubicBezTo>
                    <a:pt x="325499" y="61391"/>
                    <a:pt x="349566" y="55593"/>
                    <a:pt x="371774" y="45222"/>
                  </a:cubicBezTo>
                  <a:cubicBezTo>
                    <a:pt x="392130" y="35335"/>
                    <a:pt x="410830" y="22354"/>
                    <a:pt x="427210" y="6741"/>
                  </a:cubicBezTo>
                  <a:close/>
                </a:path>
              </a:pathLst>
            </a:custGeom>
            <a:solidFill>
              <a:srgbClr val="455A64"/>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DC00684-5E70-499C-8E59-E72FEE164C44}"/>
                </a:ext>
              </a:extLst>
            </p:cNvPr>
            <p:cNvSpPr/>
            <p:nvPr/>
          </p:nvSpPr>
          <p:spPr>
            <a:xfrm>
              <a:off x="9886568" y="5888112"/>
              <a:ext cx="436625" cy="59762"/>
            </a:xfrm>
            <a:custGeom>
              <a:avLst/>
              <a:gdLst>
                <a:gd name="connsiteX0" fmla="*/ 436626 w 436625"/>
                <a:gd name="connsiteY0" fmla="*/ 2420 h 59762"/>
                <a:gd name="connsiteX1" fmla="*/ 433483 w 436625"/>
                <a:gd name="connsiteY1" fmla="*/ 6040 h 59762"/>
                <a:gd name="connsiteX2" fmla="*/ 423386 w 436625"/>
                <a:gd name="connsiteY2" fmla="*/ 15565 h 59762"/>
                <a:gd name="connsiteX3" fmla="*/ 380524 w 436625"/>
                <a:gd name="connsiteY3" fmla="*/ 42140 h 59762"/>
                <a:gd name="connsiteX4" fmla="*/ 307848 w 436625"/>
                <a:gd name="connsiteY4" fmla="*/ 59570 h 59762"/>
                <a:gd name="connsiteX5" fmla="*/ 263557 w 436625"/>
                <a:gd name="connsiteY5" fmla="*/ 56522 h 59762"/>
                <a:gd name="connsiteX6" fmla="*/ 217837 w 436625"/>
                <a:gd name="connsiteY6" fmla="*/ 43664 h 59762"/>
                <a:gd name="connsiteX7" fmla="*/ 132588 w 436625"/>
                <a:gd name="connsiteY7" fmla="*/ 12327 h 59762"/>
                <a:gd name="connsiteX8" fmla="*/ 60008 w 436625"/>
                <a:gd name="connsiteY8" fmla="*/ 5754 h 59762"/>
                <a:gd name="connsiteX9" fmla="*/ 14192 w 436625"/>
                <a:gd name="connsiteY9" fmla="*/ 23280 h 59762"/>
                <a:gd name="connsiteX10" fmla="*/ 0 w 436625"/>
                <a:gd name="connsiteY10" fmla="*/ 34710 h 59762"/>
                <a:gd name="connsiteX11" fmla="*/ 2953 w 436625"/>
                <a:gd name="connsiteY11" fmla="*/ 30900 h 59762"/>
                <a:gd name="connsiteX12" fmla="*/ 13049 w 436625"/>
                <a:gd name="connsiteY12" fmla="*/ 21375 h 59762"/>
                <a:gd name="connsiteX13" fmla="*/ 59436 w 436625"/>
                <a:gd name="connsiteY13" fmla="*/ 1849 h 59762"/>
                <a:gd name="connsiteX14" fmla="*/ 133921 w 436625"/>
                <a:gd name="connsiteY14" fmla="*/ 7469 h 59762"/>
                <a:gd name="connsiteX15" fmla="*/ 219646 w 436625"/>
                <a:gd name="connsiteY15" fmla="*/ 38425 h 59762"/>
                <a:gd name="connsiteX16" fmla="*/ 264509 w 436625"/>
                <a:gd name="connsiteY16" fmla="*/ 51284 h 59762"/>
                <a:gd name="connsiteX17" fmla="*/ 307657 w 436625"/>
                <a:gd name="connsiteY17" fmla="*/ 54427 h 59762"/>
                <a:gd name="connsiteX18" fmla="*/ 379000 w 436625"/>
                <a:gd name="connsiteY18" fmla="*/ 38520 h 59762"/>
                <a:gd name="connsiteX19" fmla="*/ 436626 w 436625"/>
                <a:gd name="connsiteY19" fmla="*/ 2420 h 5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625" h="59762">
                  <a:moveTo>
                    <a:pt x="436626" y="2420"/>
                  </a:moveTo>
                  <a:cubicBezTo>
                    <a:pt x="435726" y="3748"/>
                    <a:pt x="434671" y="4963"/>
                    <a:pt x="433483" y="6040"/>
                  </a:cubicBezTo>
                  <a:cubicBezTo>
                    <a:pt x="430291" y="9394"/>
                    <a:pt x="426920" y="12574"/>
                    <a:pt x="423386" y="15565"/>
                  </a:cubicBezTo>
                  <a:cubicBezTo>
                    <a:pt x="410350" y="26298"/>
                    <a:pt x="395935" y="35236"/>
                    <a:pt x="380524" y="42140"/>
                  </a:cubicBezTo>
                  <a:cubicBezTo>
                    <a:pt x="357604" y="52449"/>
                    <a:pt x="332951" y="58362"/>
                    <a:pt x="307848" y="59570"/>
                  </a:cubicBezTo>
                  <a:cubicBezTo>
                    <a:pt x="293017" y="60226"/>
                    <a:pt x="278159" y="59204"/>
                    <a:pt x="263557" y="56522"/>
                  </a:cubicBezTo>
                  <a:cubicBezTo>
                    <a:pt x="248000" y="53454"/>
                    <a:pt x="232712" y="49154"/>
                    <a:pt x="217837" y="43664"/>
                  </a:cubicBezTo>
                  <a:cubicBezTo>
                    <a:pt x="187357" y="32520"/>
                    <a:pt x="159353" y="19851"/>
                    <a:pt x="132588" y="12327"/>
                  </a:cubicBezTo>
                  <a:cubicBezTo>
                    <a:pt x="109162" y="4876"/>
                    <a:pt x="84391" y="2634"/>
                    <a:pt x="60008" y="5754"/>
                  </a:cubicBezTo>
                  <a:cubicBezTo>
                    <a:pt x="43601" y="8032"/>
                    <a:pt x="27931" y="14026"/>
                    <a:pt x="14192" y="23280"/>
                  </a:cubicBezTo>
                  <a:cubicBezTo>
                    <a:pt x="4667" y="30043"/>
                    <a:pt x="381" y="35091"/>
                    <a:pt x="0" y="34710"/>
                  </a:cubicBezTo>
                  <a:cubicBezTo>
                    <a:pt x="808" y="33313"/>
                    <a:pt x="1801" y="32031"/>
                    <a:pt x="2953" y="30900"/>
                  </a:cubicBezTo>
                  <a:cubicBezTo>
                    <a:pt x="6014" y="27418"/>
                    <a:pt x="9394" y="24229"/>
                    <a:pt x="13049" y="21375"/>
                  </a:cubicBezTo>
                  <a:cubicBezTo>
                    <a:pt x="26695" y="11195"/>
                    <a:pt x="42617" y="4492"/>
                    <a:pt x="59436" y="1849"/>
                  </a:cubicBezTo>
                  <a:cubicBezTo>
                    <a:pt x="84372" y="-1877"/>
                    <a:pt x="109827" y="44"/>
                    <a:pt x="133921" y="7469"/>
                  </a:cubicBezTo>
                  <a:cubicBezTo>
                    <a:pt x="161163" y="14803"/>
                    <a:pt x="189452" y="27471"/>
                    <a:pt x="219646" y="38425"/>
                  </a:cubicBezTo>
                  <a:cubicBezTo>
                    <a:pt x="234253" y="43843"/>
                    <a:pt x="249250" y="48142"/>
                    <a:pt x="264509" y="51284"/>
                  </a:cubicBezTo>
                  <a:cubicBezTo>
                    <a:pt x="278734" y="53902"/>
                    <a:pt x="293203" y="54956"/>
                    <a:pt x="307657" y="54427"/>
                  </a:cubicBezTo>
                  <a:cubicBezTo>
                    <a:pt x="332206" y="53492"/>
                    <a:pt x="356379" y="48102"/>
                    <a:pt x="379000" y="38520"/>
                  </a:cubicBezTo>
                  <a:cubicBezTo>
                    <a:pt x="399749" y="29142"/>
                    <a:pt x="419134" y="16999"/>
                    <a:pt x="436626" y="2420"/>
                  </a:cubicBezTo>
                  <a:close/>
                </a:path>
              </a:pathLst>
            </a:custGeom>
            <a:solidFill>
              <a:srgbClr val="455A64"/>
            </a:solidFill>
            <a:ln w="9525" cap="flat">
              <a:noFill/>
              <a:prstDash val="solid"/>
              <a:miter/>
            </a:ln>
          </p:spPr>
          <p:txBody>
            <a:bodyPr rtlCol="0" anchor="ctr"/>
            <a:lstStyle/>
            <a:p>
              <a:endParaRPr lang="en-US"/>
            </a:p>
          </p:txBody>
        </p:sp>
      </p:grpSp>
      <p:sp>
        <p:nvSpPr>
          <p:cNvPr id="191" name="文本框 4"/>
          <p:cNvSpPr txBox="1"/>
          <p:nvPr/>
        </p:nvSpPr>
        <p:spPr>
          <a:xfrm>
            <a:off x="-520062" y="1588833"/>
            <a:ext cx="12084975" cy="1446550"/>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TIN HỌC 7</a:t>
            </a:r>
          </a:p>
          <a:p>
            <a:pPr algn="ctr"/>
            <a:r>
              <a:rPr lang="en-US" altLang="zh-CN"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Tiết</a:t>
            </a:r>
            <a:r>
              <a:rPr lang="en-US" altLang="zh-CN"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15: TÌM KIẾM NHỊ PHÂN </a:t>
            </a:r>
            <a:endParaRPr lang="zh-CN"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8123203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par>
                          <p:cTn id="15" fill="hold">
                            <p:stCondLst>
                              <p:cond delay="3000"/>
                            </p:stCondLst>
                            <p:childTnLst>
                              <p:par>
                                <p:cTn id="16" presetID="10" presetClass="entr" presetSubtype="0" fill="hold" grpId="0" nodeType="afterEffect">
                                  <p:stCondLst>
                                    <p:cond delay="0"/>
                                  </p:stCondLst>
                                  <p:iterate type="lt">
                                    <p:tmPct val="14000"/>
                                  </p:iterate>
                                  <p:childTnLst>
                                    <p:set>
                                      <p:cBhvr>
                                        <p:cTn id="17" dur="1" fill="hold">
                                          <p:stCondLst>
                                            <p:cond delay="0"/>
                                          </p:stCondLst>
                                        </p:cTn>
                                        <p:tgtEl>
                                          <p:spTgt spid="191"/>
                                        </p:tgtEl>
                                        <p:attrNameLst>
                                          <p:attrName>style.visibility</p:attrName>
                                        </p:attrNameLst>
                                      </p:cBhvr>
                                      <p:to>
                                        <p:strVal val="visible"/>
                                      </p:to>
                                    </p:set>
                                    <p:animEffect transition="in" filter="fade">
                                      <p:cBhvr>
                                        <p:cTn id="18"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4862782"/>
            <a:ext cx="12211352" cy="2095215"/>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215" y="404732"/>
            <a:ext cx="4653744" cy="6075793"/>
          </a:xfrm>
          <a:prstGeom prst="rect">
            <a:avLst/>
          </a:prstGeom>
        </p:spPr>
      </p:pic>
      <p:pic>
        <p:nvPicPr>
          <p:cNvPr id="23" name="图片 22"/>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7024916" y="2596849"/>
            <a:ext cx="5167085" cy="4361147"/>
          </a:xfrm>
          <a:prstGeom prst="rect">
            <a:avLst/>
          </a:prstGeom>
        </p:spPr>
      </p:pic>
      <p:sp>
        <p:nvSpPr>
          <p:cNvPr id="46" name="MH_Others_2"/>
          <p:cNvSpPr txBox="1"/>
          <p:nvPr>
            <p:custDataLst>
              <p:tags r:id="rId1"/>
            </p:custDataLst>
          </p:nvPr>
        </p:nvSpPr>
        <p:spPr>
          <a:xfrm>
            <a:off x="674461" y="2126167"/>
            <a:ext cx="3834775" cy="1651671"/>
          </a:xfrm>
          <a:prstGeom prst="rect">
            <a:avLst/>
          </a:prstGeom>
          <a:noFill/>
        </p:spPr>
        <p:txBody>
          <a:bodyPr wrap="square">
            <a:spAutoFit/>
          </a:bodyPr>
          <a:lstStyle/>
          <a:p>
            <a:pPr algn="ctr">
              <a:lnSpc>
                <a:spcPct val="150000"/>
              </a:lnSpc>
            </a:pPr>
            <a:r>
              <a:rPr lang="en-US" sz="3600" b="1" dirty="0">
                <a:latin typeface="Times New Roman" panose="02020603050405020304" pitchFamily="18" charset="0"/>
                <a:cs typeface="Times New Roman" panose="02020603050405020304" pitchFamily="18" charset="0"/>
              </a:rPr>
              <a:t>HÌNH THÀNH KIẾN THỨC </a:t>
            </a:r>
          </a:p>
        </p:txBody>
      </p:sp>
      <p:grpSp>
        <p:nvGrpSpPr>
          <p:cNvPr id="8" name="Graphic 15">
            <a:extLst>
              <a:ext uri="{FF2B5EF4-FFF2-40B4-BE49-F238E27FC236}">
                <a16:creationId xmlns:a16="http://schemas.microsoft.com/office/drawing/2014/main" id="{8BD2DD6A-8A8E-42A0-91AE-0172B50AE535}"/>
              </a:ext>
            </a:extLst>
          </p:cNvPr>
          <p:cNvGrpSpPr/>
          <p:nvPr/>
        </p:nvGrpSpPr>
        <p:grpSpPr>
          <a:xfrm>
            <a:off x="119200" y="3999424"/>
            <a:ext cx="2467482" cy="2743201"/>
            <a:chOff x="6314825" y="3539041"/>
            <a:chExt cx="2194227" cy="2611143"/>
          </a:xfrm>
        </p:grpSpPr>
        <p:sp>
          <p:nvSpPr>
            <p:cNvPr id="9" name="Freeform: Shape 8">
              <a:extLst>
                <a:ext uri="{FF2B5EF4-FFF2-40B4-BE49-F238E27FC236}">
                  <a16:creationId xmlns:a16="http://schemas.microsoft.com/office/drawing/2014/main" id="{F7AC232C-0589-4AA0-9B47-59596C4B569E}"/>
                </a:ext>
              </a:extLst>
            </p:cNvPr>
            <p:cNvSpPr/>
            <p:nvPr/>
          </p:nvSpPr>
          <p:spPr>
            <a:xfrm>
              <a:off x="6527151" y="4076938"/>
              <a:ext cx="193592" cy="170324"/>
            </a:xfrm>
            <a:custGeom>
              <a:avLst/>
              <a:gdLst>
                <a:gd name="connsiteX0" fmla="*/ 160351 w 193592"/>
                <a:gd name="connsiteY0" fmla="*/ 45183 h 170324"/>
                <a:gd name="connsiteX1" fmla="*/ 45182 w 193592"/>
                <a:gd name="connsiteY1" fmla="*/ 9990 h 170324"/>
                <a:gd name="connsiteX2" fmla="*/ 9990 w 193592"/>
                <a:gd name="connsiteY2" fmla="*/ 125158 h 170324"/>
                <a:gd name="connsiteX3" fmla="*/ 88818 w 193592"/>
                <a:gd name="connsiteY3" fmla="*/ 170246 h 170324"/>
                <a:gd name="connsiteX4" fmla="*/ 193593 w 193592"/>
                <a:gd name="connsiteY4" fmla="*/ 105952 h 1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2" h="170324">
                  <a:moveTo>
                    <a:pt x="160351" y="45183"/>
                  </a:moveTo>
                  <a:cubicBezTo>
                    <a:pt x="138266" y="3661"/>
                    <a:pt x="86703" y="-12095"/>
                    <a:pt x="45182" y="9990"/>
                  </a:cubicBezTo>
                  <a:cubicBezTo>
                    <a:pt x="3662" y="32075"/>
                    <a:pt x="-12095" y="83637"/>
                    <a:pt x="9990" y="125158"/>
                  </a:cubicBezTo>
                  <a:cubicBezTo>
                    <a:pt x="25391" y="154113"/>
                    <a:pt x="56052" y="171651"/>
                    <a:pt x="88818" y="170246"/>
                  </a:cubicBezTo>
                  <a:cubicBezTo>
                    <a:pt x="130823" y="168436"/>
                    <a:pt x="165018" y="136718"/>
                    <a:pt x="193593" y="105952"/>
                  </a:cubicBezTo>
                </a:path>
              </a:pathLst>
            </a:custGeom>
            <a:solidFill>
              <a:srgbClr val="26323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489FEFB-3E1F-4E42-8640-66457395C8EB}"/>
                </a:ext>
              </a:extLst>
            </p:cNvPr>
            <p:cNvSpPr/>
            <p:nvPr/>
          </p:nvSpPr>
          <p:spPr>
            <a:xfrm>
              <a:off x="6680782" y="4092336"/>
              <a:ext cx="56560" cy="97718"/>
            </a:xfrm>
            <a:custGeom>
              <a:avLst/>
              <a:gdLst>
                <a:gd name="connsiteX0" fmla="*/ 40248 w 56560"/>
                <a:gd name="connsiteY0" fmla="*/ 14068 h 97718"/>
                <a:gd name="connsiteX1" fmla="*/ 19779 w 56560"/>
                <a:gd name="connsiteY1" fmla="*/ 331 h 97718"/>
                <a:gd name="connsiteX2" fmla="*/ 19674 w 56560"/>
                <a:gd name="connsiteY2" fmla="*/ 352 h 97718"/>
                <a:gd name="connsiteX3" fmla="*/ 1290 w 56560"/>
                <a:gd name="connsiteY3" fmla="*/ 19402 h 97718"/>
                <a:gd name="connsiteX4" fmla="*/ 2433 w 56560"/>
                <a:gd name="connsiteY4" fmla="*/ 46739 h 97718"/>
                <a:gd name="connsiteX5" fmla="*/ 21483 w 56560"/>
                <a:gd name="connsiteY5" fmla="*/ 84839 h 97718"/>
                <a:gd name="connsiteX6" fmla="*/ 46153 w 56560"/>
                <a:gd name="connsiteY6" fmla="*/ 96841 h 97718"/>
                <a:gd name="connsiteX7" fmla="*/ 56345 w 56560"/>
                <a:gd name="connsiteY7" fmla="*/ 69885 h 97718"/>
                <a:gd name="connsiteX8" fmla="*/ 36533 w 56560"/>
                <a:gd name="connsiteY8" fmla="*/ 3210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0" h="97718">
                  <a:moveTo>
                    <a:pt x="40248" y="14068"/>
                  </a:moveTo>
                  <a:cubicBezTo>
                    <a:pt x="38389" y="4623"/>
                    <a:pt x="29225" y="-1527"/>
                    <a:pt x="19779" y="331"/>
                  </a:cubicBezTo>
                  <a:cubicBezTo>
                    <a:pt x="19744" y="338"/>
                    <a:pt x="19709" y="345"/>
                    <a:pt x="19674" y="352"/>
                  </a:cubicBezTo>
                  <a:cubicBezTo>
                    <a:pt x="10519" y="2856"/>
                    <a:pt x="3466" y="10165"/>
                    <a:pt x="1290" y="19402"/>
                  </a:cubicBezTo>
                  <a:cubicBezTo>
                    <a:pt x="-757" y="28455"/>
                    <a:pt x="-362" y="37889"/>
                    <a:pt x="2433" y="46739"/>
                  </a:cubicBezTo>
                  <a:cubicBezTo>
                    <a:pt x="6288" y="60541"/>
                    <a:pt x="12755" y="73475"/>
                    <a:pt x="21483" y="84839"/>
                  </a:cubicBezTo>
                  <a:cubicBezTo>
                    <a:pt x="27484" y="92650"/>
                    <a:pt x="37009" y="100365"/>
                    <a:pt x="46153" y="96841"/>
                  </a:cubicBezTo>
                  <a:cubicBezTo>
                    <a:pt x="55297" y="93316"/>
                    <a:pt x="57297" y="80172"/>
                    <a:pt x="56345" y="69885"/>
                  </a:cubicBezTo>
                  <a:cubicBezTo>
                    <a:pt x="54100" y="46591"/>
                    <a:pt x="47373" y="23950"/>
                    <a:pt x="36533" y="3210"/>
                  </a:cubicBezTo>
                </a:path>
              </a:pathLst>
            </a:custGeom>
            <a:solidFill>
              <a:srgbClr val="FF725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DD927D1-9AE6-4416-8053-AE61444F6A1B}"/>
                </a:ext>
              </a:extLst>
            </p:cNvPr>
            <p:cNvSpPr/>
            <p:nvPr/>
          </p:nvSpPr>
          <p:spPr>
            <a:xfrm>
              <a:off x="6957917" y="3539041"/>
              <a:ext cx="735603" cy="1312981"/>
            </a:xfrm>
            <a:custGeom>
              <a:avLst/>
              <a:gdLst>
                <a:gd name="connsiteX0" fmla="*/ 0 w 735603"/>
                <a:gd name="connsiteY0" fmla="*/ 194365 h 1312981"/>
                <a:gd name="connsiteX1" fmla="*/ 174784 w 735603"/>
                <a:gd name="connsiteY1" fmla="*/ 35107 h 1312981"/>
                <a:gd name="connsiteX2" fmla="*/ 406813 w 735603"/>
                <a:gd name="connsiteY2" fmla="*/ 13771 h 1312981"/>
                <a:gd name="connsiteX3" fmla="*/ 560546 w 735603"/>
                <a:gd name="connsiteY3" fmla="*/ 182173 h 1312981"/>
                <a:gd name="connsiteX4" fmla="*/ 608171 w 735603"/>
                <a:gd name="connsiteY4" fmla="*/ 383722 h 1312981"/>
                <a:gd name="connsiteX5" fmla="*/ 632936 w 735603"/>
                <a:gd name="connsiteY5" fmla="*/ 732242 h 1312981"/>
                <a:gd name="connsiteX6" fmla="*/ 639794 w 735603"/>
                <a:gd name="connsiteY6" fmla="*/ 933314 h 1312981"/>
                <a:gd name="connsiteX7" fmla="*/ 667226 w 735603"/>
                <a:gd name="connsiteY7" fmla="*/ 1077904 h 1312981"/>
                <a:gd name="connsiteX8" fmla="*/ 698564 w 735603"/>
                <a:gd name="connsiteY8" fmla="*/ 1308695 h 1312981"/>
                <a:gd name="connsiteX9" fmla="*/ 319183 w 735603"/>
                <a:gd name="connsiteY9" fmla="*/ 1266880 h 1312981"/>
                <a:gd name="connsiteX10" fmla="*/ 276797 w 735603"/>
                <a:gd name="connsiteY10" fmla="*/ 837017 h 131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603" h="1312981">
                  <a:moveTo>
                    <a:pt x="0" y="194365"/>
                  </a:moveTo>
                  <a:cubicBezTo>
                    <a:pt x="45053" y="128547"/>
                    <a:pt x="103442" y="70540"/>
                    <a:pt x="174784" y="35107"/>
                  </a:cubicBezTo>
                  <a:cubicBezTo>
                    <a:pt x="246126" y="-326"/>
                    <a:pt x="331280" y="-11661"/>
                    <a:pt x="406813" y="13771"/>
                  </a:cubicBezTo>
                  <a:cubicBezTo>
                    <a:pt x="482346" y="39203"/>
                    <a:pt x="545782" y="103877"/>
                    <a:pt x="560546" y="182173"/>
                  </a:cubicBezTo>
                  <a:cubicBezTo>
                    <a:pt x="572262" y="244276"/>
                    <a:pt x="562165" y="340860"/>
                    <a:pt x="608171" y="383722"/>
                  </a:cubicBezTo>
                  <a:cubicBezTo>
                    <a:pt x="703421" y="471352"/>
                    <a:pt x="688753" y="637373"/>
                    <a:pt x="632936" y="732242"/>
                  </a:cubicBezTo>
                  <a:cubicBezTo>
                    <a:pt x="632936" y="732242"/>
                    <a:pt x="546545" y="837017"/>
                    <a:pt x="639794" y="933314"/>
                  </a:cubicBezTo>
                  <a:cubicBezTo>
                    <a:pt x="639794" y="933314"/>
                    <a:pt x="694753" y="972272"/>
                    <a:pt x="667226" y="1077904"/>
                  </a:cubicBezTo>
                  <a:cubicBezTo>
                    <a:pt x="624364" y="1242782"/>
                    <a:pt x="812102" y="1334412"/>
                    <a:pt x="698564" y="1308695"/>
                  </a:cubicBezTo>
                  <a:lnTo>
                    <a:pt x="319183" y="1266880"/>
                  </a:lnTo>
                  <a:lnTo>
                    <a:pt x="276797" y="837017"/>
                  </a:lnTo>
                </a:path>
              </a:pathLst>
            </a:custGeom>
            <a:solidFill>
              <a:srgbClr val="26323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6404CF2-7C2C-4CF0-8353-1409313B1084}"/>
                </a:ext>
              </a:extLst>
            </p:cNvPr>
            <p:cNvSpPr/>
            <p:nvPr/>
          </p:nvSpPr>
          <p:spPr>
            <a:xfrm>
              <a:off x="6448931" y="3965530"/>
              <a:ext cx="557468" cy="888873"/>
            </a:xfrm>
            <a:custGeom>
              <a:avLst/>
              <a:gdLst>
                <a:gd name="connsiteX0" fmla="*/ 285244 w 557468"/>
                <a:gd name="connsiteY0" fmla="*/ 0 h 888873"/>
                <a:gd name="connsiteX1" fmla="*/ 255335 w 557468"/>
                <a:gd name="connsiteY1" fmla="*/ 79343 h 888873"/>
                <a:gd name="connsiteX2" fmla="*/ 276005 w 557468"/>
                <a:gd name="connsiteY2" fmla="*/ 165068 h 888873"/>
                <a:gd name="connsiteX3" fmla="*/ 276005 w 557468"/>
                <a:gd name="connsiteY3" fmla="*/ 252032 h 888873"/>
                <a:gd name="connsiteX4" fmla="*/ 161705 w 557468"/>
                <a:gd name="connsiteY4" fmla="*/ 347282 h 888873"/>
                <a:gd name="connsiteX5" fmla="*/ 67407 w 557468"/>
                <a:gd name="connsiteY5" fmla="*/ 550069 h 888873"/>
                <a:gd name="connsiteX6" fmla="*/ 66169 w 557468"/>
                <a:gd name="connsiteY6" fmla="*/ 618077 h 888873"/>
                <a:gd name="connsiteX7" fmla="*/ 16639 w 557468"/>
                <a:gd name="connsiteY7" fmla="*/ 678371 h 888873"/>
                <a:gd name="connsiteX8" fmla="*/ 14734 w 557468"/>
                <a:gd name="connsiteY8" fmla="*/ 795338 h 888873"/>
                <a:gd name="connsiteX9" fmla="*/ 93410 w 557468"/>
                <a:gd name="connsiteY9" fmla="*/ 888873 h 888873"/>
                <a:gd name="connsiteX10" fmla="*/ 557468 w 557468"/>
                <a:gd name="connsiteY10" fmla="*/ 585883 h 8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468" h="888873">
                  <a:moveTo>
                    <a:pt x="285244" y="0"/>
                  </a:moveTo>
                  <a:cubicBezTo>
                    <a:pt x="261431" y="17431"/>
                    <a:pt x="253145" y="49911"/>
                    <a:pt x="255335" y="79343"/>
                  </a:cubicBezTo>
                  <a:cubicBezTo>
                    <a:pt x="257526" y="108776"/>
                    <a:pt x="268385" y="136493"/>
                    <a:pt x="276005" y="165068"/>
                  </a:cubicBezTo>
                  <a:cubicBezTo>
                    <a:pt x="283625" y="193643"/>
                    <a:pt x="287530" y="224695"/>
                    <a:pt x="276005" y="252032"/>
                  </a:cubicBezTo>
                  <a:cubicBezTo>
                    <a:pt x="256955" y="298704"/>
                    <a:pt x="202757" y="317754"/>
                    <a:pt x="161705" y="347282"/>
                  </a:cubicBezTo>
                  <a:cubicBezTo>
                    <a:pt x="97258" y="393972"/>
                    <a:pt x="61579" y="470700"/>
                    <a:pt x="67407" y="550069"/>
                  </a:cubicBezTo>
                  <a:cubicBezTo>
                    <a:pt x="69312" y="572929"/>
                    <a:pt x="74551" y="596741"/>
                    <a:pt x="66169" y="618077"/>
                  </a:cubicBezTo>
                  <a:cubicBezTo>
                    <a:pt x="56644" y="642461"/>
                    <a:pt x="31784" y="657035"/>
                    <a:pt x="16639" y="678371"/>
                  </a:cubicBezTo>
                  <a:cubicBezTo>
                    <a:pt x="-6983" y="711803"/>
                    <a:pt x="-3459" y="758666"/>
                    <a:pt x="14734" y="795338"/>
                  </a:cubicBezTo>
                  <a:cubicBezTo>
                    <a:pt x="32927" y="832009"/>
                    <a:pt x="63502" y="860870"/>
                    <a:pt x="93410" y="888873"/>
                  </a:cubicBezTo>
                  <a:cubicBezTo>
                    <a:pt x="233526" y="767148"/>
                    <a:pt x="389665" y="665202"/>
                    <a:pt x="557468" y="585883"/>
                  </a:cubicBezTo>
                </a:path>
              </a:pathLst>
            </a:custGeom>
            <a:solidFill>
              <a:srgbClr val="263238"/>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6C9A16A-9B99-4791-B76D-CD6E641D2375}"/>
                </a:ext>
              </a:extLst>
            </p:cNvPr>
            <p:cNvSpPr/>
            <p:nvPr/>
          </p:nvSpPr>
          <p:spPr>
            <a:xfrm>
              <a:off x="6553486" y="4143590"/>
              <a:ext cx="128015" cy="79781"/>
            </a:xfrm>
            <a:custGeom>
              <a:avLst/>
              <a:gdLst>
                <a:gd name="connsiteX0" fmla="*/ 128015 w 128015"/>
                <a:gd name="connsiteY0" fmla="*/ 2058 h 79781"/>
                <a:gd name="connsiteX1" fmla="*/ 103727 w 128015"/>
                <a:gd name="connsiteY1" fmla="*/ 3772 h 79781"/>
                <a:gd name="connsiteX2" fmla="*/ 47339 w 128015"/>
                <a:gd name="connsiteY2" fmla="*/ 17298 h 79781"/>
                <a:gd name="connsiteX3" fmla="*/ 7238 w 128015"/>
                <a:gd name="connsiteY3" fmla="*/ 56827 h 79781"/>
                <a:gd name="connsiteX4" fmla="*/ 380 w 128015"/>
                <a:gd name="connsiteY4" fmla="*/ 79782 h 79781"/>
                <a:gd name="connsiteX5" fmla="*/ 380 w 128015"/>
                <a:gd name="connsiteY5" fmla="*/ 73210 h 79781"/>
                <a:gd name="connsiteX6" fmla="*/ 4476 w 128015"/>
                <a:gd name="connsiteY6" fmla="*/ 55493 h 79781"/>
                <a:gd name="connsiteX7" fmla="*/ 45624 w 128015"/>
                <a:gd name="connsiteY7" fmla="*/ 12821 h 79781"/>
                <a:gd name="connsiteX8" fmla="*/ 103631 w 128015"/>
                <a:gd name="connsiteY8" fmla="*/ 248 h 79781"/>
                <a:gd name="connsiteX9" fmla="*/ 128015 w 128015"/>
                <a:gd name="connsiteY9" fmla="*/ 2058 h 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5" h="79781">
                  <a:moveTo>
                    <a:pt x="128015" y="2058"/>
                  </a:moveTo>
                  <a:cubicBezTo>
                    <a:pt x="119960" y="3109"/>
                    <a:pt x="111850" y="3681"/>
                    <a:pt x="103727" y="3772"/>
                  </a:cubicBezTo>
                  <a:cubicBezTo>
                    <a:pt x="84238" y="4631"/>
                    <a:pt x="65096" y="9222"/>
                    <a:pt x="47339" y="17298"/>
                  </a:cubicBezTo>
                  <a:cubicBezTo>
                    <a:pt x="29924" y="25614"/>
                    <a:pt x="15804" y="39533"/>
                    <a:pt x="7238" y="56827"/>
                  </a:cubicBezTo>
                  <a:cubicBezTo>
                    <a:pt x="4211" y="64237"/>
                    <a:pt x="1914" y="71925"/>
                    <a:pt x="380" y="79782"/>
                  </a:cubicBezTo>
                  <a:cubicBezTo>
                    <a:pt x="-127" y="77621"/>
                    <a:pt x="-127" y="75371"/>
                    <a:pt x="380" y="73210"/>
                  </a:cubicBezTo>
                  <a:cubicBezTo>
                    <a:pt x="803" y="67125"/>
                    <a:pt x="2185" y="61146"/>
                    <a:pt x="4476" y="55493"/>
                  </a:cubicBezTo>
                  <a:cubicBezTo>
                    <a:pt x="12566" y="36752"/>
                    <a:pt x="27189" y="21587"/>
                    <a:pt x="45624" y="12821"/>
                  </a:cubicBezTo>
                  <a:cubicBezTo>
                    <a:pt x="63816" y="4464"/>
                    <a:pt x="83612" y="174"/>
                    <a:pt x="103631" y="248"/>
                  </a:cubicBezTo>
                  <a:cubicBezTo>
                    <a:pt x="111804" y="-395"/>
                    <a:pt x="120027" y="215"/>
                    <a:pt x="128015" y="2058"/>
                  </a:cubicBezTo>
                  <a:close/>
                </a:path>
              </a:pathLst>
            </a:custGeom>
            <a:solidFill>
              <a:srgbClr val="455A6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F71D4FE-D809-49BC-9D5B-E81AC7338152}"/>
                </a:ext>
              </a:extLst>
            </p:cNvPr>
            <p:cNvSpPr/>
            <p:nvPr/>
          </p:nvSpPr>
          <p:spPr>
            <a:xfrm>
              <a:off x="8153400" y="4253241"/>
              <a:ext cx="355653" cy="381515"/>
            </a:xfrm>
            <a:custGeom>
              <a:avLst/>
              <a:gdLst>
                <a:gd name="connsiteX0" fmla="*/ 0 w 355653"/>
                <a:gd name="connsiteY0" fmla="*/ 321508 h 381515"/>
                <a:gd name="connsiteX1" fmla="*/ 185833 w 355653"/>
                <a:gd name="connsiteY1" fmla="*/ 381515 h 381515"/>
                <a:gd name="connsiteX2" fmla="*/ 322231 w 355653"/>
                <a:gd name="connsiteY2" fmla="*/ 273121 h 381515"/>
                <a:gd name="connsiteX3" fmla="*/ 311087 w 355653"/>
                <a:gd name="connsiteY3" fmla="*/ 240069 h 381515"/>
                <a:gd name="connsiteX4" fmla="*/ 332708 w 355653"/>
                <a:gd name="connsiteY4" fmla="*/ 163107 h 381515"/>
                <a:gd name="connsiteX5" fmla="*/ 346138 w 355653"/>
                <a:gd name="connsiteY5" fmla="*/ 93956 h 381515"/>
                <a:gd name="connsiteX6" fmla="*/ 331184 w 355653"/>
                <a:gd name="connsiteY6" fmla="*/ 81764 h 381515"/>
                <a:gd name="connsiteX7" fmla="*/ 335185 w 355653"/>
                <a:gd name="connsiteY7" fmla="*/ 11660 h 381515"/>
                <a:gd name="connsiteX8" fmla="*/ 307181 w 355653"/>
                <a:gd name="connsiteY8" fmla="*/ 1563 h 381515"/>
                <a:gd name="connsiteX9" fmla="*/ 154781 w 355653"/>
                <a:gd name="connsiteY9" fmla="*/ 58142 h 381515"/>
                <a:gd name="connsiteX10" fmla="*/ 57531 w 355653"/>
                <a:gd name="connsiteY10" fmla="*/ 123292 h 38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53" h="381515">
                  <a:moveTo>
                    <a:pt x="0" y="321508"/>
                  </a:moveTo>
                  <a:lnTo>
                    <a:pt x="185833" y="381515"/>
                  </a:lnTo>
                  <a:cubicBezTo>
                    <a:pt x="185833" y="381515"/>
                    <a:pt x="314896" y="302172"/>
                    <a:pt x="322231" y="273121"/>
                  </a:cubicBezTo>
                  <a:cubicBezTo>
                    <a:pt x="329565" y="244070"/>
                    <a:pt x="316039" y="239498"/>
                    <a:pt x="311087" y="240069"/>
                  </a:cubicBezTo>
                  <a:cubicBezTo>
                    <a:pt x="311087" y="240069"/>
                    <a:pt x="357092" y="199874"/>
                    <a:pt x="332708" y="163107"/>
                  </a:cubicBezTo>
                  <a:cubicBezTo>
                    <a:pt x="332708" y="163107"/>
                    <a:pt x="373666" y="119864"/>
                    <a:pt x="346138" y="93956"/>
                  </a:cubicBezTo>
                  <a:lnTo>
                    <a:pt x="331184" y="81764"/>
                  </a:lnTo>
                  <a:cubicBezTo>
                    <a:pt x="331184" y="81764"/>
                    <a:pt x="351092" y="41854"/>
                    <a:pt x="335185" y="11660"/>
                  </a:cubicBezTo>
                  <a:cubicBezTo>
                    <a:pt x="329706" y="1744"/>
                    <a:pt x="317727" y="-2575"/>
                    <a:pt x="307181" y="1563"/>
                  </a:cubicBezTo>
                  <a:lnTo>
                    <a:pt x="154781" y="58142"/>
                  </a:lnTo>
                  <a:lnTo>
                    <a:pt x="57531" y="123292"/>
                  </a:lnTo>
                  <a:close/>
                </a:path>
              </a:pathLst>
            </a:custGeom>
            <a:solidFill>
              <a:srgbClr val="FFBE9D"/>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FEFBF0-6BA2-4C84-A2B8-90CC8E394C36}"/>
                </a:ext>
              </a:extLst>
            </p:cNvPr>
            <p:cNvSpPr/>
            <p:nvPr/>
          </p:nvSpPr>
          <p:spPr>
            <a:xfrm>
              <a:off x="8380857" y="4121931"/>
              <a:ext cx="94773" cy="192500"/>
            </a:xfrm>
            <a:custGeom>
              <a:avLst/>
              <a:gdLst>
                <a:gd name="connsiteX0" fmla="*/ 0 w 94773"/>
                <a:gd name="connsiteY0" fmla="*/ 192500 h 192500"/>
                <a:gd name="connsiteX1" fmla="*/ 51911 w 94773"/>
                <a:gd name="connsiteY1" fmla="*/ 4096 h 192500"/>
                <a:gd name="connsiteX2" fmla="*/ 94774 w 94773"/>
                <a:gd name="connsiteY2" fmla="*/ 0 h 192500"/>
                <a:gd name="connsiteX3" fmla="*/ 54197 w 94773"/>
                <a:gd name="connsiteY3" fmla="*/ 149638 h 192500"/>
                <a:gd name="connsiteX4" fmla="*/ 0 w 94773"/>
                <a:gd name="connsiteY4" fmla="*/ 192500 h 1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73" h="192500">
                  <a:moveTo>
                    <a:pt x="0" y="192500"/>
                  </a:moveTo>
                  <a:lnTo>
                    <a:pt x="51911" y="4096"/>
                  </a:lnTo>
                  <a:lnTo>
                    <a:pt x="94774" y="0"/>
                  </a:lnTo>
                  <a:lnTo>
                    <a:pt x="54197" y="149638"/>
                  </a:lnTo>
                  <a:lnTo>
                    <a:pt x="0" y="192500"/>
                  </a:lnTo>
                  <a:close/>
                </a:path>
              </a:pathLst>
            </a:custGeom>
            <a:solidFill>
              <a:srgbClr val="FAFAF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AE6FE5-AB5D-4DFB-9834-526FB1BB3307}"/>
                </a:ext>
              </a:extLst>
            </p:cNvPr>
            <p:cNvSpPr/>
            <p:nvPr/>
          </p:nvSpPr>
          <p:spPr>
            <a:xfrm>
              <a:off x="8169592" y="4241088"/>
              <a:ext cx="218045" cy="300418"/>
            </a:xfrm>
            <a:custGeom>
              <a:avLst/>
              <a:gdLst>
                <a:gd name="connsiteX0" fmla="*/ 0 w 218045"/>
                <a:gd name="connsiteY0" fmla="*/ 274987 h 300418"/>
                <a:gd name="connsiteX1" fmla="*/ 45720 w 218045"/>
                <a:gd name="connsiteY1" fmla="*/ 123158 h 300418"/>
                <a:gd name="connsiteX2" fmla="*/ 210312 w 218045"/>
                <a:gd name="connsiteY2" fmla="*/ 0 h 300418"/>
                <a:gd name="connsiteX3" fmla="*/ 210312 w 218045"/>
                <a:gd name="connsiteY3" fmla="*/ 56483 h 300418"/>
                <a:gd name="connsiteX4" fmla="*/ 162211 w 218045"/>
                <a:gd name="connsiteY4" fmla="*/ 121444 h 300418"/>
                <a:gd name="connsiteX5" fmla="*/ 132969 w 218045"/>
                <a:gd name="connsiteY5" fmla="*/ 174974 h 300418"/>
                <a:gd name="connsiteX6" fmla="*/ 138303 w 218045"/>
                <a:gd name="connsiteY6" fmla="*/ 300419 h 3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45" h="300418">
                  <a:moveTo>
                    <a:pt x="0" y="274987"/>
                  </a:moveTo>
                  <a:lnTo>
                    <a:pt x="45720" y="123158"/>
                  </a:lnTo>
                  <a:lnTo>
                    <a:pt x="210312" y="0"/>
                  </a:lnTo>
                  <a:cubicBezTo>
                    <a:pt x="220623" y="17416"/>
                    <a:pt x="220623" y="39067"/>
                    <a:pt x="210312" y="56483"/>
                  </a:cubicBezTo>
                  <a:cubicBezTo>
                    <a:pt x="192881" y="87535"/>
                    <a:pt x="167831" y="112776"/>
                    <a:pt x="162211" y="121444"/>
                  </a:cubicBezTo>
                  <a:cubicBezTo>
                    <a:pt x="156591" y="130111"/>
                    <a:pt x="132969" y="174974"/>
                    <a:pt x="132969" y="174974"/>
                  </a:cubicBezTo>
                  <a:cubicBezTo>
                    <a:pt x="148573" y="215048"/>
                    <a:pt x="150449" y="259165"/>
                    <a:pt x="138303" y="300419"/>
                  </a:cubicBezTo>
                </a:path>
              </a:pathLst>
            </a:custGeom>
            <a:solidFill>
              <a:srgbClr val="FFBE9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FF7E65-AA7A-4416-959D-80C746B50951}"/>
                </a:ext>
              </a:extLst>
            </p:cNvPr>
            <p:cNvSpPr/>
            <p:nvPr/>
          </p:nvSpPr>
          <p:spPr>
            <a:xfrm>
              <a:off x="8169783" y="4237945"/>
              <a:ext cx="220148" cy="303561"/>
            </a:xfrm>
            <a:custGeom>
              <a:avLst/>
              <a:gdLst>
                <a:gd name="connsiteX0" fmla="*/ 138017 w 220148"/>
                <a:gd name="connsiteY0" fmla="*/ 303562 h 303561"/>
                <a:gd name="connsiteX1" fmla="*/ 139541 w 220148"/>
                <a:gd name="connsiteY1" fmla="*/ 294799 h 303561"/>
                <a:gd name="connsiteX2" fmla="*/ 141446 w 220148"/>
                <a:gd name="connsiteY2" fmla="*/ 284131 h 303561"/>
                <a:gd name="connsiteX3" fmla="*/ 143256 w 220148"/>
                <a:gd name="connsiteY3" fmla="*/ 269653 h 303561"/>
                <a:gd name="connsiteX4" fmla="*/ 143256 w 220148"/>
                <a:gd name="connsiteY4" fmla="*/ 229648 h 303561"/>
                <a:gd name="connsiteX5" fmla="*/ 130969 w 220148"/>
                <a:gd name="connsiteY5" fmla="*/ 178975 h 303561"/>
                <a:gd name="connsiteX6" fmla="*/ 130969 w 220148"/>
                <a:gd name="connsiteY6" fmla="*/ 178022 h 303561"/>
                <a:gd name="connsiteX7" fmla="*/ 130969 w 220148"/>
                <a:gd name="connsiteY7" fmla="*/ 177260 h 303561"/>
                <a:gd name="connsiteX8" fmla="*/ 151733 w 220148"/>
                <a:gd name="connsiteY8" fmla="*/ 138589 h 303561"/>
                <a:gd name="connsiteX9" fmla="*/ 157258 w 220148"/>
                <a:gd name="connsiteY9" fmla="*/ 128302 h 303561"/>
                <a:gd name="connsiteX10" fmla="*/ 160210 w 220148"/>
                <a:gd name="connsiteY10" fmla="*/ 122968 h 303561"/>
                <a:gd name="connsiteX11" fmla="*/ 163925 w 220148"/>
                <a:gd name="connsiteY11" fmla="*/ 118015 h 303561"/>
                <a:gd name="connsiteX12" fmla="*/ 179832 w 220148"/>
                <a:gd name="connsiteY12" fmla="*/ 98965 h 303561"/>
                <a:gd name="connsiteX13" fmla="*/ 209074 w 220148"/>
                <a:gd name="connsiteY13" fmla="*/ 55817 h 303561"/>
                <a:gd name="connsiteX14" fmla="*/ 208026 w 220148"/>
                <a:gd name="connsiteY14" fmla="*/ 4667 h 303561"/>
                <a:gd name="connsiteX15" fmla="*/ 211550 w 220148"/>
                <a:gd name="connsiteY15" fmla="*/ 5239 h 303561"/>
                <a:gd name="connsiteX16" fmla="*/ 197453 w 220148"/>
                <a:gd name="connsiteY16" fmla="*/ 15812 h 303561"/>
                <a:gd name="connsiteX17" fmla="*/ 46672 w 220148"/>
                <a:gd name="connsiteY17" fmla="*/ 128016 h 303561"/>
                <a:gd name="connsiteX18" fmla="*/ 47434 w 220148"/>
                <a:gd name="connsiteY18" fmla="*/ 126968 h 303561"/>
                <a:gd name="connsiteX19" fmla="*/ 13430 w 220148"/>
                <a:gd name="connsiteY19" fmla="*/ 236982 h 303561"/>
                <a:gd name="connsiteX20" fmla="*/ 3905 w 220148"/>
                <a:gd name="connsiteY20" fmla="*/ 267557 h 303561"/>
                <a:gd name="connsiteX21" fmla="*/ 1143 w 220148"/>
                <a:gd name="connsiteY21" fmla="*/ 275558 h 303561"/>
                <a:gd name="connsiteX22" fmla="*/ 0 w 220148"/>
                <a:gd name="connsiteY22" fmla="*/ 278225 h 303561"/>
                <a:gd name="connsiteX23" fmla="*/ 571 w 220148"/>
                <a:gd name="connsiteY23" fmla="*/ 275368 h 303561"/>
                <a:gd name="connsiteX24" fmla="*/ 2667 w 220148"/>
                <a:gd name="connsiteY24" fmla="*/ 267271 h 303561"/>
                <a:gd name="connsiteX25" fmla="*/ 11430 w 220148"/>
                <a:gd name="connsiteY25" fmla="*/ 236315 h 303561"/>
                <a:gd name="connsiteX26" fmla="*/ 43720 w 220148"/>
                <a:gd name="connsiteY26" fmla="*/ 125730 h 303561"/>
                <a:gd name="connsiteX27" fmla="*/ 43720 w 220148"/>
                <a:gd name="connsiteY27" fmla="*/ 125063 h 303561"/>
                <a:gd name="connsiteX28" fmla="*/ 44291 w 220148"/>
                <a:gd name="connsiteY28" fmla="*/ 125063 h 303561"/>
                <a:gd name="connsiteX29" fmla="*/ 194500 w 220148"/>
                <a:gd name="connsiteY29" fmla="*/ 12192 h 303561"/>
                <a:gd name="connsiteX30" fmla="*/ 208693 w 220148"/>
                <a:gd name="connsiteY30" fmla="*/ 1619 h 303561"/>
                <a:gd name="connsiteX31" fmla="*/ 210884 w 220148"/>
                <a:gd name="connsiteY31" fmla="*/ 0 h 303561"/>
                <a:gd name="connsiteX32" fmla="*/ 212217 w 220148"/>
                <a:gd name="connsiteY32" fmla="*/ 2191 h 303561"/>
                <a:gd name="connsiteX33" fmla="*/ 213550 w 220148"/>
                <a:gd name="connsiteY33" fmla="*/ 58388 h 303561"/>
                <a:gd name="connsiteX34" fmla="*/ 183451 w 220148"/>
                <a:gd name="connsiteY34" fmla="*/ 102203 h 303561"/>
                <a:gd name="connsiteX35" fmla="*/ 167545 w 220148"/>
                <a:gd name="connsiteY35" fmla="*/ 121253 h 303561"/>
                <a:gd name="connsiteX36" fmla="*/ 163925 w 220148"/>
                <a:gd name="connsiteY36" fmla="*/ 125921 h 303561"/>
                <a:gd name="connsiteX37" fmla="*/ 161068 w 220148"/>
                <a:gd name="connsiteY37" fmla="*/ 131064 h 303561"/>
                <a:gd name="connsiteX38" fmla="*/ 155448 w 220148"/>
                <a:gd name="connsiteY38" fmla="*/ 141351 h 303561"/>
                <a:gd name="connsiteX39" fmla="*/ 134398 w 220148"/>
                <a:gd name="connsiteY39" fmla="*/ 179451 h 303561"/>
                <a:gd name="connsiteX40" fmla="*/ 134398 w 220148"/>
                <a:gd name="connsiteY40" fmla="*/ 177737 h 303561"/>
                <a:gd name="connsiteX41" fmla="*/ 146209 w 220148"/>
                <a:gd name="connsiteY41" fmla="*/ 229838 h 303561"/>
                <a:gd name="connsiteX42" fmla="*/ 145352 w 220148"/>
                <a:gd name="connsiteY42" fmla="*/ 270224 h 303561"/>
                <a:gd name="connsiteX43" fmla="*/ 142970 w 220148"/>
                <a:gd name="connsiteY43" fmla="*/ 284797 h 303561"/>
                <a:gd name="connsiteX44" fmla="*/ 140494 w 220148"/>
                <a:gd name="connsiteY44" fmla="*/ 295370 h 303561"/>
                <a:gd name="connsiteX45" fmla="*/ 138017 w 220148"/>
                <a:gd name="connsiteY45" fmla="*/ 303561 h 3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148" h="303561">
                  <a:moveTo>
                    <a:pt x="138017" y="303562"/>
                  </a:moveTo>
                  <a:cubicBezTo>
                    <a:pt x="138245" y="300599"/>
                    <a:pt x="138755" y="297664"/>
                    <a:pt x="139541" y="294799"/>
                  </a:cubicBezTo>
                  <a:cubicBezTo>
                    <a:pt x="140208" y="291941"/>
                    <a:pt x="140875" y="288322"/>
                    <a:pt x="141446" y="284131"/>
                  </a:cubicBezTo>
                  <a:cubicBezTo>
                    <a:pt x="142313" y="279341"/>
                    <a:pt x="142917" y="274508"/>
                    <a:pt x="143256" y="269653"/>
                  </a:cubicBezTo>
                  <a:cubicBezTo>
                    <a:pt x="144551" y="256349"/>
                    <a:pt x="144551" y="242951"/>
                    <a:pt x="143256" y="229648"/>
                  </a:cubicBezTo>
                  <a:cubicBezTo>
                    <a:pt x="141717" y="212237"/>
                    <a:pt x="137575" y="195156"/>
                    <a:pt x="130969" y="178975"/>
                  </a:cubicBezTo>
                  <a:lnTo>
                    <a:pt x="130969" y="178022"/>
                  </a:lnTo>
                  <a:lnTo>
                    <a:pt x="130969" y="177260"/>
                  </a:lnTo>
                  <a:lnTo>
                    <a:pt x="151733" y="138589"/>
                  </a:lnTo>
                  <a:lnTo>
                    <a:pt x="157258" y="128302"/>
                  </a:lnTo>
                  <a:lnTo>
                    <a:pt x="160210" y="122968"/>
                  </a:lnTo>
                  <a:lnTo>
                    <a:pt x="163925" y="118015"/>
                  </a:lnTo>
                  <a:lnTo>
                    <a:pt x="179832" y="98965"/>
                  </a:lnTo>
                  <a:cubicBezTo>
                    <a:pt x="190959" y="85567"/>
                    <a:pt x="200753" y="71116"/>
                    <a:pt x="209074" y="55817"/>
                  </a:cubicBezTo>
                  <a:cubicBezTo>
                    <a:pt x="217511" y="39713"/>
                    <a:pt x="217116" y="20411"/>
                    <a:pt x="208026" y="4667"/>
                  </a:cubicBezTo>
                  <a:lnTo>
                    <a:pt x="211550" y="5239"/>
                  </a:lnTo>
                  <a:lnTo>
                    <a:pt x="197453" y="15812"/>
                  </a:lnTo>
                  <a:lnTo>
                    <a:pt x="46672" y="128016"/>
                  </a:lnTo>
                  <a:lnTo>
                    <a:pt x="47434" y="126968"/>
                  </a:lnTo>
                  <a:cubicBezTo>
                    <a:pt x="33433" y="172212"/>
                    <a:pt x="21717" y="210026"/>
                    <a:pt x="13430" y="236982"/>
                  </a:cubicBezTo>
                  <a:cubicBezTo>
                    <a:pt x="9334" y="249841"/>
                    <a:pt x="6001" y="260032"/>
                    <a:pt x="3905" y="267557"/>
                  </a:cubicBezTo>
                  <a:lnTo>
                    <a:pt x="1143" y="275558"/>
                  </a:lnTo>
                  <a:cubicBezTo>
                    <a:pt x="571" y="277368"/>
                    <a:pt x="191" y="278321"/>
                    <a:pt x="0" y="278225"/>
                  </a:cubicBezTo>
                  <a:cubicBezTo>
                    <a:pt x="66" y="277252"/>
                    <a:pt x="258" y="276291"/>
                    <a:pt x="571" y="275368"/>
                  </a:cubicBezTo>
                  <a:lnTo>
                    <a:pt x="2667" y="267271"/>
                  </a:lnTo>
                  <a:cubicBezTo>
                    <a:pt x="4858" y="259556"/>
                    <a:pt x="7715" y="249269"/>
                    <a:pt x="11430" y="236315"/>
                  </a:cubicBezTo>
                  <a:cubicBezTo>
                    <a:pt x="19336" y="209169"/>
                    <a:pt x="30480" y="171260"/>
                    <a:pt x="43720" y="125730"/>
                  </a:cubicBezTo>
                  <a:lnTo>
                    <a:pt x="43720" y="125063"/>
                  </a:lnTo>
                  <a:lnTo>
                    <a:pt x="44291" y="125063"/>
                  </a:lnTo>
                  <a:lnTo>
                    <a:pt x="194500" y="12192"/>
                  </a:lnTo>
                  <a:lnTo>
                    <a:pt x="208693" y="1619"/>
                  </a:lnTo>
                  <a:lnTo>
                    <a:pt x="210884" y="0"/>
                  </a:lnTo>
                  <a:lnTo>
                    <a:pt x="212217" y="2191"/>
                  </a:lnTo>
                  <a:cubicBezTo>
                    <a:pt x="222297" y="19447"/>
                    <a:pt x="222800" y="40673"/>
                    <a:pt x="213550" y="58388"/>
                  </a:cubicBezTo>
                  <a:cubicBezTo>
                    <a:pt x="204988" y="73950"/>
                    <a:pt x="194906" y="88627"/>
                    <a:pt x="183451" y="102203"/>
                  </a:cubicBezTo>
                  <a:lnTo>
                    <a:pt x="167545" y="121253"/>
                  </a:lnTo>
                  <a:cubicBezTo>
                    <a:pt x="166211" y="122872"/>
                    <a:pt x="164973" y="124396"/>
                    <a:pt x="163925" y="125921"/>
                  </a:cubicBezTo>
                  <a:lnTo>
                    <a:pt x="161068" y="131064"/>
                  </a:lnTo>
                  <a:lnTo>
                    <a:pt x="155448" y="141351"/>
                  </a:lnTo>
                  <a:lnTo>
                    <a:pt x="134398" y="179451"/>
                  </a:lnTo>
                  <a:lnTo>
                    <a:pt x="134398" y="177737"/>
                  </a:lnTo>
                  <a:cubicBezTo>
                    <a:pt x="141002" y="194390"/>
                    <a:pt x="144986" y="211965"/>
                    <a:pt x="146209" y="229838"/>
                  </a:cubicBezTo>
                  <a:cubicBezTo>
                    <a:pt x="147317" y="243294"/>
                    <a:pt x="147029" y="256828"/>
                    <a:pt x="145352" y="270224"/>
                  </a:cubicBezTo>
                  <a:cubicBezTo>
                    <a:pt x="144805" y="275119"/>
                    <a:pt x="144010" y="279983"/>
                    <a:pt x="142970" y="284797"/>
                  </a:cubicBezTo>
                  <a:cubicBezTo>
                    <a:pt x="142362" y="288369"/>
                    <a:pt x="141535" y="291900"/>
                    <a:pt x="140494" y="295370"/>
                  </a:cubicBezTo>
                  <a:cubicBezTo>
                    <a:pt x="139898" y="298165"/>
                    <a:pt x="139070" y="300905"/>
                    <a:pt x="138017" y="303561"/>
                  </a:cubicBezTo>
                  <a:close/>
                </a:path>
              </a:pathLst>
            </a:custGeom>
            <a:solidFill>
              <a:srgbClr val="EB996E"/>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6B051D0-1CFA-49B8-B354-8B14BD2C654A}"/>
                </a:ext>
              </a:extLst>
            </p:cNvPr>
            <p:cNvSpPr/>
            <p:nvPr/>
          </p:nvSpPr>
          <p:spPr>
            <a:xfrm>
              <a:off x="8344066" y="4258614"/>
              <a:ext cx="140613" cy="139940"/>
            </a:xfrm>
            <a:custGeom>
              <a:avLst/>
              <a:gdLst>
                <a:gd name="connsiteX0" fmla="*/ 140613 w 140613"/>
                <a:gd name="connsiteY0" fmla="*/ 76962 h 139940"/>
                <a:gd name="connsiteX1" fmla="*/ 129659 w 140613"/>
                <a:gd name="connsiteY1" fmla="*/ 84392 h 139940"/>
                <a:gd name="connsiteX2" fmla="*/ 98798 w 140613"/>
                <a:gd name="connsiteY2" fmla="*/ 103442 h 139940"/>
                <a:gd name="connsiteX3" fmla="*/ 52793 w 140613"/>
                <a:gd name="connsiteY3" fmla="*/ 130397 h 139940"/>
                <a:gd name="connsiteX4" fmla="*/ 21646 w 140613"/>
                <a:gd name="connsiteY4" fmla="*/ 139922 h 139940"/>
                <a:gd name="connsiteX5" fmla="*/ 5644 w 140613"/>
                <a:gd name="connsiteY5" fmla="*/ 131540 h 139940"/>
                <a:gd name="connsiteX6" fmla="*/ 24 w 140613"/>
                <a:gd name="connsiteY6" fmla="*/ 113824 h 139940"/>
                <a:gd name="connsiteX7" fmla="*/ 14502 w 140613"/>
                <a:gd name="connsiteY7" fmla="*/ 82201 h 139940"/>
                <a:gd name="connsiteX8" fmla="*/ 35457 w 140613"/>
                <a:gd name="connsiteY8" fmla="*/ 58293 h 139940"/>
                <a:gd name="connsiteX9" fmla="*/ 76510 w 140613"/>
                <a:gd name="connsiteY9" fmla="*/ 23717 h 139940"/>
                <a:gd name="connsiteX10" fmla="*/ 107561 w 140613"/>
                <a:gd name="connsiteY10" fmla="*/ 5143 h 139940"/>
                <a:gd name="connsiteX11" fmla="*/ 119658 w 140613"/>
                <a:gd name="connsiteY11" fmla="*/ 0 h 139940"/>
                <a:gd name="connsiteX12" fmla="*/ 108419 w 140613"/>
                <a:gd name="connsiteY12" fmla="*/ 6858 h 139940"/>
                <a:gd name="connsiteX13" fmla="*/ 78510 w 140613"/>
                <a:gd name="connsiteY13" fmla="*/ 26575 h 139940"/>
                <a:gd name="connsiteX14" fmla="*/ 38791 w 140613"/>
                <a:gd name="connsiteY14" fmla="*/ 61532 h 139940"/>
                <a:gd name="connsiteX15" fmla="*/ 18407 w 140613"/>
                <a:gd name="connsiteY15" fmla="*/ 85154 h 139940"/>
                <a:gd name="connsiteX16" fmla="*/ 4977 w 140613"/>
                <a:gd name="connsiteY16" fmla="*/ 113728 h 139940"/>
                <a:gd name="connsiteX17" fmla="*/ 9454 w 140613"/>
                <a:gd name="connsiteY17" fmla="*/ 128206 h 139940"/>
                <a:gd name="connsiteX18" fmla="*/ 22217 w 140613"/>
                <a:gd name="connsiteY18" fmla="*/ 134874 h 139940"/>
                <a:gd name="connsiteX19" fmla="*/ 50792 w 140613"/>
                <a:gd name="connsiteY19" fmla="*/ 126587 h 139940"/>
                <a:gd name="connsiteX20" fmla="*/ 97370 w 140613"/>
                <a:gd name="connsiteY20" fmla="*/ 100584 h 139940"/>
                <a:gd name="connsiteX21" fmla="*/ 128993 w 140613"/>
                <a:gd name="connsiteY21" fmla="*/ 83344 h 139940"/>
                <a:gd name="connsiteX22" fmla="*/ 140613 w 140613"/>
                <a:gd name="connsiteY22" fmla="*/ 76962 h 1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613" h="139940">
                  <a:moveTo>
                    <a:pt x="140613" y="76962"/>
                  </a:moveTo>
                  <a:cubicBezTo>
                    <a:pt x="137228" y="79810"/>
                    <a:pt x="133557" y="82300"/>
                    <a:pt x="129659" y="84392"/>
                  </a:cubicBezTo>
                  <a:lnTo>
                    <a:pt x="98798" y="103442"/>
                  </a:lnTo>
                  <a:lnTo>
                    <a:pt x="52793" y="130397"/>
                  </a:lnTo>
                  <a:cubicBezTo>
                    <a:pt x="43723" y="136875"/>
                    <a:pt x="32788" y="140219"/>
                    <a:pt x="21646" y="139922"/>
                  </a:cubicBezTo>
                  <a:cubicBezTo>
                    <a:pt x="15433" y="139289"/>
                    <a:pt x="9702" y="136287"/>
                    <a:pt x="5644" y="131540"/>
                  </a:cubicBezTo>
                  <a:cubicBezTo>
                    <a:pt x="1744" y="126480"/>
                    <a:pt x="-246" y="120206"/>
                    <a:pt x="24" y="113824"/>
                  </a:cubicBezTo>
                  <a:cubicBezTo>
                    <a:pt x="1398" y="102021"/>
                    <a:pt x="6465" y="90953"/>
                    <a:pt x="14502" y="82201"/>
                  </a:cubicBezTo>
                  <a:cubicBezTo>
                    <a:pt x="21074" y="73879"/>
                    <a:pt x="28069" y="65899"/>
                    <a:pt x="35457" y="58293"/>
                  </a:cubicBezTo>
                  <a:cubicBezTo>
                    <a:pt x="48035" y="45514"/>
                    <a:pt x="61779" y="33939"/>
                    <a:pt x="76510" y="23717"/>
                  </a:cubicBezTo>
                  <a:cubicBezTo>
                    <a:pt x="86409" y="16801"/>
                    <a:pt x="96786" y="10594"/>
                    <a:pt x="107561" y="5143"/>
                  </a:cubicBezTo>
                  <a:cubicBezTo>
                    <a:pt x="111367" y="2938"/>
                    <a:pt x="115430" y="1211"/>
                    <a:pt x="119658" y="0"/>
                  </a:cubicBezTo>
                  <a:cubicBezTo>
                    <a:pt x="116117" y="2606"/>
                    <a:pt x="112356" y="4901"/>
                    <a:pt x="108419" y="6858"/>
                  </a:cubicBezTo>
                  <a:cubicBezTo>
                    <a:pt x="101180" y="11144"/>
                    <a:pt x="90702" y="17621"/>
                    <a:pt x="78510" y="26575"/>
                  </a:cubicBezTo>
                  <a:cubicBezTo>
                    <a:pt x="64275" y="37044"/>
                    <a:pt x="50984" y="48741"/>
                    <a:pt x="38791" y="61532"/>
                  </a:cubicBezTo>
                  <a:cubicBezTo>
                    <a:pt x="31539" y="68999"/>
                    <a:pt x="24733" y="76887"/>
                    <a:pt x="18407" y="85154"/>
                  </a:cubicBezTo>
                  <a:cubicBezTo>
                    <a:pt x="11056" y="93042"/>
                    <a:pt x="6360" y="103035"/>
                    <a:pt x="4977" y="113728"/>
                  </a:cubicBezTo>
                  <a:cubicBezTo>
                    <a:pt x="4733" y="118929"/>
                    <a:pt x="6316" y="124051"/>
                    <a:pt x="9454" y="128206"/>
                  </a:cubicBezTo>
                  <a:cubicBezTo>
                    <a:pt x="12672" y="132013"/>
                    <a:pt x="17254" y="134407"/>
                    <a:pt x="22217" y="134874"/>
                  </a:cubicBezTo>
                  <a:cubicBezTo>
                    <a:pt x="32393" y="135317"/>
                    <a:pt x="42433" y="132405"/>
                    <a:pt x="50792" y="126587"/>
                  </a:cubicBezTo>
                  <a:lnTo>
                    <a:pt x="97370" y="100584"/>
                  </a:lnTo>
                  <a:lnTo>
                    <a:pt x="128993" y="83344"/>
                  </a:lnTo>
                  <a:cubicBezTo>
                    <a:pt x="132651" y="80847"/>
                    <a:pt x="136543" y="78710"/>
                    <a:pt x="140613" y="76962"/>
                  </a:cubicBezTo>
                  <a:close/>
                </a:path>
              </a:pathLst>
            </a:custGeom>
            <a:solidFill>
              <a:srgbClr val="EB996E"/>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89043D7-5606-48C1-8757-C0AB27290F64}"/>
                </a:ext>
              </a:extLst>
            </p:cNvPr>
            <p:cNvSpPr/>
            <p:nvPr/>
          </p:nvSpPr>
          <p:spPr>
            <a:xfrm>
              <a:off x="8364316" y="4336624"/>
              <a:ext cx="122458" cy="137832"/>
            </a:xfrm>
            <a:custGeom>
              <a:avLst/>
              <a:gdLst>
                <a:gd name="connsiteX0" fmla="*/ 122459 w 122458"/>
                <a:gd name="connsiteY0" fmla="*/ 79724 h 137832"/>
                <a:gd name="connsiteX1" fmla="*/ 112934 w 122458"/>
                <a:gd name="connsiteY1" fmla="*/ 87535 h 137832"/>
                <a:gd name="connsiteX2" fmla="*/ 85026 w 122458"/>
                <a:gd name="connsiteY2" fmla="*/ 106585 h 137832"/>
                <a:gd name="connsiteX3" fmla="*/ 41782 w 122458"/>
                <a:gd name="connsiteY3" fmla="*/ 132302 h 137832"/>
                <a:gd name="connsiteX4" fmla="*/ 27495 w 122458"/>
                <a:gd name="connsiteY4" fmla="*/ 137636 h 137832"/>
                <a:gd name="connsiteX5" fmla="*/ 11493 w 122458"/>
                <a:gd name="connsiteY5" fmla="*/ 133445 h 137832"/>
                <a:gd name="connsiteX6" fmla="*/ 634 w 122458"/>
                <a:gd name="connsiteY6" fmla="*/ 102489 h 137832"/>
                <a:gd name="connsiteX7" fmla="*/ 16541 w 122458"/>
                <a:gd name="connsiteY7" fmla="*/ 73914 h 137832"/>
                <a:gd name="connsiteX8" fmla="*/ 38163 w 122458"/>
                <a:gd name="connsiteY8" fmla="*/ 53150 h 137832"/>
                <a:gd name="connsiteX9" fmla="*/ 78739 w 122458"/>
                <a:gd name="connsiteY9" fmla="*/ 23336 h 137832"/>
                <a:gd name="connsiteX10" fmla="*/ 107314 w 122458"/>
                <a:gd name="connsiteY10" fmla="*/ 5715 h 137832"/>
                <a:gd name="connsiteX11" fmla="*/ 118363 w 122458"/>
                <a:gd name="connsiteY11" fmla="*/ 0 h 137832"/>
                <a:gd name="connsiteX12" fmla="*/ 108838 w 122458"/>
                <a:gd name="connsiteY12" fmla="*/ 7334 h 137832"/>
                <a:gd name="connsiteX13" fmla="*/ 80835 w 122458"/>
                <a:gd name="connsiteY13" fmla="*/ 26384 h 137832"/>
                <a:gd name="connsiteX14" fmla="*/ 41306 w 122458"/>
                <a:gd name="connsiteY14" fmla="*/ 56864 h 137832"/>
                <a:gd name="connsiteX15" fmla="*/ 20351 w 122458"/>
                <a:gd name="connsiteY15" fmla="*/ 77343 h 137832"/>
                <a:gd name="connsiteX16" fmla="*/ 5683 w 122458"/>
                <a:gd name="connsiteY16" fmla="*/ 103537 h 137832"/>
                <a:gd name="connsiteX17" fmla="*/ 14636 w 122458"/>
                <a:gd name="connsiteY17" fmla="*/ 129826 h 137832"/>
                <a:gd name="connsiteX18" fmla="*/ 27114 w 122458"/>
                <a:gd name="connsiteY18" fmla="*/ 133160 h 137832"/>
                <a:gd name="connsiteX19" fmla="*/ 39877 w 122458"/>
                <a:gd name="connsiteY19" fmla="*/ 128397 h 137832"/>
                <a:gd name="connsiteX20" fmla="*/ 83311 w 122458"/>
                <a:gd name="connsiteY20" fmla="*/ 103823 h 137832"/>
                <a:gd name="connsiteX21" fmla="*/ 111886 w 122458"/>
                <a:gd name="connsiteY21" fmla="*/ 85916 h 137832"/>
                <a:gd name="connsiteX22" fmla="*/ 122459 w 122458"/>
                <a:gd name="connsiteY22" fmla="*/ 7972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458" h="137832">
                  <a:moveTo>
                    <a:pt x="122459" y="79724"/>
                  </a:moveTo>
                  <a:cubicBezTo>
                    <a:pt x="119600" y="82691"/>
                    <a:pt x="116403" y="85313"/>
                    <a:pt x="112934" y="87535"/>
                  </a:cubicBezTo>
                  <a:cubicBezTo>
                    <a:pt x="106457" y="92297"/>
                    <a:pt x="96932" y="98869"/>
                    <a:pt x="85026" y="106585"/>
                  </a:cubicBezTo>
                  <a:cubicBezTo>
                    <a:pt x="71083" y="115926"/>
                    <a:pt x="56647" y="124511"/>
                    <a:pt x="41782" y="132302"/>
                  </a:cubicBezTo>
                  <a:cubicBezTo>
                    <a:pt x="37373" y="134913"/>
                    <a:pt x="32536" y="136719"/>
                    <a:pt x="27495" y="137636"/>
                  </a:cubicBezTo>
                  <a:cubicBezTo>
                    <a:pt x="21817" y="138405"/>
                    <a:pt x="16065" y="136898"/>
                    <a:pt x="11493" y="133445"/>
                  </a:cubicBezTo>
                  <a:cubicBezTo>
                    <a:pt x="2476" y="125895"/>
                    <a:pt x="-1691" y="114018"/>
                    <a:pt x="634" y="102489"/>
                  </a:cubicBezTo>
                  <a:cubicBezTo>
                    <a:pt x="3207" y="91682"/>
                    <a:pt x="8711" y="81795"/>
                    <a:pt x="16541" y="73914"/>
                  </a:cubicBezTo>
                  <a:cubicBezTo>
                    <a:pt x="23339" y="66579"/>
                    <a:pt x="30559" y="59646"/>
                    <a:pt x="38163" y="53150"/>
                  </a:cubicBezTo>
                  <a:cubicBezTo>
                    <a:pt x="51037" y="42355"/>
                    <a:pt x="64591" y="32397"/>
                    <a:pt x="78739" y="23336"/>
                  </a:cubicBezTo>
                  <a:cubicBezTo>
                    <a:pt x="90741" y="15526"/>
                    <a:pt x="100647" y="9620"/>
                    <a:pt x="107314" y="5715"/>
                  </a:cubicBezTo>
                  <a:cubicBezTo>
                    <a:pt x="110778" y="3414"/>
                    <a:pt x="114483" y="1497"/>
                    <a:pt x="118363" y="0"/>
                  </a:cubicBezTo>
                  <a:cubicBezTo>
                    <a:pt x="115426" y="2739"/>
                    <a:pt x="112236" y="5194"/>
                    <a:pt x="108838" y="7334"/>
                  </a:cubicBezTo>
                  <a:lnTo>
                    <a:pt x="80835" y="26384"/>
                  </a:lnTo>
                  <a:cubicBezTo>
                    <a:pt x="67114" y="35818"/>
                    <a:pt x="53918" y="45993"/>
                    <a:pt x="41306" y="56864"/>
                  </a:cubicBezTo>
                  <a:cubicBezTo>
                    <a:pt x="33946" y="63297"/>
                    <a:pt x="26951" y="70133"/>
                    <a:pt x="20351" y="77343"/>
                  </a:cubicBezTo>
                  <a:cubicBezTo>
                    <a:pt x="13188" y="84591"/>
                    <a:pt x="8120" y="93642"/>
                    <a:pt x="5683" y="103537"/>
                  </a:cubicBezTo>
                  <a:cubicBezTo>
                    <a:pt x="3765" y="113269"/>
                    <a:pt x="7177" y="123287"/>
                    <a:pt x="14636" y="129826"/>
                  </a:cubicBezTo>
                  <a:cubicBezTo>
                    <a:pt x="18211" y="132503"/>
                    <a:pt x="22680" y="133697"/>
                    <a:pt x="27114" y="133160"/>
                  </a:cubicBezTo>
                  <a:cubicBezTo>
                    <a:pt x="31620" y="132352"/>
                    <a:pt x="35943" y="130739"/>
                    <a:pt x="39877" y="128397"/>
                  </a:cubicBezTo>
                  <a:cubicBezTo>
                    <a:pt x="56736" y="120015"/>
                    <a:pt x="71119" y="111252"/>
                    <a:pt x="83311" y="103823"/>
                  </a:cubicBezTo>
                  <a:lnTo>
                    <a:pt x="111886" y="85916"/>
                  </a:lnTo>
                  <a:cubicBezTo>
                    <a:pt x="115218" y="83540"/>
                    <a:pt x="118757" y="81468"/>
                    <a:pt x="122459" y="79724"/>
                  </a:cubicBezTo>
                  <a:close/>
                </a:path>
              </a:pathLst>
            </a:custGeom>
            <a:solidFill>
              <a:srgbClr val="EB996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53E396-9FFE-4E10-B0FE-FD7DCDB2CAAF}"/>
                </a:ext>
              </a:extLst>
            </p:cNvPr>
            <p:cNvSpPr/>
            <p:nvPr/>
          </p:nvSpPr>
          <p:spPr>
            <a:xfrm>
              <a:off x="8355601" y="4443685"/>
              <a:ext cx="109171" cy="94509"/>
            </a:xfrm>
            <a:custGeom>
              <a:avLst/>
              <a:gdLst>
                <a:gd name="connsiteX0" fmla="*/ 109171 w 109171"/>
                <a:gd name="connsiteY0" fmla="*/ 49625 h 94509"/>
                <a:gd name="connsiteX1" fmla="*/ 101265 w 109171"/>
                <a:gd name="connsiteY1" fmla="*/ 55435 h 94509"/>
                <a:gd name="connsiteX2" fmla="*/ 78977 w 109171"/>
                <a:gd name="connsiteY2" fmla="*/ 69437 h 94509"/>
                <a:gd name="connsiteX3" fmla="*/ 43830 w 109171"/>
                <a:gd name="connsiteY3" fmla="*/ 87249 h 94509"/>
                <a:gd name="connsiteX4" fmla="*/ 21160 w 109171"/>
                <a:gd name="connsiteY4" fmla="*/ 94202 h 94509"/>
                <a:gd name="connsiteX5" fmla="*/ 7825 w 109171"/>
                <a:gd name="connsiteY5" fmla="*/ 92297 h 94509"/>
                <a:gd name="connsiteX6" fmla="*/ 205 w 109171"/>
                <a:gd name="connsiteY6" fmla="*/ 80201 h 94509"/>
                <a:gd name="connsiteX7" fmla="*/ 1348 w 109171"/>
                <a:gd name="connsiteY7" fmla="*/ 66675 h 94509"/>
                <a:gd name="connsiteX8" fmla="*/ 8016 w 109171"/>
                <a:gd name="connsiteY8" fmla="*/ 55340 h 94509"/>
                <a:gd name="connsiteX9" fmla="*/ 25161 w 109171"/>
                <a:gd name="connsiteY9" fmla="*/ 39338 h 94509"/>
                <a:gd name="connsiteX10" fmla="*/ 57546 w 109171"/>
                <a:gd name="connsiteY10" fmla="*/ 16954 h 94509"/>
                <a:gd name="connsiteX11" fmla="*/ 80501 w 109171"/>
                <a:gd name="connsiteY11" fmla="*/ 3905 h 94509"/>
                <a:gd name="connsiteX12" fmla="*/ 89454 w 109171"/>
                <a:gd name="connsiteY12" fmla="*/ 0 h 94509"/>
                <a:gd name="connsiteX13" fmla="*/ 81549 w 109171"/>
                <a:gd name="connsiteY13" fmla="*/ 5524 h 94509"/>
                <a:gd name="connsiteX14" fmla="*/ 59451 w 109171"/>
                <a:gd name="connsiteY14" fmla="*/ 19907 h 94509"/>
                <a:gd name="connsiteX15" fmla="*/ 28113 w 109171"/>
                <a:gd name="connsiteY15" fmla="*/ 42863 h 94509"/>
                <a:gd name="connsiteX16" fmla="*/ 5158 w 109171"/>
                <a:gd name="connsiteY16" fmla="*/ 79438 h 94509"/>
                <a:gd name="connsiteX17" fmla="*/ 10111 w 109171"/>
                <a:gd name="connsiteY17" fmla="*/ 88011 h 94509"/>
                <a:gd name="connsiteX18" fmla="*/ 20589 w 109171"/>
                <a:gd name="connsiteY18" fmla="*/ 89345 h 94509"/>
                <a:gd name="connsiteX19" fmla="*/ 42115 w 109171"/>
                <a:gd name="connsiteY19" fmla="*/ 83058 h 94509"/>
                <a:gd name="connsiteX20" fmla="*/ 77167 w 109171"/>
                <a:gd name="connsiteY20" fmla="*/ 66389 h 94509"/>
                <a:gd name="connsiteX21" fmla="*/ 109171 w 109171"/>
                <a:gd name="connsiteY21" fmla="*/ 49625 h 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171" h="94509">
                  <a:moveTo>
                    <a:pt x="109171" y="49625"/>
                  </a:moveTo>
                  <a:cubicBezTo>
                    <a:pt x="106784" y="51878"/>
                    <a:pt x="104129" y="53830"/>
                    <a:pt x="101265" y="55435"/>
                  </a:cubicBezTo>
                  <a:cubicBezTo>
                    <a:pt x="96122" y="58864"/>
                    <a:pt x="88502" y="63722"/>
                    <a:pt x="78977" y="69437"/>
                  </a:cubicBezTo>
                  <a:cubicBezTo>
                    <a:pt x="67748" y="76291"/>
                    <a:pt x="55996" y="82246"/>
                    <a:pt x="43830" y="87249"/>
                  </a:cubicBezTo>
                  <a:cubicBezTo>
                    <a:pt x="36564" y="90426"/>
                    <a:pt x="28958" y="92759"/>
                    <a:pt x="21160" y="94202"/>
                  </a:cubicBezTo>
                  <a:cubicBezTo>
                    <a:pt x="16625" y="94964"/>
                    <a:pt x="11965" y="94299"/>
                    <a:pt x="7825" y="92297"/>
                  </a:cubicBezTo>
                  <a:cubicBezTo>
                    <a:pt x="3469" y="89744"/>
                    <a:pt x="627" y="85232"/>
                    <a:pt x="205" y="80201"/>
                  </a:cubicBezTo>
                  <a:cubicBezTo>
                    <a:pt x="-284" y="75661"/>
                    <a:pt x="104" y="71069"/>
                    <a:pt x="1348" y="66675"/>
                  </a:cubicBezTo>
                  <a:cubicBezTo>
                    <a:pt x="2586" y="62398"/>
                    <a:pt x="4879" y="58500"/>
                    <a:pt x="8016" y="55340"/>
                  </a:cubicBezTo>
                  <a:cubicBezTo>
                    <a:pt x="13225" y="49489"/>
                    <a:pt x="18965" y="44133"/>
                    <a:pt x="25161" y="39338"/>
                  </a:cubicBezTo>
                  <a:cubicBezTo>
                    <a:pt x="35456" y="31179"/>
                    <a:pt x="46274" y="23702"/>
                    <a:pt x="57546" y="16954"/>
                  </a:cubicBezTo>
                  <a:cubicBezTo>
                    <a:pt x="67071" y="11049"/>
                    <a:pt x="74976" y="6763"/>
                    <a:pt x="80501" y="3905"/>
                  </a:cubicBezTo>
                  <a:cubicBezTo>
                    <a:pt x="83287" y="2189"/>
                    <a:pt x="86301" y="874"/>
                    <a:pt x="89454" y="0"/>
                  </a:cubicBezTo>
                  <a:cubicBezTo>
                    <a:pt x="87057" y="2160"/>
                    <a:pt x="84401" y="4016"/>
                    <a:pt x="81549" y="5524"/>
                  </a:cubicBezTo>
                  <a:lnTo>
                    <a:pt x="59451" y="19907"/>
                  </a:lnTo>
                  <a:cubicBezTo>
                    <a:pt x="48594" y="26982"/>
                    <a:pt x="38133" y="34645"/>
                    <a:pt x="28113" y="42863"/>
                  </a:cubicBezTo>
                  <a:cubicBezTo>
                    <a:pt x="17636" y="52388"/>
                    <a:pt x="2396" y="62865"/>
                    <a:pt x="5158" y="79438"/>
                  </a:cubicBezTo>
                  <a:cubicBezTo>
                    <a:pt x="5287" y="82940"/>
                    <a:pt x="7142" y="86151"/>
                    <a:pt x="10111" y="88011"/>
                  </a:cubicBezTo>
                  <a:cubicBezTo>
                    <a:pt x="13398" y="89471"/>
                    <a:pt x="17041" y="89934"/>
                    <a:pt x="20589" y="89345"/>
                  </a:cubicBezTo>
                  <a:cubicBezTo>
                    <a:pt x="27963" y="88003"/>
                    <a:pt x="35178" y="85896"/>
                    <a:pt x="42115" y="83058"/>
                  </a:cubicBezTo>
                  <a:cubicBezTo>
                    <a:pt x="54166" y="78308"/>
                    <a:pt x="65877" y="72739"/>
                    <a:pt x="77167" y="66389"/>
                  </a:cubicBezTo>
                  <a:cubicBezTo>
                    <a:pt x="87444" y="60084"/>
                    <a:pt x="98137" y="54483"/>
                    <a:pt x="109171" y="49625"/>
                  </a:cubicBezTo>
                  <a:close/>
                </a:path>
              </a:pathLst>
            </a:custGeom>
            <a:solidFill>
              <a:srgbClr val="EB996E"/>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607CF-BA40-4674-AE52-CE8160AD71A9}"/>
                </a:ext>
              </a:extLst>
            </p:cNvPr>
            <p:cNvSpPr/>
            <p:nvPr/>
          </p:nvSpPr>
          <p:spPr>
            <a:xfrm>
              <a:off x="8368163" y="4519409"/>
              <a:ext cx="106038" cy="83054"/>
            </a:xfrm>
            <a:custGeom>
              <a:avLst/>
              <a:gdLst>
                <a:gd name="connsiteX0" fmla="*/ 106038 w 106038"/>
                <a:gd name="connsiteY0" fmla="*/ 9049 h 83054"/>
                <a:gd name="connsiteX1" fmla="*/ 101752 w 106038"/>
                <a:gd name="connsiteY1" fmla="*/ 16764 h 83054"/>
                <a:gd name="connsiteX2" fmla="*/ 86608 w 106038"/>
                <a:gd name="connsiteY2" fmla="*/ 35814 h 83054"/>
                <a:gd name="connsiteX3" fmla="*/ 60033 w 106038"/>
                <a:gd name="connsiteY3" fmla="*/ 59817 h 83054"/>
                <a:gd name="connsiteX4" fmla="*/ 42792 w 106038"/>
                <a:gd name="connsiteY4" fmla="*/ 72009 h 83054"/>
                <a:gd name="connsiteX5" fmla="*/ 21933 w 106038"/>
                <a:gd name="connsiteY5" fmla="*/ 82487 h 83054"/>
                <a:gd name="connsiteX6" fmla="*/ 9169 w 106038"/>
                <a:gd name="connsiteY6" fmla="*/ 81058 h 83054"/>
                <a:gd name="connsiteX7" fmla="*/ 1168 w 106038"/>
                <a:gd name="connsiteY7" fmla="*/ 71533 h 83054"/>
                <a:gd name="connsiteX8" fmla="*/ 3454 w 106038"/>
                <a:gd name="connsiteY8" fmla="*/ 49340 h 83054"/>
                <a:gd name="connsiteX9" fmla="*/ 23362 w 106038"/>
                <a:gd name="connsiteY9" fmla="*/ 18574 h 83054"/>
                <a:gd name="connsiteX10" fmla="*/ 42412 w 106038"/>
                <a:gd name="connsiteY10" fmla="*/ 3334 h 83054"/>
                <a:gd name="connsiteX11" fmla="*/ 50603 w 106038"/>
                <a:gd name="connsiteY11" fmla="*/ 0 h 83054"/>
                <a:gd name="connsiteX12" fmla="*/ 7741 w 106038"/>
                <a:gd name="connsiteY12" fmla="*/ 50482 h 83054"/>
                <a:gd name="connsiteX13" fmla="*/ 5836 w 106038"/>
                <a:gd name="connsiteY13" fmla="*/ 69056 h 83054"/>
                <a:gd name="connsiteX14" fmla="*/ 20980 w 106038"/>
                <a:gd name="connsiteY14" fmla="*/ 77153 h 83054"/>
                <a:gd name="connsiteX15" fmla="*/ 40030 w 106038"/>
                <a:gd name="connsiteY15" fmla="*/ 67628 h 83054"/>
                <a:gd name="connsiteX16" fmla="*/ 57175 w 106038"/>
                <a:gd name="connsiteY16" fmla="*/ 55721 h 83054"/>
                <a:gd name="connsiteX17" fmla="*/ 84036 w 106038"/>
                <a:gd name="connsiteY17" fmla="*/ 33052 h 83054"/>
                <a:gd name="connsiteX18" fmla="*/ 106038 w 106038"/>
                <a:gd name="connsiteY18" fmla="*/ 9049 h 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038" h="83054">
                  <a:moveTo>
                    <a:pt x="106038" y="9049"/>
                  </a:moveTo>
                  <a:cubicBezTo>
                    <a:pt x="105085" y="11857"/>
                    <a:pt x="103633" y="14471"/>
                    <a:pt x="101752" y="16764"/>
                  </a:cubicBezTo>
                  <a:cubicBezTo>
                    <a:pt x="97207" y="23498"/>
                    <a:pt x="92143" y="29867"/>
                    <a:pt x="86608" y="35814"/>
                  </a:cubicBezTo>
                  <a:cubicBezTo>
                    <a:pt x="78437" y="44545"/>
                    <a:pt x="69547" y="52574"/>
                    <a:pt x="60033" y="59817"/>
                  </a:cubicBezTo>
                  <a:cubicBezTo>
                    <a:pt x="54604" y="63913"/>
                    <a:pt x="48888" y="68009"/>
                    <a:pt x="42792" y="72009"/>
                  </a:cubicBezTo>
                  <a:cubicBezTo>
                    <a:pt x="36551" y="76767"/>
                    <a:pt x="29477" y="80321"/>
                    <a:pt x="21933" y="82487"/>
                  </a:cubicBezTo>
                  <a:cubicBezTo>
                    <a:pt x="17647" y="83587"/>
                    <a:pt x="13106" y="83078"/>
                    <a:pt x="9169" y="81058"/>
                  </a:cubicBezTo>
                  <a:cubicBezTo>
                    <a:pt x="5433" y="78961"/>
                    <a:pt x="2589" y="75575"/>
                    <a:pt x="1168" y="71533"/>
                  </a:cubicBezTo>
                  <a:cubicBezTo>
                    <a:pt x="-971" y="64118"/>
                    <a:pt x="-151" y="56163"/>
                    <a:pt x="3454" y="49340"/>
                  </a:cubicBezTo>
                  <a:cubicBezTo>
                    <a:pt x="8392" y="38081"/>
                    <a:pt x="15114" y="27692"/>
                    <a:pt x="23362" y="18574"/>
                  </a:cubicBezTo>
                  <a:cubicBezTo>
                    <a:pt x="28912" y="12568"/>
                    <a:pt x="35334" y="7431"/>
                    <a:pt x="42412" y="3334"/>
                  </a:cubicBezTo>
                  <a:cubicBezTo>
                    <a:pt x="44868" y="1642"/>
                    <a:pt x="47663" y="504"/>
                    <a:pt x="50603" y="0"/>
                  </a:cubicBezTo>
                  <a:cubicBezTo>
                    <a:pt x="31466" y="12021"/>
                    <a:pt x="16499" y="29649"/>
                    <a:pt x="7741" y="50482"/>
                  </a:cubicBezTo>
                  <a:cubicBezTo>
                    <a:pt x="4716" y="56191"/>
                    <a:pt x="4033" y="62853"/>
                    <a:pt x="5836" y="69056"/>
                  </a:cubicBezTo>
                  <a:cubicBezTo>
                    <a:pt x="7847" y="75420"/>
                    <a:pt x="14571" y="79015"/>
                    <a:pt x="20980" y="77153"/>
                  </a:cubicBezTo>
                  <a:cubicBezTo>
                    <a:pt x="27831" y="75098"/>
                    <a:pt x="34276" y="71876"/>
                    <a:pt x="40030" y="67628"/>
                  </a:cubicBezTo>
                  <a:cubicBezTo>
                    <a:pt x="46031" y="63627"/>
                    <a:pt x="51841" y="59722"/>
                    <a:pt x="57175" y="55721"/>
                  </a:cubicBezTo>
                  <a:cubicBezTo>
                    <a:pt x="66665" y="48824"/>
                    <a:pt x="75642" y="41247"/>
                    <a:pt x="84036" y="33052"/>
                  </a:cubicBezTo>
                  <a:cubicBezTo>
                    <a:pt x="98419" y="19145"/>
                    <a:pt x="105277" y="9049"/>
                    <a:pt x="106038" y="9049"/>
                  </a:cubicBezTo>
                  <a:close/>
                </a:path>
              </a:pathLst>
            </a:custGeom>
            <a:solidFill>
              <a:srgbClr val="EB996E"/>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7A003B2-086F-478D-B583-9CAC8314BFE7}"/>
                </a:ext>
              </a:extLst>
            </p:cNvPr>
            <p:cNvSpPr/>
            <p:nvPr/>
          </p:nvSpPr>
          <p:spPr>
            <a:xfrm>
              <a:off x="6672071" y="4531506"/>
              <a:ext cx="1682877" cy="1618678"/>
            </a:xfrm>
            <a:custGeom>
              <a:avLst/>
              <a:gdLst>
                <a:gd name="connsiteX0" fmla="*/ 1466564 w 1682877"/>
                <a:gd name="connsiteY0" fmla="*/ 38100 h 1618678"/>
                <a:gd name="connsiteX1" fmla="*/ 1237964 w 1682877"/>
                <a:gd name="connsiteY1" fmla="*/ 527113 h 1618678"/>
                <a:gd name="connsiteX2" fmla="*/ 1037939 w 1682877"/>
                <a:gd name="connsiteY2" fmla="*/ 265938 h 1618678"/>
                <a:gd name="connsiteX3" fmla="*/ 809911 w 1682877"/>
                <a:gd name="connsiteY3" fmla="*/ 68294 h 1618678"/>
                <a:gd name="connsiteX4" fmla="*/ 628364 w 1682877"/>
                <a:gd name="connsiteY4" fmla="*/ 19717 h 1618678"/>
                <a:gd name="connsiteX5" fmla="*/ 256413 w 1682877"/>
                <a:gd name="connsiteY5" fmla="*/ 0 h 1618678"/>
                <a:gd name="connsiteX6" fmla="*/ 224028 w 1682877"/>
                <a:gd name="connsiteY6" fmla="*/ 18574 h 1618678"/>
                <a:gd name="connsiteX7" fmla="*/ 0 w 1682877"/>
                <a:gd name="connsiteY7" fmla="*/ 112966 h 1618678"/>
                <a:gd name="connsiteX8" fmla="*/ 63627 w 1682877"/>
                <a:gd name="connsiteY8" fmla="*/ 547116 h 1618678"/>
                <a:gd name="connsiteX9" fmla="*/ 141256 w 1682877"/>
                <a:gd name="connsiteY9" fmla="*/ 949452 h 1618678"/>
                <a:gd name="connsiteX10" fmla="*/ 54102 w 1682877"/>
                <a:gd name="connsiteY10" fmla="*/ 1618679 h 1618678"/>
                <a:gd name="connsiteX11" fmla="*/ 1079278 w 1682877"/>
                <a:gd name="connsiteY11" fmla="*/ 1618679 h 1618678"/>
                <a:gd name="connsiteX12" fmla="*/ 860203 w 1682877"/>
                <a:gd name="connsiteY12" fmla="*/ 959167 h 1618678"/>
                <a:gd name="connsiteX13" fmla="*/ 922592 w 1682877"/>
                <a:gd name="connsiteY13" fmla="*/ 714756 h 1618678"/>
                <a:gd name="connsiteX14" fmla="*/ 922592 w 1682877"/>
                <a:gd name="connsiteY14" fmla="*/ 714756 h 1618678"/>
                <a:gd name="connsiteX15" fmla="*/ 1113092 w 1682877"/>
                <a:gd name="connsiteY15" fmla="*/ 844772 h 1618678"/>
                <a:gd name="connsiteX16" fmla="*/ 1502855 w 1682877"/>
                <a:gd name="connsiteY16" fmla="*/ 735425 h 1618678"/>
                <a:gd name="connsiteX17" fmla="*/ 1682877 w 1682877"/>
                <a:gd name="connsiteY17" fmla="*/ 106775 h 16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2877" h="1618678">
                  <a:moveTo>
                    <a:pt x="1466564" y="38100"/>
                  </a:moveTo>
                  <a:lnTo>
                    <a:pt x="1237964" y="527113"/>
                  </a:lnTo>
                  <a:lnTo>
                    <a:pt x="1037939" y="265938"/>
                  </a:lnTo>
                  <a:cubicBezTo>
                    <a:pt x="912781" y="106394"/>
                    <a:pt x="809911" y="68294"/>
                    <a:pt x="809911" y="68294"/>
                  </a:cubicBezTo>
                  <a:lnTo>
                    <a:pt x="628364" y="19717"/>
                  </a:lnTo>
                  <a:lnTo>
                    <a:pt x="256413" y="0"/>
                  </a:lnTo>
                  <a:lnTo>
                    <a:pt x="224028" y="18574"/>
                  </a:lnTo>
                  <a:lnTo>
                    <a:pt x="0" y="112966"/>
                  </a:lnTo>
                  <a:cubicBezTo>
                    <a:pt x="0" y="112966"/>
                    <a:pt x="21336" y="354901"/>
                    <a:pt x="63627" y="547116"/>
                  </a:cubicBezTo>
                  <a:cubicBezTo>
                    <a:pt x="105918" y="739330"/>
                    <a:pt x="141256" y="949452"/>
                    <a:pt x="141256" y="949452"/>
                  </a:cubicBezTo>
                  <a:cubicBezTo>
                    <a:pt x="156686" y="1087850"/>
                    <a:pt x="54102" y="1618679"/>
                    <a:pt x="54102" y="1618679"/>
                  </a:cubicBezTo>
                  <a:lnTo>
                    <a:pt x="1079278" y="1618679"/>
                  </a:lnTo>
                  <a:lnTo>
                    <a:pt x="860203" y="959167"/>
                  </a:lnTo>
                  <a:cubicBezTo>
                    <a:pt x="885302" y="878856"/>
                    <a:pt x="906128" y="797271"/>
                    <a:pt x="922592" y="714756"/>
                  </a:cubicBezTo>
                  <a:lnTo>
                    <a:pt x="922592" y="714756"/>
                  </a:lnTo>
                  <a:lnTo>
                    <a:pt x="1113092" y="844772"/>
                  </a:lnTo>
                  <a:cubicBezTo>
                    <a:pt x="1113092" y="844772"/>
                    <a:pt x="1398842" y="1005364"/>
                    <a:pt x="1502855" y="735425"/>
                  </a:cubicBezTo>
                  <a:lnTo>
                    <a:pt x="1682877" y="106775"/>
                  </a:lnTo>
                  <a:close/>
                </a:path>
              </a:pathLst>
            </a:custGeom>
            <a:solidFill>
              <a:srgbClr val="FF725E"/>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8FB024C-6D5B-45DA-8261-3072AA4F491D}"/>
                </a:ext>
              </a:extLst>
            </p:cNvPr>
            <p:cNvSpPr/>
            <p:nvPr/>
          </p:nvSpPr>
          <p:spPr>
            <a:xfrm>
              <a:off x="7485697" y="4914030"/>
              <a:ext cx="100012" cy="342423"/>
            </a:xfrm>
            <a:custGeom>
              <a:avLst/>
              <a:gdLst>
                <a:gd name="connsiteX0" fmla="*/ 97155 w 100012"/>
                <a:gd name="connsiteY0" fmla="*/ 342424 h 342423"/>
                <a:gd name="connsiteX1" fmla="*/ 97155 w 100012"/>
                <a:gd name="connsiteY1" fmla="*/ 328136 h 342423"/>
                <a:gd name="connsiteX2" fmla="*/ 97155 w 100012"/>
                <a:gd name="connsiteY2" fmla="*/ 311372 h 342423"/>
                <a:gd name="connsiteX3" fmla="*/ 97155 w 100012"/>
                <a:gd name="connsiteY3" fmla="*/ 289274 h 342423"/>
                <a:gd name="connsiteX4" fmla="*/ 92583 w 100012"/>
                <a:gd name="connsiteY4" fmla="*/ 232124 h 342423"/>
                <a:gd name="connsiteX5" fmla="*/ 78200 w 100012"/>
                <a:gd name="connsiteY5" fmla="*/ 163258 h 342423"/>
                <a:gd name="connsiteX6" fmla="*/ 54483 w 100012"/>
                <a:gd name="connsiteY6" fmla="*/ 96583 h 342423"/>
                <a:gd name="connsiteX7" fmla="*/ 28575 w 100012"/>
                <a:gd name="connsiteY7" fmla="*/ 45243 h 342423"/>
                <a:gd name="connsiteX8" fmla="*/ 17145 w 100012"/>
                <a:gd name="connsiteY8" fmla="*/ 26194 h 342423"/>
                <a:gd name="connsiteX9" fmla="*/ 7620 w 100012"/>
                <a:gd name="connsiteY9" fmla="*/ 12097 h 342423"/>
                <a:gd name="connsiteX10" fmla="*/ 0 w 100012"/>
                <a:gd name="connsiteY10" fmla="*/ 0 h 342423"/>
                <a:gd name="connsiteX11" fmla="*/ 9525 w 100012"/>
                <a:gd name="connsiteY11" fmla="*/ 10954 h 342423"/>
                <a:gd name="connsiteX12" fmla="*/ 19050 w 100012"/>
                <a:gd name="connsiteY12" fmla="*/ 24670 h 342423"/>
                <a:gd name="connsiteX13" fmla="*/ 31242 w 100012"/>
                <a:gd name="connsiteY13" fmla="*/ 43720 h 342423"/>
                <a:gd name="connsiteX14" fmla="*/ 58293 w 100012"/>
                <a:gd name="connsiteY14" fmla="*/ 94964 h 342423"/>
                <a:gd name="connsiteX15" fmla="*/ 96393 w 100012"/>
                <a:gd name="connsiteY15" fmla="*/ 231267 h 342423"/>
                <a:gd name="connsiteX16" fmla="*/ 100013 w 100012"/>
                <a:gd name="connsiteY16" fmla="*/ 289179 h 342423"/>
                <a:gd name="connsiteX17" fmla="*/ 99441 w 100012"/>
                <a:gd name="connsiteY17" fmla="*/ 311372 h 342423"/>
                <a:gd name="connsiteX18" fmla="*/ 98203 w 100012"/>
                <a:gd name="connsiteY18" fmla="*/ 328136 h 342423"/>
                <a:gd name="connsiteX19" fmla="*/ 97155 w 100012"/>
                <a:gd name="connsiteY19" fmla="*/ 342424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12" h="342423">
                  <a:moveTo>
                    <a:pt x="97155" y="342424"/>
                  </a:moveTo>
                  <a:cubicBezTo>
                    <a:pt x="96762" y="337669"/>
                    <a:pt x="96762" y="332890"/>
                    <a:pt x="97155" y="328136"/>
                  </a:cubicBezTo>
                  <a:cubicBezTo>
                    <a:pt x="97155" y="323564"/>
                    <a:pt x="97727" y="317944"/>
                    <a:pt x="97155" y="311372"/>
                  </a:cubicBezTo>
                  <a:cubicBezTo>
                    <a:pt x="96583" y="304800"/>
                    <a:pt x="97155" y="297466"/>
                    <a:pt x="97155" y="289274"/>
                  </a:cubicBezTo>
                  <a:cubicBezTo>
                    <a:pt x="96664" y="270156"/>
                    <a:pt x="95138" y="251078"/>
                    <a:pt x="92583" y="232124"/>
                  </a:cubicBezTo>
                  <a:cubicBezTo>
                    <a:pt x="89227" y="208892"/>
                    <a:pt x="84423" y="185892"/>
                    <a:pt x="78200" y="163258"/>
                  </a:cubicBezTo>
                  <a:cubicBezTo>
                    <a:pt x="71745" y="140544"/>
                    <a:pt x="63823" y="118272"/>
                    <a:pt x="54483" y="96583"/>
                  </a:cubicBezTo>
                  <a:cubicBezTo>
                    <a:pt x="46779" y="79016"/>
                    <a:pt x="38130" y="61877"/>
                    <a:pt x="28575" y="45243"/>
                  </a:cubicBezTo>
                  <a:cubicBezTo>
                    <a:pt x="24670" y="38100"/>
                    <a:pt x="20574" y="31909"/>
                    <a:pt x="17145" y="26194"/>
                  </a:cubicBezTo>
                  <a:cubicBezTo>
                    <a:pt x="13716" y="20479"/>
                    <a:pt x="10668" y="15907"/>
                    <a:pt x="7620" y="12097"/>
                  </a:cubicBezTo>
                  <a:cubicBezTo>
                    <a:pt x="4781" y="8261"/>
                    <a:pt x="2233" y="4217"/>
                    <a:pt x="0" y="0"/>
                  </a:cubicBezTo>
                  <a:cubicBezTo>
                    <a:pt x="3537" y="3320"/>
                    <a:pt x="6729" y="6990"/>
                    <a:pt x="9525" y="10954"/>
                  </a:cubicBezTo>
                  <a:cubicBezTo>
                    <a:pt x="12383" y="14668"/>
                    <a:pt x="15812" y="19145"/>
                    <a:pt x="19050" y="24670"/>
                  </a:cubicBezTo>
                  <a:cubicBezTo>
                    <a:pt x="22289" y="30194"/>
                    <a:pt x="27051" y="36100"/>
                    <a:pt x="31242" y="43720"/>
                  </a:cubicBezTo>
                  <a:cubicBezTo>
                    <a:pt x="41325" y="60217"/>
                    <a:pt x="50360" y="77332"/>
                    <a:pt x="58293" y="94964"/>
                  </a:cubicBezTo>
                  <a:cubicBezTo>
                    <a:pt x="77695" y="138253"/>
                    <a:pt x="90536" y="184192"/>
                    <a:pt x="96393" y="231267"/>
                  </a:cubicBezTo>
                  <a:cubicBezTo>
                    <a:pt x="98820" y="250475"/>
                    <a:pt x="100028" y="269818"/>
                    <a:pt x="100013" y="289179"/>
                  </a:cubicBezTo>
                  <a:cubicBezTo>
                    <a:pt x="100013" y="297371"/>
                    <a:pt x="100013" y="304895"/>
                    <a:pt x="99441" y="311372"/>
                  </a:cubicBezTo>
                  <a:cubicBezTo>
                    <a:pt x="98870" y="317849"/>
                    <a:pt x="98679" y="323564"/>
                    <a:pt x="98203" y="328136"/>
                  </a:cubicBezTo>
                  <a:cubicBezTo>
                    <a:pt x="98290" y="332921"/>
                    <a:pt x="97939" y="337703"/>
                    <a:pt x="97155" y="342424"/>
                  </a:cubicBezTo>
                  <a:close/>
                </a:path>
              </a:pathLst>
            </a:custGeom>
            <a:solidFill>
              <a:srgbClr val="263238"/>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D108511-0A03-4D15-9ADF-3F9F8A431425}"/>
                </a:ext>
              </a:extLst>
            </p:cNvPr>
            <p:cNvSpPr/>
            <p:nvPr/>
          </p:nvSpPr>
          <p:spPr>
            <a:xfrm>
              <a:off x="7504842" y="4850974"/>
              <a:ext cx="41186" cy="92011"/>
            </a:xfrm>
            <a:custGeom>
              <a:avLst/>
              <a:gdLst>
                <a:gd name="connsiteX0" fmla="*/ 40958 w 41186"/>
                <a:gd name="connsiteY0" fmla="*/ 0 h 92011"/>
                <a:gd name="connsiteX1" fmla="*/ 23146 w 41186"/>
                <a:gd name="connsiteY1" fmla="*/ 47149 h 92011"/>
                <a:gd name="connsiteX2" fmla="*/ 0 w 41186"/>
                <a:gd name="connsiteY2" fmla="*/ 92012 h 92011"/>
                <a:gd name="connsiteX3" fmla="*/ 19050 w 41186"/>
                <a:gd name="connsiteY3" fmla="*/ 45148 h 92011"/>
                <a:gd name="connsiteX4" fmla="*/ 34290 w 41186"/>
                <a:gd name="connsiteY4" fmla="*/ 12954 h 92011"/>
                <a:gd name="connsiteX5" fmla="*/ 40957 w 41186"/>
                <a:gd name="connsiteY5" fmla="*/ 0 h 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6" h="92011">
                  <a:moveTo>
                    <a:pt x="40958" y="0"/>
                  </a:moveTo>
                  <a:cubicBezTo>
                    <a:pt x="42672" y="572"/>
                    <a:pt x="34576" y="21908"/>
                    <a:pt x="23146" y="47149"/>
                  </a:cubicBezTo>
                  <a:cubicBezTo>
                    <a:pt x="16985" y="62855"/>
                    <a:pt x="9229" y="77888"/>
                    <a:pt x="0" y="92012"/>
                  </a:cubicBezTo>
                  <a:cubicBezTo>
                    <a:pt x="4846" y="75820"/>
                    <a:pt x="11225" y="60129"/>
                    <a:pt x="19050" y="45148"/>
                  </a:cubicBezTo>
                  <a:cubicBezTo>
                    <a:pt x="24860" y="32480"/>
                    <a:pt x="30194" y="21050"/>
                    <a:pt x="34290" y="12954"/>
                  </a:cubicBezTo>
                  <a:cubicBezTo>
                    <a:pt x="35980" y="8382"/>
                    <a:pt x="38219" y="4032"/>
                    <a:pt x="40957" y="0"/>
                  </a:cubicBezTo>
                  <a:close/>
                </a:path>
              </a:pathLst>
            </a:custGeom>
            <a:solidFill>
              <a:srgbClr val="26323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FC2AA4D-FDB3-4671-806C-31BD1ABDB6F5}"/>
                </a:ext>
              </a:extLst>
            </p:cNvPr>
            <p:cNvSpPr/>
            <p:nvPr/>
          </p:nvSpPr>
          <p:spPr>
            <a:xfrm>
              <a:off x="7901122" y="5051856"/>
              <a:ext cx="25201" cy="147256"/>
            </a:xfrm>
            <a:custGeom>
              <a:avLst/>
              <a:gdLst>
                <a:gd name="connsiteX0" fmla="*/ 25202 w 25201"/>
                <a:gd name="connsiteY0" fmla="*/ 147257 h 147256"/>
                <a:gd name="connsiteX1" fmla="*/ 14629 w 25201"/>
                <a:gd name="connsiteY1" fmla="*/ 127635 h 147256"/>
                <a:gd name="connsiteX2" fmla="*/ 1199 w 25201"/>
                <a:gd name="connsiteY2" fmla="*/ 75438 h 147256"/>
                <a:gd name="connsiteX3" fmla="*/ 2723 w 25201"/>
                <a:gd name="connsiteY3" fmla="*/ 21431 h 147256"/>
                <a:gd name="connsiteX4" fmla="*/ 8628 w 25201"/>
                <a:gd name="connsiteY4" fmla="*/ 0 h 147256"/>
                <a:gd name="connsiteX5" fmla="*/ 6152 w 25201"/>
                <a:gd name="connsiteY5" fmla="*/ 74866 h 147256"/>
                <a:gd name="connsiteX6" fmla="*/ 25202 w 25201"/>
                <a:gd name="connsiteY6" fmla="*/ 147256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1" h="147256">
                  <a:moveTo>
                    <a:pt x="25202" y="147257"/>
                  </a:moveTo>
                  <a:cubicBezTo>
                    <a:pt x="20673" y="141310"/>
                    <a:pt x="17105" y="134689"/>
                    <a:pt x="14629" y="127635"/>
                  </a:cubicBezTo>
                  <a:cubicBezTo>
                    <a:pt x="7709" y="110958"/>
                    <a:pt x="3187" y="93384"/>
                    <a:pt x="1199" y="75438"/>
                  </a:cubicBezTo>
                  <a:cubicBezTo>
                    <a:pt x="-807" y="57453"/>
                    <a:pt x="-294" y="39275"/>
                    <a:pt x="2723" y="21431"/>
                  </a:cubicBezTo>
                  <a:cubicBezTo>
                    <a:pt x="3496" y="14011"/>
                    <a:pt x="5491" y="6769"/>
                    <a:pt x="8628" y="0"/>
                  </a:cubicBezTo>
                  <a:cubicBezTo>
                    <a:pt x="5044" y="24788"/>
                    <a:pt x="4213" y="49896"/>
                    <a:pt x="6152" y="74866"/>
                  </a:cubicBezTo>
                  <a:cubicBezTo>
                    <a:pt x="9772" y="99633"/>
                    <a:pt x="16162" y="123916"/>
                    <a:pt x="25202" y="147256"/>
                  </a:cubicBezTo>
                  <a:close/>
                </a:path>
              </a:pathLst>
            </a:custGeom>
            <a:solidFill>
              <a:srgbClr val="26323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F659A9-1BE3-444C-BABB-70B038809F44}"/>
                </a:ext>
              </a:extLst>
            </p:cNvPr>
            <p:cNvSpPr/>
            <p:nvPr/>
          </p:nvSpPr>
          <p:spPr>
            <a:xfrm>
              <a:off x="7709391" y="4993944"/>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8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390" y="54070"/>
                    <a:pt x="16373" y="77811"/>
                    <a:pt x="23956" y="101060"/>
                  </a:cubicBezTo>
                  <a:cubicBezTo>
                    <a:pt x="31543" y="124310"/>
                    <a:pt x="40741" y="147003"/>
                    <a:pt x="51483" y="168973"/>
                  </a:cubicBezTo>
                  <a:cubicBezTo>
                    <a:pt x="56350" y="177909"/>
                    <a:pt x="60737" y="187098"/>
                    <a:pt x="64628" y="196501"/>
                  </a:cubicBezTo>
                  <a:cubicBezTo>
                    <a:pt x="64627" y="196501"/>
                    <a:pt x="62627" y="194310"/>
                    <a:pt x="59674" y="189929"/>
                  </a:cubicBezTo>
                  <a:cubicBezTo>
                    <a:pt x="56722" y="185547"/>
                    <a:pt x="52816" y="178879"/>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BAE9063-077B-417A-844B-62C3685F27C1}"/>
                </a:ext>
              </a:extLst>
            </p:cNvPr>
            <p:cNvSpPr/>
            <p:nvPr/>
          </p:nvSpPr>
          <p:spPr>
            <a:xfrm>
              <a:off x="7742433" y="5009660"/>
              <a:ext cx="32182" cy="106692"/>
            </a:xfrm>
            <a:custGeom>
              <a:avLst/>
              <a:gdLst>
                <a:gd name="connsiteX0" fmla="*/ 3011 w 32182"/>
                <a:gd name="connsiteY0" fmla="*/ 106680 h 106692"/>
                <a:gd name="connsiteX1" fmla="*/ 17775 w 32182"/>
                <a:gd name="connsiteY1" fmla="*/ 80105 h 106692"/>
                <a:gd name="connsiteX2" fmla="*/ 24633 w 32182"/>
                <a:gd name="connsiteY2" fmla="*/ 8954 h 106692"/>
                <a:gd name="connsiteX3" fmla="*/ 24061 w 32182"/>
                <a:gd name="connsiteY3" fmla="*/ 6572 h 106692"/>
                <a:gd name="connsiteX4" fmla="*/ 28538 w 32182"/>
                <a:gd name="connsiteY4" fmla="*/ 7429 h 106692"/>
                <a:gd name="connsiteX5" fmla="*/ 3678 w 32182"/>
                <a:gd name="connsiteY5" fmla="*/ 73343 h 106692"/>
                <a:gd name="connsiteX6" fmla="*/ 2820 w 32182"/>
                <a:gd name="connsiteY6" fmla="*/ 102965 h 106692"/>
                <a:gd name="connsiteX7" fmla="*/ 1010 w 32182"/>
                <a:gd name="connsiteY7" fmla="*/ 95060 h 106692"/>
                <a:gd name="connsiteX8" fmla="*/ 248 w 32182"/>
                <a:gd name="connsiteY8" fmla="*/ 73057 h 106692"/>
                <a:gd name="connsiteX9" fmla="*/ 24442 w 32182"/>
                <a:gd name="connsiteY9" fmla="*/ 4477 h 106692"/>
                <a:gd name="connsiteX10" fmla="*/ 27680 w 32182"/>
                <a:gd name="connsiteY10" fmla="*/ 0 h 106692"/>
                <a:gd name="connsiteX11" fmla="*/ 28919 w 32182"/>
                <a:gd name="connsiteY11" fmla="*/ 5334 h 106692"/>
                <a:gd name="connsiteX12" fmla="*/ 29490 w 32182"/>
                <a:gd name="connsiteY12" fmla="*/ 7811 h 106692"/>
                <a:gd name="connsiteX13" fmla="*/ 20918 w 32182"/>
                <a:gd name="connsiteY13" fmla="*/ 81534 h 106692"/>
                <a:gd name="connsiteX14" fmla="*/ 8916 w 32182"/>
                <a:gd name="connsiteY14" fmla="*/ 100584 h 106692"/>
                <a:gd name="connsiteX15" fmla="*/ 3011 w 32182"/>
                <a:gd name="connsiteY15" fmla="*/ 106680 h 1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692">
                  <a:moveTo>
                    <a:pt x="3011" y="106680"/>
                  </a:moveTo>
                  <a:cubicBezTo>
                    <a:pt x="8418" y="98101"/>
                    <a:pt x="13347" y="89229"/>
                    <a:pt x="17775" y="80105"/>
                  </a:cubicBezTo>
                  <a:cubicBezTo>
                    <a:pt x="27435" y="57686"/>
                    <a:pt x="29834" y="32805"/>
                    <a:pt x="24633" y="8954"/>
                  </a:cubicBezTo>
                  <a:lnTo>
                    <a:pt x="24061" y="6572"/>
                  </a:lnTo>
                  <a:lnTo>
                    <a:pt x="28538" y="7429"/>
                  </a:lnTo>
                  <a:cubicBezTo>
                    <a:pt x="14708" y="26891"/>
                    <a:pt x="6145" y="49596"/>
                    <a:pt x="3678" y="73343"/>
                  </a:cubicBezTo>
                  <a:cubicBezTo>
                    <a:pt x="1772" y="91535"/>
                    <a:pt x="3678" y="102870"/>
                    <a:pt x="2820" y="102965"/>
                  </a:cubicBezTo>
                  <a:cubicBezTo>
                    <a:pt x="1737" y="100464"/>
                    <a:pt x="1123" y="97784"/>
                    <a:pt x="1010" y="95060"/>
                  </a:cubicBezTo>
                  <a:cubicBezTo>
                    <a:pt x="4" y="87771"/>
                    <a:pt x="-252" y="80398"/>
                    <a:pt x="248" y="73057"/>
                  </a:cubicBezTo>
                  <a:cubicBezTo>
                    <a:pt x="1733" y="48383"/>
                    <a:pt x="10116" y="24621"/>
                    <a:pt x="24442" y="4477"/>
                  </a:cubicBezTo>
                  <a:lnTo>
                    <a:pt x="27680" y="0"/>
                  </a:lnTo>
                  <a:lnTo>
                    <a:pt x="28919" y="5334"/>
                  </a:lnTo>
                  <a:lnTo>
                    <a:pt x="29490" y="7811"/>
                  </a:lnTo>
                  <a:cubicBezTo>
                    <a:pt x="35010" y="32649"/>
                    <a:pt x="31990" y="58624"/>
                    <a:pt x="20918" y="81534"/>
                  </a:cubicBezTo>
                  <a:cubicBezTo>
                    <a:pt x="17628" y="88305"/>
                    <a:pt x="13603" y="94693"/>
                    <a:pt x="8916" y="100584"/>
                  </a:cubicBezTo>
                  <a:cubicBezTo>
                    <a:pt x="5487" y="104870"/>
                    <a:pt x="3297" y="106871"/>
                    <a:pt x="3011" y="106680"/>
                  </a:cubicBezTo>
                  <a:close/>
                </a:path>
              </a:pathLst>
            </a:custGeom>
            <a:solidFill>
              <a:srgbClr val="FAFAFA"/>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E91931-5759-4235-AAA1-5B07535D09CA}"/>
                </a:ext>
              </a:extLst>
            </p:cNvPr>
            <p:cNvSpPr/>
            <p:nvPr/>
          </p:nvSpPr>
          <p:spPr>
            <a:xfrm>
              <a:off x="7636895" y="4997625"/>
              <a:ext cx="79697" cy="81568"/>
            </a:xfrm>
            <a:custGeom>
              <a:avLst/>
              <a:gdLst>
                <a:gd name="connsiteX0" fmla="*/ 79688 w 79697"/>
                <a:gd name="connsiteY0" fmla="*/ 81568 h 81568"/>
                <a:gd name="connsiteX1" fmla="*/ 71306 w 79697"/>
                <a:gd name="connsiteY1" fmla="*/ 78616 h 81568"/>
                <a:gd name="connsiteX2" fmla="*/ 50255 w 79697"/>
                <a:gd name="connsiteY2" fmla="*/ 66900 h 81568"/>
                <a:gd name="connsiteX3" fmla="*/ 22633 w 79697"/>
                <a:gd name="connsiteY3" fmla="*/ 43849 h 81568"/>
                <a:gd name="connsiteX4" fmla="*/ 8822 w 79697"/>
                <a:gd name="connsiteY4" fmla="*/ 27656 h 81568"/>
                <a:gd name="connsiteX5" fmla="*/ 2345 w 79697"/>
                <a:gd name="connsiteY5" fmla="*/ 18131 h 81568"/>
                <a:gd name="connsiteX6" fmla="*/ 726 w 79697"/>
                <a:gd name="connsiteY6" fmla="*/ 4987 h 81568"/>
                <a:gd name="connsiteX7" fmla="*/ 6917 w 79697"/>
                <a:gd name="connsiteY7" fmla="*/ 129 h 81568"/>
                <a:gd name="connsiteX8" fmla="*/ 13870 w 79697"/>
                <a:gd name="connsiteY8" fmla="*/ 1082 h 81568"/>
                <a:gd name="connsiteX9" fmla="*/ 23395 w 79697"/>
                <a:gd name="connsiteY9" fmla="*/ 7368 h 81568"/>
                <a:gd name="connsiteX10" fmla="*/ 39587 w 79697"/>
                <a:gd name="connsiteY10" fmla="*/ 21180 h 81568"/>
                <a:gd name="connsiteX11" fmla="*/ 62447 w 79697"/>
                <a:gd name="connsiteY11" fmla="*/ 48897 h 81568"/>
                <a:gd name="connsiteX12" fmla="*/ 73973 w 79697"/>
                <a:gd name="connsiteY12" fmla="*/ 70138 h 81568"/>
                <a:gd name="connsiteX13" fmla="*/ 76830 w 79697"/>
                <a:gd name="connsiteY13" fmla="*/ 78520 h 81568"/>
                <a:gd name="connsiteX14" fmla="*/ 59590 w 79697"/>
                <a:gd name="connsiteY14" fmla="*/ 50898 h 81568"/>
                <a:gd name="connsiteX15" fmla="*/ 36444 w 79697"/>
                <a:gd name="connsiteY15" fmla="*/ 24514 h 81568"/>
                <a:gd name="connsiteX16" fmla="*/ 20442 w 79697"/>
                <a:gd name="connsiteY16" fmla="*/ 11274 h 81568"/>
                <a:gd name="connsiteX17" fmla="*/ 11679 w 79697"/>
                <a:gd name="connsiteY17" fmla="*/ 5654 h 81568"/>
                <a:gd name="connsiteX18" fmla="*/ 4821 w 79697"/>
                <a:gd name="connsiteY18" fmla="*/ 7083 h 81568"/>
                <a:gd name="connsiteX19" fmla="*/ 6345 w 79697"/>
                <a:gd name="connsiteY19" fmla="*/ 15846 h 81568"/>
                <a:gd name="connsiteX20" fmla="*/ 12346 w 79697"/>
                <a:gd name="connsiteY20" fmla="*/ 24704 h 81568"/>
                <a:gd name="connsiteX21" fmla="*/ 25586 w 79697"/>
                <a:gd name="connsiteY21" fmla="*/ 40706 h 81568"/>
                <a:gd name="connsiteX22" fmla="*/ 51875 w 79697"/>
                <a:gd name="connsiteY22" fmla="*/ 63947 h 81568"/>
                <a:gd name="connsiteX23" fmla="*/ 79688 w 79697"/>
                <a:gd name="connsiteY23" fmla="*/ 81568 h 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697" h="81568">
                  <a:moveTo>
                    <a:pt x="79688" y="81568"/>
                  </a:moveTo>
                  <a:cubicBezTo>
                    <a:pt x="76757" y="81027"/>
                    <a:pt x="73929" y="80031"/>
                    <a:pt x="71306" y="78616"/>
                  </a:cubicBezTo>
                  <a:cubicBezTo>
                    <a:pt x="63980" y="75293"/>
                    <a:pt x="56940" y="71374"/>
                    <a:pt x="50255" y="66900"/>
                  </a:cubicBezTo>
                  <a:cubicBezTo>
                    <a:pt x="40262" y="60210"/>
                    <a:pt x="31003" y="52484"/>
                    <a:pt x="22633" y="43849"/>
                  </a:cubicBezTo>
                  <a:cubicBezTo>
                    <a:pt x="17692" y="38748"/>
                    <a:pt x="13079" y="33340"/>
                    <a:pt x="8822" y="27656"/>
                  </a:cubicBezTo>
                  <a:cubicBezTo>
                    <a:pt x="6499" y="24596"/>
                    <a:pt x="4337" y="21417"/>
                    <a:pt x="2345" y="18131"/>
                  </a:cubicBezTo>
                  <a:cubicBezTo>
                    <a:pt x="-56" y="14185"/>
                    <a:pt x="-646" y="9398"/>
                    <a:pt x="726" y="4987"/>
                  </a:cubicBezTo>
                  <a:cubicBezTo>
                    <a:pt x="1917" y="2489"/>
                    <a:pt x="4208" y="692"/>
                    <a:pt x="6917" y="129"/>
                  </a:cubicBezTo>
                  <a:cubicBezTo>
                    <a:pt x="9278" y="-209"/>
                    <a:pt x="11687" y="121"/>
                    <a:pt x="13870" y="1082"/>
                  </a:cubicBezTo>
                  <a:cubicBezTo>
                    <a:pt x="17254" y="2843"/>
                    <a:pt x="20445" y="4949"/>
                    <a:pt x="23395" y="7368"/>
                  </a:cubicBezTo>
                  <a:cubicBezTo>
                    <a:pt x="29101" y="11598"/>
                    <a:pt x="34511" y="16212"/>
                    <a:pt x="39587" y="21180"/>
                  </a:cubicBezTo>
                  <a:cubicBezTo>
                    <a:pt x="48225" y="29530"/>
                    <a:pt x="55893" y="38828"/>
                    <a:pt x="62447" y="48897"/>
                  </a:cubicBezTo>
                  <a:cubicBezTo>
                    <a:pt x="66882" y="55639"/>
                    <a:pt x="70738" y="62745"/>
                    <a:pt x="73973" y="70138"/>
                  </a:cubicBezTo>
                  <a:cubicBezTo>
                    <a:pt x="75340" y="72773"/>
                    <a:pt x="76303" y="75599"/>
                    <a:pt x="76830" y="78520"/>
                  </a:cubicBezTo>
                  <a:cubicBezTo>
                    <a:pt x="75973" y="78520"/>
                    <a:pt x="71211" y="67281"/>
                    <a:pt x="59590" y="50898"/>
                  </a:cubicBezTo>
                  <a:cubicBezTo>
                    <a:pt x="52758" y="41366"/>
                    <a:pt x="45005" y="32529"/>
                    <a:pt x="36444" y="24514"/>
                  </a:cubicBezTo>
                  <a:cubicBezTo>
                    <a:pt x="31403" y="19758"/>
                    <a:pt x="26058" y="15335"/>
                    <a:pt x="20442" y="11274"/>
                  </a:cubicBezTo>
                  <a:cubicBezTo>
                    <a:pt x="17748" y="9069"/>
                    <a:pt x="14807" y="7183"/>
                    <a:pt x="11679" y="5654"/>
                  </a:cubicBezTo>
                  <a:cubicBezTo>
                    <a:pt x="8536" y="4320"/>
                    <a:pt x="5869" y="4892"/>
                    <a:pt x="4821" y="7083"/>
                  </a:cubicBezTo>
                  <a:cubicBezTo>
                    <a:pt x="4168" y="10091"/>
                    <a:pt x="4715" y="13235"/>
                    <a:pt x="6345" y="15846"/>
                  </a:cubicBezTo>
                  <a:cubicBezTo>
                    <a:pt x="7965" y="18703"/>
                    <a:pt x="10346" y="21846"/>
                    <a:pt x="12346" y="24704"/>
                  </a:cubicBezTo>
                  <a:cubicBezTo>
                    <a:pt x="16436" y="30297"/>
                    <a:pt x="20858" y="35641"/>
                    <a:pt x="25586" y="40706"/>
                  </a:cubicBezTo>
                  <a:cubicBezTo>
                    <a:pt x="33615" y="49245"/>
                    <a:pt x="42416" y="57025"/>
                    <a:pt x="51875" y="63947"/>
                  </a:cubicBezTo>
                  <a:cubicBezTo>
                    <a:pt x="68829" y="75853"/>
                    <a:pt x="80069" y="80806"/>
                    <a:pt x="79688" y="81568"/>
                  </a:cubicBezTo>
                  <a:close/>
                </a:path>
              </a:pathLst>
            </a:custGeom>
            <a:solidFill>
              <a:srgbClr val="FAFAF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74C6B9D-BCAF-4965-8835-EBF5E06BD6A9}"/>
                </a:ext>
              </a:extLst>
            </p:cNvPr>
            <p:cNvSpPr/>
            <p:nvPr/>
          </p:nvSpPr>
          <p:spPr>
            <a:xfrm>
              <a:off x="7639050" y="5129115"/>
              <a:ext cx="101092" cy="34146"/>
            </a:xfrm>
            <a:custGeom>
              <a:avLst/>
              <a:gdLst>
                <a:gd name="connsiteX0" fmla="*/ 90392 w 101092"/>
                <a:gd name="connsiteY0" fmla="*/ 29993 h 34146"/>
                <a:gd name="connsiteX1" fmla="*/ 83439 w 101092"/>
                <a:gd name="connsiteY1" fmla="*/ 32279 h 34146"/>
                <a:gd name="connsiteX2" fmla="*/ 63532 w 101092"/>
                <a:gd name="connsiteY2" fmla="*/ 34089 h 34146"/>
                <a:gd name="connsiteX3" fmla="*/ 3048 w 101092"/>
                <a:gd name="connsiteY3" fmla="*/ 8085 h 34146"/>
                <a:gd name="connsiteX4" fmla="*/ 0 w 101092"/>
                <a:gd name="connsiteY4" fmla="*/ 5133 h 34146"/>
                <a:gd name="connsiteX5" fmla="*/ 4000 w 101092"/>
                <a:gd name="connsiteY5" fmla="*/ 3990 h 34146"/>
                <a:gd name="connsiteX6" fmla="*/ 10573 w 101092"/>
                <a:gd name="connsiteY6" fmla="*/ 2180 h 34146"/>
                <a:gd name="connsiteX7" fmla="*/ 79629 w 101092"/>
                <a:gd name="connsiteY7" fmla="*/ 13896 h 34146"/>
                <a:gd name="connsiteX8" fmla="*/ 96393 w 101092"/>
                <a:gd name="connsiteY8" fmla="*/ 27422 h 34146"/>
                <a:gd name="connsiteX9" fmla="*/ 101060 w 101092"/>
                <a:gd name="connsiteY9" fmla="*/ 33803 h 34146"/>
                <a:gd name="connsiteX10" fmla="*/ 77915 w 101092"/>
                <a:gd name="connsiteY10" fmla="*/ 16848 h 34146"/>
                <a:gd name="connsiteX11" fmla="*/ 11240 w 101092"/>
                <a:gd name="connsiteY11" fmla="*/ 7323 h 34146"/>
                <a:gd name="connsiteX12" fmla="*/ 5048 w 101092"/>
                <a:gd name="connsiteY12" fmla="*/ 9038 h 34146"/>
                <a:gd name="connsiteX13" fmla="*/ 6096 w 101092"/>
                <a:gd name="connsiteY13" fmla="*/ 4942 h 34146"/>
                <a:gd name="connsiteX14" fmla="*/ 63246 w 101092"/>
                <a:gd name="connsiteY14" fmla="*/ 30946 h 34146"/>
                <a:gd name="connsiteX15" fmla="*/ 90392 w 101092"/>
                <a:gd name="connsiteY15" fmla="*/ 29993 h 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2" h="34146">
                  <a:moveTo>
                    <a:pt x="90392" y="29993"/>
                  </a:moveTo>
                  <a:cubicBezTo>
                    <a:pt x="88235" y="31176"/>
                    <a:pt x="85878" y="31951"/>
                    <a:pt x="83439" y="32279"/>
                  </a:cubicBezTo>
                  <a:cubicBezTo>
                    <a:pt x="76909" y="33740"/>
                    <a:pt x="70218" y="34348"/>
                    <a:pt x="63532" y="34089"/>
                  </a:cubicBezTo>
                  <a:cubicBezTo>
                    <a:pt x="40850" y="33195"/>
                    <a:pt x="19302" y="23931"/>
                    <a:pt x="3048" y="8085"/>
                  </a:cubicBezTo>
                  <a:lnTo>
                    <a:pt x="0" y="5133"/>
                  </a:lnTo>
                  <a:lnTo>
                    <a:pt x="4000" y="3990"/>
                  </a:lnTo>
                  <a:lnTo>
                    <a:pt x="10573" y="2180"/>
                  </a:lnTo>
                  <a:cubicBezTo>
                    <a:pt x="34240" y="-3026"/>
                    <a:pt x="59004" y="1175"/>
                    <a:pt x="79629" y="13896"/>
                  </a:cubicBezTo>
                  <a:cubicBezTo>
                    <a:pt x="85811" y="17615"/>
                    <a:pt x="91452" y="22166"/>
                    <a:pt x="96393" y="27422"/>
                  </a:cubicBezTo>
                  <a:cubicBezTo>
                    <a:pt x="99727" y="31231"/>
                    <a:pt x="101346" y="33613"/>
                    <a:pt x="101060" y="33803"/>
                  </a:cubicBezTo>
                  <a:cubicBezTo>
                    <a:pt x="93802" y="27553"/>
                    <a:pt x="86063" y="21884"/>
                    <a:pt x="77915" y="16848"/>
                  </a:cubicBezTo>
                  <a:cubicBezTo>
                    <a:pt x="57591" y="5660"/>
                    <a:pt x="33883" y="2273"/>
                    <a:pt x="11240" y="7323"/>
                  </a:cubicBezTo>
                  <a:lnTo>
                    <a:pt x="5048" y="9038"/>
                  </a:lnTo>
                  <a:lnTo>
                    <a:pt x="6096" y="4942"/>
                  </a:lnTo>
                  <a:cubicBezTo>
                    <a:pt x="21590" y="19923"/>
                    <a:pt x="41773" y="29106"/>
                    <a:pt x="63246" y="30946"/>
                  </a:cubicBezTo>
                  <a:cubicBezTo>
                    <a:pt x="72305" y="31145"/>
                    <a:pt x="81369" y="30827"/>
                    <a:pt x="90392" y="29993"/>
                  </a:cubicBezTo>
                  <a:close/>
                </a:path>
              </a:pathLst>
            </a:custGeom>
            <a:solidFill>
              <a:srgbClr val="FAFAF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1A37F68-CF90-4F7F-AD45-01A3DFC0B078}"/>
                </a:ext>
              </a:extLst>
            </p:cNvPr>
            <p:cNvSpPr/>
            <p:nvPr/>
          </p:nvSpPr>
          <p:spPr>
            <a:xfrm>
              <a:off x="6851713" y="5197684"/>
              <a:ext cx="64595" cy="196026"/>
            </a:xfrm>
            <a:custGeom>
              <a:avLst/>
              <a:gdLst>
                <a:gd name="connsiteX0" fmla="*/ 64294 w 64595"/>
                <a:gd name="connsiteY0" fmla="*/ 0 h 196026"/>
                <a:gd name="connsiteX1" fmla="*/ 64294 w 64595"/>
                <a:gd name="connsiteY1" fmla="*/ 8287 h 196026"/>
                <a:gd name="connsiteX2" fmla="*/ 62008 w 64595"/>
                <a:gd name="connsiteY2" fmla="*/ 30575 h 196026"/>
                <a:gd name="connsiteX3" fmla="*/ 45529 w 64595"/>
                <a:gd name="connsiteY3" fmla="*/ 102298 h 196026"/>
                <a:gd name="connsiteX4" fmla="*/ 16383 w 64595"/>
                <a:gd name="connsiteY4" fmla="*/ 170307 h 196026"/>
                <a:gd name="connsiteX5" fmla="*/ 4953 w 64595"/>
                <a:gd name="connsiteY5" fmla="*/ 189357 h 196026"/>
                <a:gd name="connsiteX6" fmla="*/ 0 w 64595"/>
                <a:gd name="connsiteY6" fmla="*/ 196024 h 196026"/>
                <a:gd name="connsiteX7" fmla="*/ 13240 w 64595"/>
                <a:gd name="connsiteY7" fmla="*/ 168973 h 196026"/>
                <a:gd name="connsiteX8" fmla="*/ 40767 w 64595"/>
                <a:gd name="connsiteY8" fmla="*/ 100965 h 196026"/>
                <a:gd name="connsiteX9" fmla="*/ 58674 w 64595"/>
                <a:gd name="connsiteY9" fmla="*/ 29908 h 196026"/>
                <a:gd name="connsiteX10" fmla="*/ 64294 w 64595"/>
                <a:gd name="connsiteY10" fmla="*/ 0 h 19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95" h="196026">
                  <a:moveTo>
                    <a:pt x="64294" y="0"/>
                  </a:moveTo>
                  <a:cubicBezTo>
                    <a:pt x="64696" y="2748"/>
                    <a:pt x="64696" y="5539"/>
                    <a:pt x="64294" y="8287"/>
                  </a:cubicBezTo>
                  <a:cubicBezTo>
                    <a:pt x="64294" y="13621"/>
                    <a:pt x="63341" y="21241"/>
                    <a:pt x="62008" y="30575"/>
                  </a:cubicBezTo>
                  <a:cubicBezTo>
                    <a:pt x="58644" y="54923"/>
                    <a:pt x="53130" y="78924"/>
                    <a:pt x="45529" y="102298"/>
                  </a:cubicBezTo>
                  <a:cubicBezTo>
                    <a:pt x="37819" y="125775"/>
                    <a:pt x="28066" y="148532"/>
                    <a:pt x="16383" y="170307"/>
                  </a:cubicBezTo>
                  <a:cubicBezTo>
                    <a:pt x="11811" y="178594"/>
                    <a:pt x="7906" y="185166"/>
                    <a:pt x="4953" y="189357"/>
                  </a:cubicBezTo>
                  <a:cubicBezTo>
                    <a:pt x="2000" y="193548"/>
                    <a:pt x="381" y="196120"/>
                    <a:pt x="0" y="196024"/>
                  </a:cubicBezTo>
                  <a:cubicBezTo>
                    <a:pt x="3924" y="186776"/>
                    <a:pt x="8343" y="177746"/>
                    <a:pt x="13240" y="168973"/>
                  </a:cubicBezTo>
                  <a:cubicBezTo>
                    <a:pt x="23882" y="146926"/>
                    <a:pt x="33077" y="124208"/>
                    <a:pt x="40767" y="100965"/>
                  </a:cubicBezTo>
                  <a:cubicBezTo>
                    <a:pt x="48315" y="77705"/>
                    <a:pt x="54298" y="53967"/>
                    <a:pt x="58674" y="29908"/>
                  </a:cubicBezTo>
                  <a:cubicBezTo>
                    <a:pt x="62103" y="11525"/>
                    <a:pt x="63437" y="0"/>
                    <a:pt x="64294" y="0"/>
                  </a:cubicBezTo>
                  <a:close/>
                </a:path>
              </a:pathLst>
            </a:custGeom>
            <a:solidFill>
              <a:srgbClr val="FAFAF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CD10D6-F58C-4D50-856E-0D7FE25716D9}"/>
                </a:ext>
              </a:extLst>
            </p:cNvPr>
            <p:cNvSpPr/>
            <p:nvPr/>
          </p:nvSpPr>
          <p:spPr>
            <a:xfrm>
              <a:off x="6851210" y="5213591"/>
              <a:ext cx="32149" cy="106489"/>
            </a:xfrm>
            <a:custGeom>
              <a:avLst/>
              <a:gdLst>
                <a:gd name="connsiteX0" fmla="*/ 29173 w 32149"/>
                <a:gd name="connsiteY0" fmla="*/ 106489 h 106489"/>
                <a:gd name="connsiteX1" fmla="*/ 23267 w 32149"/>
                <a:gd name="connsiteY1" fmla="*/ 100584 h 106489"/>
                <a:gd name="connsiteX2" fmla="*/ 11171 w 32149"/>
                <a:gd name="connsiteY2" fmla="*/ 81534 h 106489"/>
                <a:gd name="connsiteX3" fmla="*/ 2693 w 32149"/>
                <a:gd name="connsiteY3" fmla="*/ 7906 h 106489"/>
                <a:gd name="connsiteX4" fmla="*/ 3265 w 32149"/>
                <a:gd name="connsiteY4" fmla="*/ 5334 h 106489"/>
                <a:gd name="connsiteX5" fmla="*/ 4408 w 32149"/>
                <a:gd name="connsiteY5" fmla="*/ 0 h 106489"/>
                <a:gd name="connsiteX6" fmla="*/ 7646 w 32149"/>
                <a:gd name="connsiteY6" fmla="*/ 4572 h 106489"/>
                <a:gd name="connsiteX7" fmla="*/ 31935 w 32149"/>
                <a:gd name="connsiteY7" fmla="*/ 73057 h 106489"/>
                <a:gd name="connsiteX8" fmla="*/ 31173 w 32149"/>
                <a:gd name="connsiteY8" fmla="*/ 95155 h 106489"/>
                <a:gd name="connsiteX9" fmla="*/ 29363 w 32149"/>
                <a:gd name="connsiteY9" fmla="*/ 102966 h 106489"/>
                <a:gd name="connsiteX10" fmla="*/ 28506 w 32149"/>
                <a:gd name="connsiteY10" fmla="*/ 73343 h 106489"/>
                <a:gd name="connsiteX11" fmla="*/ 3646 w 32149"/>
                <a:gd name="connsiteY11" fmla="*/ 7429 h 106489"/>
                <a:gd name="connsiteX12" fmla="*/ 8027 w 32149"/>
                <a:gd name="connsiteY12" fmla="*/ 6572 h 106489"/>
                <a:gd name="connsiteX13" fmla="*/ 8027 w 32149"/>
                <a:gd name="connsiteY13" fmla="*/ 8954 h 106489"/>
                <a:gd name="connsiteX14" fmla="*/ 14885 w 32149"/>
                <a:gd name="connsiteY14" fmla="*/ 80105 h 106489"/>
                <a:gd name="connsiteX15" fmla="*/ 29173 w 32149"/>
                <a:gd name="connsiteY15" fmla="*/ 106489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9" h="106489">
                  <a:moveTo>
                    <a:pt x="29173" y="106489"/>
                  </a:moveTo>
                  <a:cubicBezTo>
                    <a:pt x="29173" y="106489"/>
                    <a:pt x="26696" y="104680"/>
                    <a:pt x="23267" y="100584"/>
                  </a:cubicBezTo>
                  <a:cubicBezTo>
                    <a:pt x="18523" y="94715"/>
                    <a:pt x="14464" y="88324"/>
                    <a:pt x="11171" y="81534"/>
                  </a:cubicBezTo>
                  <a:cubicBezTo>
                    <a:pt x="174" y="58635"/>
                    <a:pt x="-2811" y="32705"/>
                    <a:pt x="2693" y="7906"/>
                  </a:cubicBezTo>
                  <a:lnTo>
                    <a:pt x="3265" y="5334"/>
                  </a:lnTo>
                  <a:lnTo>
                    <a:pt x="4408" y="0"/>
                  </a:lnTo>
                  <a:lnTo>
                    <a:pt x="7646" y="4572"/>
                  </a:lnTo>
                  <a:cubicBezTo>
                    <a:pt x="21967" y="24691"/>
                    <a:pt x="30379" y="48411"/>
                    <a:pt x="31935" y="73057"/>
                  </a:cubicBezTo>
                  <a:cubicBezTo>
                    <a:pt x="32384" y="80430"/>
                    <a:pt x="32129" y="87830"/>
                    <a:pt x="31173" y="95155"/>
                  </a:cubicBezTo>
                  <a:cubicBezTo>
                    <a:pt x="31033" y="97844"/>
                    <a:pt x="30420" y="100488"/>
                    <a:pt x="29363" y="102966"/>
                  </a:cubicBezTo>
                  <a:cubicBezTo>
                    <a:pt x="28506" y="102965"/>
                    <a:pt x="30316" y="91535"/>
                    <a:pt x="28506" y="73343"/>
                  </a:cubicBezTo>
                  <a:cubicBezTo>
                    <a:pt x="25964" y="49614"/>
                    <a:pt x="17407" y="26927"/>
                    <a:pt x="3646" y="7429"/>
                  </a:cubicBezTo>
                  <a:lnTo>
                    <a:pt x="8027" y="6572"/>
                  </a:lnTo>
                  <a:lnTo>
                    <a:pt x="8027" y="8954"/>
                  </a:lnTo>
                  <a:cubicBezTo>
                    <a:pt x="2826" y="32805"/>
                    <a:pt x="5224" y="57686"/>
                    <a:pt x="14885" y="80105"/>
                  </a:cubicBezTo>
                  <a:cubicBezTo>
                    <a:pt x="19138" y="89167"/>
                    <a:pt x="23908" y="97976"/>
                    <a:pt x="29173" y="106489"/>
                  </a:cubicBezTo>
                  <a:close/>
                </a:path>
              </a:pathLst>
            </a:custGeom>
            <a:solidFill>
              <a:srgbClr val="FAFAF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89DED90-348A-40DB-886F-F091E84F2842}"/>
                </a:ext>
              </a:extLst>
            </p:cNvPr>
            <p:cNvSpPr/>
            <p:nvPr/>
          </p:nvSpPr>
          <p:spPr>
            <a:xfrm>
              <a:off x="6909149" y="5201527"/>
              <a:ext cx="79404" cy="81406"/>
            </a:xfrm>
            <a:custGeom>
              <a:avLst/>
              <a:gdLst>
                <a:gd name="connsiteX0" fmla="*/ 0 w 79404"/>
                <a:gd name="connsiteY0" fmla="*/ 81406 h 81406"/>
                <a:gd name="connsiteX1" fmla="*/ 27527 w 79404"/>
                <a:gd name="connsiteY1" fmla="*/ 63880 h 81406"/>
                <a:gd name="connsiteX2" fmla="*/ 53626 w 79404"/>
                <a:gd name="connsiteY2" fmla="*/ 40544 h 81406"/>
                <a:gd name="connsiteX3" fmla="*/ 66770 w 79404"/>
                <a:gd name="connsiteY3" fmla="*/ 24637 h 81406"/>
                <a:gd name="connsiteX4" fmla="*/ 72771 w 79404"/>
                <a:gd name="connsiteY4" fmla="*/ 15683 h 81406"/>
                <a:gd name="connsiteX5" fmla="*/ 74295 w 79404"/>
                <a:gd name="connsiteY5" fmla="*/ 6920 h 81406"/>
                <a:gd name="connsiteX6" fmla="*/ 67532 w 79404"/>
                <a:gd name="connsiteY6" fmla="*/ 5587 h 81406"/>
                <a:gd name="connsiteX7" fmla="*/ 58674 w 79404"/>
                <a:gd name="connsiteY7" fmla="*/ 11112 h 81406"/>
                <a:gd name="connsiteX8" fmla="*/ 42767 w 79404"/>
                <a:gd name="connsiteY8" fmla="*/ 24351 h 81406"/>
                <a:gd name="connsiteX9" fmla="*/ 19812 w 79404"/>
                <a:gd name="connsiteY9" fmla="*/ 50831 h 81406"/>
                <a:gd name="connsiteX10" fmla="*/ 2572 w 79404"/>
                <a:gd name="connsiteY10" fmla="*/ 78549 h 81406"/>
                <a:gd name="connsiteX11" fmla="*/ 5429 w 79404"/>
                <a:gd name="connsiteY11" fmla="*/ 70167 h 81406"/>
                <a:gd name="connsiteX12" fmla="*/ 16954 w 79404"/>
                <a:gd name="connsiteY12" fmla="*/ 48831 h 81406"/>
                <a:gd name="connsiteX13" fmla="*/ 39815 w 79404"/>
                <a:gd name="connsiteY13" fmla="*/ 21113 h 81406"/>
                <a:gd name="connsiteX14" fmla="*/ 56007 w 79404"/>
                <a:gd name="connsiteY14" fmla="*/ 7302 h 81406"/>
                <a:gd name="connsiteX15" fmla="*/ 65532 w 79404"/>
                <a:gd name="connsiteY15" fmla="*/ 1110 h 81406"/>
                <a:gd name="connsiteX16" fmla="*/ 72485 w 79404"/>
                <a:gd name="connsiteY16" fmla="*/ 158 h 81406"/>
                <a:gd name="connsiteX17" fmla="*/ 78677 w 79404"/>
                <a:gd name="connsiteY17" fmla="*/ 4920 h 81406"/>
                <a:gd name="connsiteX18" fmla="*/ 76962 w 79404"/>
                <a:gd name="connsiteY18" fmla="*/ 18065 h 81406"/>
                <a:gd name="connsiteX19" fmla="*/ 70485 w 79404"/>
                <a:gd name="connsiteY19" fmla="*/ 27590 h 81406"/>
                <a:gd name="connsiteX20" fmla="*/ 29147 w 79404"/>
                <a:gd name="connsiteY20" fmla="*/ 66833 h 81406"/>
                <a:gd name="connsiteX21" fmla="*/ 8001 w 79404"/>
                <a:gd name="connsiteY21" fmla="*/ 78549 h 81406"/>
                <a:gd name="connsiteX22" fmla="*/ 0 w 79404"/>
                <a:gd name="connsiteY22" fmla="*/ 81406 h 8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04" h="81406">
                  <a:moveTo>
                    <a:pt x="0" y="81406"/>
                  </a:moveTo>
                  <a:cubicBezTo>
                    <a:pt x="0" y="80644"/>
                    <a:pt x="11240" y="75691"/>
                    <a:pt x="27527" y="63880"/>
                  </a:cubicBezTo>
                  <a:cubicBezTo>
                    <a:pt x="36944" y="56942"/>
                    <a:pt x="45682" y="49129"/>
                    <a:pt x="53626" y="40544"/>
                  </a:cubicBezTo>
                  <a:cubicBezTo>
                    <a:pt x="58323" y="35510"/>
                    <a:pt x="62712" y="30199"/>
                    <a:pt x="66770" y="24637"/>
                  </a:cubicBezTo>
                  <a:cubicBezTo>
                    <a:pt x="68965" y="21788"/>
                    <a:pt x="70970" y="18797"/>
                    <a:pt x="72771" y="15683"/>
                  </a:cubicBezTo>
                  <a:cubicBezTo>
                    <a:pt x="74452" y="13092"/>
                    <a:pt x="75002" y="9927"/>
                    <a:pt x="74295" y="6920"/>
                  </a:cubicBezTo>
                  <a:cubicBezTo>
                    <a:pt x="73342" y="4730"/>
                    <a:pt x="70580" y="4254"/>
                    <a:pt x="67532" y="5587"/>
                  </a:cubicBezTo>
                  <a:cubicBezTo>
                    <a:pt x="64395" y="7115"/>
                    <a:pt x="61426" y="8966"/>
                    <a:pt x="58674" y="11112"/>
                  </a:cubicBezTo>
                  <a:cubicBezTo>
                    <a:pt x="53134" y="15231"/>
                    <a:pt x="47824" y="19651"/>
                    <a:pt x="42767" y="24351"/>
                  </a:cubicBezTo>
                  <a:cubicBezTo>
                    <a:pt x="34261" y="32399"/>
                    <a:pt x="26572" y="41269"/>
                    <a:pt x="19812" y="50831"/>
                  </a:cubicBezTo>
                  <a:cubicBezTo>
                    <a:pt x="8192" y="67214"/>
                    <a:pt x="3429" y="78930"/>
                    <a:pt x="2572" y="78549"/>
                  </a:cubicBezTo>
                  <a:cubicBezTo>
                    <a:pt x="3040" y="75612"/>
                    <a:pt x="4006" y="72778"/>
                    <a:pt x="5429" y="70167"/>
                  </a:cubicBezTo>
                  <a:cubicBezTo>
                    <a:pt x="8620" y="62722"/>
                    <a:pt x="12478" y="55581"/>
                    <a:pt x="16954" y="48831"/>
                  </a:cubicBezTo>
                  <a:cubicBezTo>
                    <a:pt x="23478" y="38740"/>
                    <a:pt x="31149" y="29438"/>
                    <a:pt x="39815" y="21113"/>
                  </a:cubicBezTo>
                  <a:cubicBezTo>
                    <a:pt x="44940" y="16199"/>
                    <a:pt x="50346" y="11588"/>
                    <a:pt x="56007" y="7302"/>
                  </a:cubicBezTo>
                  <a:cubicBezTo>
                    <a:pt x="58924" y="4865"/>
                    <a:pt x="62121" y="2787"/>
                    <a:pt x="65532" y="1110"/>
                  </a:cubicBezTo>
                  <a:cubicBezTo>
                    <a:pt x="67701" y="101"/>
                    <a:pt x="70124" y="-230"/>
                    <a:pt x="72485" y="158"/>
                  </a:cubicBezTo>
                  <a:cubicBezTo>
                    <a:pt x="75169" y="714"/>
                    <a:pt x="77451" y="2469"/>
                    <a:pt x="78677" y="4920"/>
                  </a:cubicBezTo>
                  <a:cubicBezTo>
                    <a:pt x="80071" y="9340"/>
                    <a:pt x="79444" y="14151"/>
                    <a:pt x="76962" y="18065"/>
                  </a:cubicBezTo>
                  <a:cubicBezTo>
                    <a:pt x="75026" y="21386"/>
                    <a:pt x="72862" y="24569"/>
                    <a:pt x="70485" y="27590"/>
                  </a:cubicBezTo>
                  <a:cubicBezTo>
                    <a:pt x="59072" y="42958"/>
                    <a:pt x="45086" y="56234"/>
                    <a:pt x="29147" y="66833"/>
                  </a:cubicBezTo>
                  <a:cubicBezTo>
                    <a:pt x="22466" y="71368"/>
                    <a:pt x="15389" y="75289"/>
                    <a:pt x="8001" y="78549"/>
                  </a:cubicBezTo>
                  <a:cubicBezTo>
                    <a:pt x="5526" y="79971"/>
                    <a:pt x="2816" y="80939"/>
                    <a:pt x="0" y="81406"/>
                  </a:cubicBezTo>
                  <a:close/>
                </a:path>
              </a:pathLst>
            </a:custGeom>
            <a:solidFill>
              <a:srgbClr val="FAFAF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E5B7105-E626-430D-BC65-9B1E7AF79A07}"/>
                </a:ext>
              </a:extLst>
            </p:cNvPr>
            <p:cNvSpPr/>
            <p:nvPr/>
          </p:nvSpPr>
          <p:spPr>
            <a:xfrm>
              <a:off x="6885622" y="5332927"/>
              <a:ext cx="101155" cy="33797"/>
            </a:xfrm>
            <a:custGeom>
              <a:avLst/>
              <a:gdLst>
                <a:gd name="connsiteX0" fmla="*/ 10477 w 101155"/>
                <a:gd name="connsiteY0" fmla="*/ 29920 h 33797"/>
                <a:gd name="connsiteX1" fmla="*/ 37052 w 101155"/>
                <a:gd name="connsiteY1" fmla="*/ 30587 h 33797"/>
                <a:gd name="connsiteX2" fmla="*/ 94202 w 101155"/>
                <a:gd name="connsiteY2" fmla="*/ 4584 h 33797"/>
                <a:gd name="connsiteX3" fmla="*/ 95155 w 101155"/>
                <a:gd name="connsiteY3" fmla="*/ 8680 h 33797"/>
                <a:gd name="connsiteX4" fmla="*/ 89059 w 101155"/>
                <a:gd name="connsiteY4" fmla="*/ 7060 h 33797"/>
                <a:gd name="connsiteX5" fmla="*/ 22384 w 101155"/>
                <a:gd name="connsiteY5" fmla="*/ 16585 h 33797"/>
                <a:gd name="connsiteX6" fmla="*/ 0 w 101155"/>
                <a:gd name="connsiteY6" fmla="*/ 33730 h 33797"/>
                <a:gd name="connsiteX7" fmla="*/ 4763 w 101155"/>
                <a:gd name="connsiteY7" fmla="*/ 27444 h 33797"/>
                <a:gd name="connsiteX8" fmla="*/ 21431 w 101155"/>
                <a:gd name="connsiteY8" fmla="*/ 13823 h 33797"/>
                <a:gd name="connsiteX9" fmla="*/ 90583 w 101155"/>
                <a:gd name="connsiteY9" fmla="*/ 2203 h 33797"/>
                <a:gd name="connsiteX10" fmla="*/ 97060 w 101155"/>
                <a:gd name="connsiteY10" fmla="*/ 4012 h 33797"/>
                <a:gd name="connsiteX11" fmla="*/ 101155 w 101155"/>
                <a:gd name="connsiteY11" fmla="*/ 5060 h 33797"/>
                <a:gd name="connsiteX12" fmla="*/ 98107 w 101155"/>
                <a:gd name="connsiteY12" fmla="*/ 8108 h 33797"/>
                <a:gd name="connsiteX13" fmla="*/ 37528 w 101155"/>
                <a:gd name="connsiteY13" fmla="*/ 33730 h 33797"/>
                <a:gd name="connsiteX14" fmla="*/ 17621 w 101155"/>
                <a:gd name="connsiteY14" fmla="*/ 32016 h 33797"/>
                <a:gd name="connsiteX15" fmla="*/ 10477 w 101155"/>
                <a:gd name="connsiteY15" fmla="*/ 29920 h 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55" h="33797">
                  <a:moveTo>
                    <a:pt x="10477" y="29920"/>
                  </a:moveTo>
                  <a:cubicBezTo>
                    <a:pt x="19310" y="30759"/>
                    <a:pt x="28189" y="30982"/>
                    <a:pt x="37052" y="30587"/>
                  </a:cubicBezTo>
                  <a:cubicBezTo>
                    <a:pt x="58550" y="28841"/>
                    <a:pt x="78763" y="19644"/>
                    <a:pt x="94202" y="4584"/>
                  </a:cubicBezTo>
                  <a:lnTo>
                    <a:pt x="95155" y="8680"/>
                  </a:lnTo>
                  <a:lnTo>
                    <a:pt x="89059" y="7060"/>
                  </a:lnTo>
                  <a:cubicBezTo>
                    <a:pt x="66420" y="1901"/>
                    <a:pt x="42673" y="5294"/>
                    <a:pt x="22384" y="16585"/>
                  </a:cubicBezTo>
                  <a:cubicBezTo>
                    <a:pt x="14521" y="21756"/>
                    <a:pt x="7040" y="27486"/>
                    <a:pt x="0" y="33730"/>
                  </a:cubicBezTo>
                  <a:cubicBezTo>
                    <a:pt x="1213" y="31376"/>
                    <a:pt x="2824" y="29249"/>
                    <a:pt x="4763" y="27444"/>
                  </a:cubicBezTo>
                  <a:cubicBezTo>
                    <a:pt x="9681" y="22174"/>
                    <a:pt x="15288" y="17593"/>
                    <a:pt x="21431" y="13823"/>
                  </a:cubicBezTo>
                  <a:cubicBezTo>
                    <a:pt x="42106" y="1139"/>
                    <a:pt x="66897" y="-3027"/>
                    <a:pt x="90583" y="2203"/>
                  </a:cubicBezTo>
                  <a:lnTo>
                    <a:pt x="97060" y="4012"/>
                  </a:lnTo>
                  <a:lnTo>
                    <a:pt x="101155" y="5060"/>
                  </a:lnTo>
                  <a:lnTo>
                    <a:pt x="98107" y="8108"/>
                  </a:lnTo>
                  <a:cubicBezTo>
                    <a:pt x="81766" y="23829"/>
                    <a:pt x="60191" y="32954"/>
                    <a:pt x="37528" y="33730"/>
                  </a:cubicBezTo>
                  <a:cubicBezTo>
                    <a:pt x="30847" y="34007"/>
                    <a:pt x="24157" y="33431"/>
                    <a:pt x="17621" y="32016"/>
                  </a:cubicBezTo>
                  <a:cubicBezTo>
                    <a:pt x="15114" y="31858"/>
                    <a:pt x="12673" y="31142"/>
                    <a:pt x="10477" y="29920"/>
                  </a:cubicBezTo>
                  <a:close/>
                </a:path>
              </a:pathLst>
            </a:custGeom>
            <a:solidFill>
              <a:srgbClr val="FAFAF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EF2EFBD-9791-4628-B432-B87FFCD10F9D}"/>
                </a:ext>
              </a:extLst>
            </p:cNvPr>
            <p:cNvSpPr/>
            <p:nvPr/>
          </p:nvSpPr>
          <p:spPr>
            <a:xfrm>
              <a:off x="7269638" y="4861833"/>
              <a:ext cx="90900" cy="185642"/>
            </a:xfrm>
            <a:custGeom>
              <a:avLst/>
              <a:gdLst>
                <a:gd name="connsiteX0" fmla="*/ 32 w 90900"/>
                <a:gd name="connsiteY0" fmla="*/ 0 h 185642"/>
                <a:gd name="connsiteX1" fmla="*/ 5938 w 90900"/>
                <a:gd name="connsiteY1" fmla="*/ 5905 h 185642"/>
                <a:gd name="connsiteX2" fmla="*/ 19844 w 90900"/>
                <a:gd name="connsiteY2" fmla="*/ 23431 h 185642"/>
                <a:gd name="connsiteX3" fmla="*/ 57944 w 90900"/>
                <a:gd name="connsiteY3" fmla="*/ 86678 h 185642"/>
                <a:gd name="connsiteX4" fmla="*/ 84519 w 90900"/>
                <a:gd name="connsiteY4" fmla="*/ 155734 h 185642"/>
                <a:gd name="connsiteX5" fmla="*/ 89758 w 90900"/>
                <a:gd name="connsiteY5" fmla="*/ 177451 h 185642"/>
                <a:gd name="connsiteX6" fmla="*/ 90901 w 90900"/>
                <a:gd name="connsiteY6" fmla="*/ 185642 h 185642"/>
                <a:gd name="connsiteX7" fmla="*/ 81376 w 90900"/>
                <a:gd name="connsiteY7" fmla="*/ 157067 h 185642"/>
                <a:gd name="connsiteX8" fmla="*/ 53753 w 90900"/>
                <a:gd name="connsiteY8" fmla="*/ 89154 h 185642"/>
                <a:gd name="connsiteX9" fmla="*/ 17082 w 90900"/>
                <a:gd name="connsiteY9" fmla="*/ 25717 h 185642"/>
                <a:gd name="connsiteX10" fmla="*/ 32 w 90900"/>
                <a:gd name="connsiteY10"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00" h="185642">
                  <a:moveTo>
                    <a:pt x="32" y="0"/>
                  </a:moveTo>
                  <a:cubicBezTo>
                    <a:pt x="32" y="0"/>
                    <a:pt x="2414" y="1905"/>
                    <a:pt x="5938" y="5905"/>
                  </a:cubicBezTo>
                  <a:cubicBezTo>
                    <a:pt x="9462" y="9906"/>
                    <a:pt x="14225" y="15430"/>
                    <a:pt x="19844" y="23431"/>
                  </a:cubicBezTo>
                  <a:cubicBezTo>
                    <a:pt x="34418" y="43326"/>
                    <a:pt x="47170" y="64494"/>
                    <a:pt x="57944" y="86678"/>
                  </a:cubicBezTo>
                  <a:cubicBezTo>
                    <a:pt x="68831" y="108863"/>
                    <a:pt x="77725" y="131973"/>
                    <a:pt x="84519" y="155734"/>
                  </a:cubicBezTo>
                  <a:cubicBezTo>
                    <a:pt x="86996" y="165259"/>
                    <a:pt x="88805" y="172307"/>
                    <a:pt x="89758" y="177451"/>
                  </a:cubicBezTo>
                  <a:cubicBezTo>
                    <a:pt x="90524" y="180114"/>
                    <a:pt x="90909" y="182871"/>
                    <a:pt x="90901" y="185642"/>
                  </a:cubicBezTo>
                  <a:cubicBezTo>
                    <a:pt x="87238" y="176287"/>
                    <a:pt x="84058" y="166749"/>
                    <a:pt x="81376" y="157067"/>
                  </a:cubicBezTo>
                  <a:cubicBezTo>
                    <a:pt x="73733" y="133824"/>
                    <a:pt x="64504" y="111133"/>
                    <a:pt x="53753" y="89154"/>
                  </a:cubicBezTo>
                  <a:cubicBezTo>
                    <a:pt x="42960" y="67213"/>
                    <a:pt x="30708" y="46020"/>
                    <a:pt x="17082" y="25717"/>
                  </a:cubicBezTo>
                  <a:cubicBezTo>
                    <a:pt x="6509" y="9525"/>
                    <a:pt x="-539" y="0"/>
                    <a:pt x="32" y="0"/>
                  </a:cubicBezTo>
                  <a:close/>
                </a:path>
              </a:pathLst>
            </a:custGeom>
            <a:solidFill>
              <a:srgbClr val="FAFAF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2490A82-2B2C-47B9-B9A1-EEA6ECDD598A}"/>
                </a:ext>
              </a:extLst>
            </p:cNvPr>
            <p:cNvSpPr/>
            <p:nvPr/>
          </p:nvSpPr>
          <p:spPr>
            <a:xfrm>
              <a:off x="7237666" y="4915268"/>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858 w 91820"/>
                <a:gd name="connsiteY4" fmla="*/ 4667 h 59413"/>
                <a:gd name="connsiteX5" fmla="*/ 0 w 91820"/>
                <a:gd name="connsiteY5" fmla="*/ 0 h 59413"/>
                <a:gd name="connsiteX6" fmla="*/ 5525 w 91820"/>
                <a:gd name="connsiteY6" fmla="*/ 953 h 59413"/>
                <a:gd name="connsiteX7" fmla="*/ 70675 w 91820"/>
                <a:gd name="connsiteY7" fmla="*/ 33242 h 59413"/>
                <a:gd name="connsiteX8" fmla="*/ 85439 w 91820"/>
                <a:gd name="connsiteY8" fmla="*/ 49530 h 59413"/>
                <a:gd name="connsiteX9" fmla="*/ 89630 w 91820"/>
                <a:gd name="connsiteY9" fmla="*/ 56388 h 59413"/>
                <a:gd name="connsiteX10" fmla="*/ 68390 w 91820"/>
                <a:gd name="connsiteY10" fmla="*/ 35814 h 59413"/>
                <a:gd name="connsiteX11" fmla="*/ 4572 w 91820"/>
                <a:gd name="connsiteY11" fmla="*/ 5810 h 59413"/>
                <a:gd name="connsiteX12" fmla="*/ 7239 w 91820"/>
                <a:gd name="connsiteY12" fmla="*/ 2191 h 59413"/>
                <a:gd name="connsiteX13" fmla="*/ 8477 w 91820"/>
                <a:gd name="connsiteY13" fmla="*/ 4286 h 59413"/>
                <a:gd name="connsiteX14" fmla="*/ 62960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79" y="58183"/>
                    <a:pt x="68558" y="56392"/>
                    <a:pt x="61436" y="53721"/>
                  </a:cubicBezTo>
                  <a:cubicBezTo>
                    <a:pt x="37678" y="44937"/>
                    <a:pt x="17554" y="28435"/>
                    <a:pt x="4286" y="6858"/>
                  </a:cubicBezTo>
                  <a:lnTo>
                    <a:pt x="2858" y="4667"/>
                  </a:lnTo>
                  <a:lnTo>
                    <a:pt x="0" y="0"/>
                  </a:lnTo>
                  <a:lnTo>
                    <a:pt x="5525" y="953"/>
                  </a:lnTo>
                  <a:cubicBezTo>
                    <a:pt x="29813" y="5473"/>
                    <a:pt x="52369" y="16652"/>
                    <a:pt x="70675" y="33242"/>
                  </a:cubicBezTo>
                  <a:cubicBezTo>
                    <a:pt x="76145" y="38148"/>
                    <a:pt x="81093" y="43606"/>
                    <a:pt x="85439" y="49530"/>
                  </a:cubicBezTo>
                  <a:cubicBezTo>
                    <a:pt x="88583" y="53721"/>
                    <a:pt x="89916" y="56293"/>
                    <a:pt x="89630" y="56388"/>
                  </a:cubicBezTo>
                  <a:cubicBezTo>
                    <a:pt x="89345" y="56483"/>
                    <a:pt x="82391" y="47530"/>
                    <a:pt x="68390" y="35814"/>
                  </a:cubicBezTo>
                  <a:cubicBezTo>
                    <a:pt x="50037" y="20514"/>
                    <a:pt x="28062" y="10183"/>
                    <a:pt x="4572" y="5810"/>
                  </a:cubicBezTo>
                  <a:lnTo>
                    <a:pt x="7239" y="2191"/>
                  </a:lnTo>
                  <a:lnTo>
                    <a:pt x="8477" y="4286"/>
                  </a:lnTo>
                  <a:cubicBezTo>
                    <a:pt x="21367" y="24998"/>
                    <a:pt x="40420" y="41153"/>
                    <a:pt x="62960" y="50483"/>
                  </a:cubicBezTo>
                  <a:cubicBezTo>
                    <a:pt x="72418" y="53862"/>
                    <a:pt x="82052" y="56723"/>
                    <a:pt x="91821" y="59055"/>
                  </a:cubicBezTo>
                  <a:close/>
                </a:path>
              </a:pathLst>
            </a:custGeom>
            <a:solidFill>
              <a:srgbClr val="FAFAFA"/>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BD1100E-15B5-421E-8130-2F0EE89113B8}"/>
                </a:ext>
              </a:extLst>
            </p:cNvPr>
            <p:cNvSpPr/>
            <p:nvPr/>
          </p:nvSpPr>
          <p:spPr>
            <a:xfrm>
              <a:off x="7311033" y="4816879"/>
              <a:ext cx="27603" cy="110770"/>
            </a:xfrm>
            <a:custGeom>
              <a:avLst/>
              <a:gdLst>
                <a:gd name="connsiteX0" fmla="*/ 13691 w 27603"/>
                <a:gd name="connsiteY0" fmla="*/ 110771 h 110770"/>
                <a:gd name="connsiteX1" fmla="*/ 21121 w 27603"/>
                <a:gd name="connsiteY1" fmla="*/ 78957 h 110770"/>
                <a:gd name="connsiteX2" fmla="*/ 23693 w 27603"/>
                <a:gd name="connsiteY2" fmla="*/ 43905 h 110770"/>
                <a:gd name="connsiteX3" fmla="*/ 22073 w 27603"/>
                <a:gd name="connsiteY3" fmla="*/ 23331 h 110770"/>
                <a:gd name="connsiteX4" fmla="*/ 20168 w 27603"/>
                <a:gd name="connsiteY4" fmla="*/ 12759 h 110770"/>
                <a:gd name="connsiteX5" fmla="*/ 15120 w 27603"/>
                <a:gd name="connsiteY5" fmla="*/ 5329 h 110770"/>
                <a:gd name="connsiteX6" fmla="*/ 9310 w 27603"/>
                <a:gd name="connsiteY6" fmla="*/ 9139 h 110770"/>
                <a:gd name="connsiteX7" fmla="*/ 6833 w 27603"/>
                <a:gd name="connsiteY7" fmla="*/ 19331 h 110770"/>
                <a:gd name="connsiteX8" fmla="*/ 4643 w 27603"/>
                <a:gd name="connsiteY8" fmla="*/ 39905 h 110770"/>
                <a:gd name="connsiteX9" fmla="*/ 6453 w 27603"/>
                <a:gd name="connsiteY9" fmla="*/ 74957 h 110770"/>
                <a:gd name="connsiteX10" fmla="*/ 13406 w 27603"/>
                <a:gd name="connsiteY10" fmla="*/ 106770 h 110770"/>
                <a:gd name="connsiteX11" fmla="*/ 9596 w 27603"/>
                <a:gd name="connsiteY11" fmla="*/ 98769 h 110770"/>
                <a:gd name="connsiteX12" fmla="*/ 3023 w 27603"/>
                <a:gd name="connsiteY12" fmla="*/ 75528 h 110770"/>
                <a:gd name="connsiteX13" fmla="*/ 71 w 27603"/>
                <a:gd name="connsiteY13" fmla="*/ 39714 h 110770"/>
                <a:gd name="connsiteX14" fmla="*/ 2071 w 27603"/>
                <a:gd name="connsiteY14" fmla="*/ 18473 h 110770"/>
                <a:gd name="connsiteX15" fmla="*/ 4166 w 27603"/>
                <a:gd name="connsiteY15" fmla="*/ 6853 h 110770"/>
                <a:gd name="connsiteX16" fmla="*/ 8453 w 27603"/>
                <a:gd name="connsiteY16" fmla="*/ 1328 h 110770"/>
                <a:gd name="connsiteX17" fmla="*/ 16263 w 27603"/>
                <a:gd name="connsiteY17" fmla="*/ 471 h 110770"/>
                <a:gd name="connsiteX18" fmla="*/ 24264 w 27603"/>
                <a:gd name="connsiteY18" fmla="*/ 11044 h 110770"/>
                <a:gd name="connsiteX19" fmla="*/ 26265 w 27603"/>
                <a:gd name="connsiteY19" fmla="*/ 22379 h 110770"/>
                <a:gd name="connsiteX20" fmla="*/ 27598 w 27603"/>
                <a:gd name="connsiteY20" fmla="*/ 43619 h 110770"/>
                <a:gd name="connsiteX21" fmla="*/ 23883 w 27603"/>
                <a:gd name="connsiteY21" fmla="*/ 79338 h 110770"/>
                <a:gd name="connsiteX22" fmla="*/ 17025 w 27603"/>
                <a:gd name="connsiteY22" fmla="*/ 102484 h 110770"/>
                <a:gd name="connsiteX23" fmla="*/ 13691 w 27603"/>
                <a:gd name="connsiteY23" fmla="*/ 110771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03" h="110770">
                  <a:moveTo>
                    <a:pt x="13691" y="110771"/>
                  </a:moveTo>
                  <a:cubicBezTo>
                    <a:pt x="12834" y="110771"/>
                    <a:pt x="17787" y="98769"/>
                    <a:pt x="21121" y="78957"/>
                  </a:cubicBezTo>
                  <a:cubicBezTo>
                    <a:pt x="23098" y="67383"/>
                    <a:pt x="23959" y="55645"/>
                    <a:pt x="23693" y="43905"/>
                  </a:cubicBezTo>
                  <a:cubicBezTo>
                    <a:pt x="23561" y="37022"/>
                    <a:pt x="23020" y="30151"/>
                    <a:pt x="22073" y="23331"/>
                  </a:cubicBezTo>
                  <a:cubicBezTo>
                    <a:pt x="21502" y="19807"/>
                    <a:pt x="21026" y="15902"/>
                    <a:pt x="20168" y="12759"/>
                  </a:cubicBezTo>
                  <a:cubicBezTo>
                    <a:pt x="19581" y="9692"/>
                    <a:pt x="17754" y="7005"/>
                    <a:pt x="15120" y="5329"/>
                  </a:cubicBezTo>
                  <a:cubicBezTo>
                    <a:pt x="12929" y="4567"/>
                    <a:pt x="10643" y="5996"/>
                    <a:pt x="9310" y="9139"/>
                  </a:cubicBezTo>
                  <a:cubicBezTo>
                    <a:pt x="8129" y="12440"/>
                    <a:pt x="7299" y="15856"/>
                    <a:pt x="6833" y="19331"/>
                  </a:cubicBezTo>
                  <a:cubicBezTo>
                    <a:pt x="5752" y="26147"/>
                    <a:pt x="5021" y="33014"/>
                    <a:pt x="4643" y="39905"/>
                  </a:cubicBezTo>
                  <a:cubicBezTo>
                    <a:pt x="4159" y="51620"/>
                    <a:pt x="4765" y="63354"/>
                    <a:pt x="6453" y="74957"/>
                  </a:cubicBezTo>
                  <a:cubicBezTo>
                    <a:pt x="9500" y="94769"/>
                    <a:pt x="14263" y="106484"/>
                    <a:pt x="13406" y="106770"/>
                  </a:cubicBezTo>
                  <a:cubicBezTo>
                    <a:pt x="11686" y="104342"/>
                    <a:pt x="10397" y="101635"/>
                    <a:pt x="9596" y="98769"/>
                  </a:cubicBezTo>
                  <a:cubicBezTo>
                    <a:pt x="6759" y="91219"/>
                    <a:pt x="4561" y="83445"/>
                    <a:pt x="3023" y="75528"/>
                  </a:cubicBezTo>
                  <a:cubicBezTo>
                    <a:pt x="705" y="63738"/>
                    <a:pt x="-286" y="51725"/>
                    <a:pt x="71" y="39714"/>
                  </a:cubicBezTo>
                  <a:cubicBezTo>
                    <a:pt x="291" y="32599"/>
                    <a:pt x="959" y="25505"/>
                    <a:pt x="2071" y="18473"/>
                  </a:cubicBezTo>
                  <a:cubicBezTo>
                    <a:pt x="2310" y="14531"/>
                    <a:pt x="3013" y="10630"/>
                    <a:pt x="4166" y="6853"/>
                  </a:cubicBezTo>
                  <a:cubicBezTo>
                    <a:pt x="5005" y="4621"/>
                    <a:pt x="6499" y="2695"/>
                    <a:pt x="8453" y="1328"/>
                  </a:cubicBezTo>
                  <a:cubicBezTo>
                    <a:pt x="10812" y="-68"/>
                    <a:pt x="13658" y="-380"/>
                    <a:pt x="16263" y="471"/>
                  </a:cubicBezTo>
                  <a:cubicBezTo>
                    <a:pt x="20350" y="2653"/>
                    <a:pt x="23275" y="6518"/>
                    <a:pt x="24264" y="11044"/>
                  </a:cubicBezTo>
                  <a:cubicBezTo>
                    <a:pt x="25137" y="14783"/>
                    <a:pt x="25805" y="18567"/>
                    <a:pt x="26265" y="22379"/>
                  </a:cubicBezTo>
                  <a:cubicBezTo>
                    <a:pt x="27215" y="29418"/>
                    <a:pt x="27661" y="36516"/>
                    <a:pt x="27598" y="43619"/>
                  </a:cubicBezTo>
                  <a:cubicBezTo>
                    <a:pt x="27682" y="55626"/>
                    <a:pt x="26436" y="67605"/>
                    <a:pt x="23883" y="79338"/>
                  </a:cubicBezTo>
                  <a:cubicBezTo>
                    <a:pt x="22263" y="87235"/>
                    <a:pt x="19969" y="94979"/>
                    <a:pt x="17025" y="102484"/>
                  </a:cubicBezTo>
                  <a:cubicBezTo>
                    <a:pt x="16355" y="105404"/>
                    <a:pt x="15230" y="108200"/>
                    <a:pt x="13691" y="110771"/>
                  </a:cubicBezTo>
                  <a:close/>
                </a:path>
              </a:pathLst>
            </a:custGeom>
            <a:solidFill>
              <a:srgbClr val="FAFAFA"/>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EC973B-66BE-4A9C-8092-8F14FC585D56}"/>
                </a:ext>
              </a:extLst>
            </p:cNvPr>
            <p:cNvSpPr/>
            <p:nvPr/>
          </p:nvSpPr>
          <p:spPr>
            <a:xfrm>
              <a:off x="7364222" y="4913267"/>
              <a:ext cx="53561" cy="91058"/>
            </a:xfrm>
            <a:custGeom>
              <a:avLst/>
              <a:gdLst>
                <a:gd name="connsiteX0" fmla="*/ 6603 w 53561"/>
                <a:gd name="connsiteY0" fmla="*/ 80581 h 91058"/>
                <a:gd name="connsiteX1" fmla="*/ 25653 w 53561"/>
                <a:gd name="connsiteY1" fmla="*/ 62484 h 91058"/>
                <a:gd name="connsiteX2" fmla="*/ 48513 w 53561"/>
                <a:gd name="connsiteY2" fmla="*/ 3905 h 91058"/>
                <a:gd name="connsiteX3" fmla="*/ 52037 w 53561"/>
                <a:gd name="connsiteY3" fmla="*/ 6191 h 91058"/>
                <a:gd name="connsiteX4" fmla="*/ 46513 w 53561"/>
                <a:gd name="connsiteY4" fmla="*/ 9239 h 91058"/>
                <a:gd name="connsiteX5" fmla="*/ 5936 w 53561"/>
                <a:gd name="connsiteY5" fmla="*/ 62484 h 91058"/>
                <a:gd name="connsiteX6" fmla="*/ 1079 w 53561"/>
                <a:gd name="connsiteY6" fmla="*/ 91059 h 91058"/>
                <a:gd name="connsiteX7" fmla="*/ 31 w 53561"/>
                <a:gd name="connsiteY7" fmla="*/ 83248 h 91058"/>
                <a:gd name="connsiteX8" fmla="*/ 2507 w 53561"/>
                <a:gd name="connsiteY8" fmla="*/ 61817 h 91058"/>
                <a:gd name="connsiteX9" fmla="*/ 43941 w 53561"/>
                <a:gd name="connsiteY9" fmla="*/ 5239 h 91058"/>
                <a:gd name="connsiteX10" fmla="*/ 49847 w 53561"/>
                <a:gd name="connsiteY10" fmla="*/ 2000 h 91058"/>
                <a:gd name="connsiteX11" fmla="*/ 53561 w 53561"/>
                <a:gd name="connsiteY11" fmla="*/ 0 h 91058"/>
                <a:gd name="connsiteX12" fmla="*/ 53561 w 53561"/>
                <a:gd name="connsiteY12" fmla="*/ 4286 h 91058"/>
                <a:gd name="connsiteX13" fmla="*/ 28225 w 53561"/>
                <a:gd name="connsiteY13" fmla="*/ 65056 h 91058"/>
                <a:gd name="connsiteX14" fmla="*/ 12794 w 53561"/>
                <a:gd name="connsiteY14" fmla="*/ 77724 h 91058"/>
                <a:gd name="connsiteX15" fmla="*/ 6603 w 53561"/>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61" h="91058">
                  <a:moveTo>
                    <a:pt x="6603" y="80581"/>
                  </a:moveTo>
                  <a:cubicBezTo>
                    <a:pt x="13269" y="74890"/>
                    <a:pt x="19628" y="68849"/>
                    <a:pt x="25653" y="62484"/>
                  </a:cubicBezTo>
                  <a:cubicBezTo>
                    <a:pt x="39832" y="46197"/>
                    <a:pt x="47913" y="25491"/>
                    <a:pt x="48513" y="3905"/>
                  </a:cubicBezTo>
                  <a:lnTo>
                    <a:pt x="52037" y="6191"/>
                  </a:lnTo>
                  <a:lnTo>
                    <a:pt x="46513" y="9239"/>
                  </a:lnTo>
                  <a:cubicBezTo>
                    <a:pt x="26955" y="21454"/>
                    <a:pt x="12527" y="40387"/>
                    <a:pt x="5936" y="62484"/>
                  </a:cubicBezTo>
                  <a:cubicBezTo>
                    <a:pt x="3521" y="71856"/>
                    <a:pt x="1896" y="81415"/>
                    <a:pt x="1079" y="91059"/>
                  </a:cubicBezTo>
                  <a:cubicBezTo>
                    <a:pt x="243" y="88544"/>
                    <a:pt x="-112" y="85895"/>
                    <a:pt x="31" y="83248"/>
                  </a:cubicBezTo>
                  <a:cubicBezTo>
                    <a:pt x="-129" y="76025"/>
                    <a:pt x="704" y="68814"/>
                    <a:pt x="2507" y="61817"/>
                  </a:cubicBezTo>
                  <a:cubicBezTo>
                    <a:pt x="8486" y="38311"/>
                    <a:pt x="23336" y="18033"/>
                    <a:pt x="43941" y="5239"/>
                  </a:cubicBezTo>
                  <a:lnTo>
                    <a:pt x="49847" y="2000"/>
                  </a:lnTo>
                  <a:lnTo>
                    <a:pt x="53561" y="0"/>
                  </a:lnTo>
                  <a:lnTo>
                    <a:pt x="53561" y="4286"/>
                  </a:lnTo>
                  <a:cubicBezTo>
                    <a:pt x="52954" y="26986"/>
                    <a:pt x="43923" y="48648"/>
                    <a:pt x="28225" y="65056"/>
                  </a:cubicBezTo>
                  <a:cubicBezTo>
                    <a:pt x="23615" y="69889"/>
                    <a:pt x="18433" y="74143"/>
                    <a:pt x="12794" y="77724"/>
                  </a:cubicBezTo>
                  <a:cubicBezTo>
                    <a:pt x="10894" y="78997"/>
                    <a:pt x="8805" y="79961"/>
                    <a:pt x="6603" y="80581"/>
                  </a:cubicBezTo>
                  <a:close/>
                </a:path>
              </a:pathLst>
            </a:custGeom>
            <a:solidFill>
              <a:srgbClr val="FAFAF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6F70F2-85A7-4E34-9226-ABBDADABD100}"/>
                </a:ext>
              </a:extLst>
            </p:cNvPr>
            <p:cNvSpPr/>
            <p:nvPr/>
          </p:nvSpPr>
          <p:spPr>
            <a:xfrm>
              <a:off x="6963441" y="5933109"/>
              <a:ext cx="91440" cy="185642"/>
            </a:xfrm>
            <a:custGeom>
              <a:avLst/>
              <a:gdLst>
                <a:gd name="connsiteX0" fmla="*/ 0 w 91440"/>
                <a:gd name="connsiteY0" fmla="*/ 0 h 185642"/>
                <a:gd name="connsiteX1" fmla="*/ 5810 w 91440"/>
                <a:gd name="connsiteY1" fmla="*/ 5906 h 185642"/>
                <a:gd name="connsiteX2" fmla="*/ 19717 w 91440"/>
                <a:gd name="connsiteY2" fmla="*/ 23432 h 185642"/>
                <a:gd name="connsiteX3" fmla="*/ 85058 w 91440"/>
                <a:gd name="connsiteY3" fmla="*/ 155734 h 185642"/>
                <a:gd name="connsiteX4" fmla="*/ 90392 w 91440"/>
                <a:gd name="connsiteY4" fmla="*/ 177451 h 185642"/>
                <a:gd name="connsiteX5" fmla="*/ 91440 w 91440"/>
                <a:gd name="connsiteY5" fmla="*/ 185642 h 185642"/>
                <a:gd name="connsiteX6" fmla="*/ 81915 w 91440"/>
                <a:gd name="connsiteY6" fmla="*/ 157067 h 185642"/>
                <a:gd name="connsiteX7" fmla="*/ 54292 w 91440"/>
                <a:gd name="connsiteY7" fmla="*/ 89154 h 185642"/>
                <a:gd name="connsiteX8" fmla="*/ 17526 w 91440"/>
                <a:gd name="connsiteY8" fmla="*/ 25718 h 185642"/>
                <a:gd name="connsiteX9" fmla="*/ 0 w 91440"/>
                <a:gd name="connsiteY9" fmla="*/ 0 h 1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 h="185642">
                  <a:moveTo>
                    <a:pt x="0" y="0"/>
                  </a:moveTo>
                  <a:cubicBezTo>
                    <a:pt x="0" y="0"/>
                    <a:pt x="2286" y="1905"/>
                    <a:pt x="5810" y="5906"/>
                  </a:cubicBezTo>
                  <a:cubicBezTo>
                    <a:pt x="9335" y="9906"/>
                    <a:pt x="14097" y="15431"/>
                    <a:pt x="19717" y="23432"/>
                  </a:cubicBezTo>
                  <a:cubicBezTo>
                    <a:pt x="49164" y="63312"/>
                    <a:pt x="71289" y="108110"/>
                    <a:pt x="85058" y="155734"/>
                  </a:cubicBezTo>
                  <a:cubicBezTo>
                    <a:pt x="87630" y="164783"/>
                    <a:pt x="89440" y="172308"/>
                    <a:pt x="90392" y="177451"/>
                  </a:cubicBezTo>
                  <a:cubicBezTo>
                    <a:pt x="91109" y="180122"/>
                    <a:pt x="91462" y="182877"/>
                    <a:pt x="91440" y="185642"/>
                  </a:cubicBezTo>
                  <a:cubicBezTo>
                    <a:pt x="87756" y="176295"/>
                    <a:pt x="84576" y="166756"/>
                    <a:pt x="81915" y="157067"/>
                  </a:cubicBezTo>
                  <a:cubicBezTo>
                    <a:pt x="74230" y="133840"/>
                    <a:pt x="65002" y="111151"/>
                    <a:pt x="54292" y="89154"/>
                  </a:cubicBezTo>
                  <a:cubicBezTo>
                    <a:pt x="43434" y="67229"/>
                    <a:pt x="31153" y="46038"/>
                    <a:pt x="17526" y="25718"/>
                  </a:cubicBezTo>
                  <a:cubicBezTo>
                    <a:pt x="11186" y="17495"/>
                    <a:pt x="5334" y="8908"/>
                    <a:pt x="0" y="0"/>
                  </a:cubicBezTo>
                  <a:close/>
                </a:path>
              </a:pathLst>
            </a:custGeom>
            <a:solidFill>
              <a:srgbClr val="FAFAFA"/>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4899A19-7A82-484B-950A-00C541F579C3}"/>
                </a:ext>
              </a:extLst>
            </p:cNvPr>
            <p:cNvSpPr/>
            <p:nvPr/>
          </p:nvSpPr>
          <p:spPr>
            <a:xfrm>
              <a:off x="6931342" y="5986640"/>
              <a:ext cx="91820" cy="59413"/>
            </a:xfrm>
            <a:custGeom>
              <a:avLst/>
              <a:gdLst>
                <a:gd name="connsiteX0" fmla="*/ 91821 w 91820"/>
                <a:gd name="connsiteY0" fmla="*/ 59055 h 59413"/>
                <a:gd name="connsiteX1" fmla="*/ 83534 w 91820"/>
                <a:gd name="connsiteY1" fmla="*/ 59055 h 59413"/>
                <a:gd name="connsiteX2" fmla="*/ 61436 w 91820"/>
                <a:gd name="connsiteY2" fmla="*/ 53721 h 59413"/>
                <a:gd name="connsiteX3" fmla="*/ 4286 w 91820"/>
                <a:gd name="connsiteY3" fmla="*/ 6858 h 59413"/>
                <a:gd name="connsiteX4" fmla="*/ 2953 w 91820"/>
                <a:gd name="connsiteY4" fmla="*/ 4667 h 59413"/>
                <a:gd name="connsiteX5" fmla="*/ 0 w 91820"/>
                <a:gd name="connsiteY5" fmla="*/ 0 h 59413"/>
                <a:gd name="connsiteX6" fmla="*/ 5525 w 91820"/>
                <a:gd name="connsiteY6" fmla="*/ 953 h 59413"/>
                <a:gd name="connsiteX7" fmla="*/ 70675 w 91820"/>
                <a:gd name="connsiteY7" fmla="*/ 33147 h 59413"/>
                <a:gd name="connsiteX8" fmla="*/ 85534 w 91820"/>
                <a:gd name="connsiteY8" fmla="*/ 49530 h 59413"/>
                <a:gd name="connsiteX9" fmla="*/ 89725 w 91820"/>
                <a:gd name="connsiteY9" fmla="*/ 56388 h 59413"/>
                <a:gd name="connsiteX10" fmla="*/ 68390 w 91820"/>
                <a:gd name="connsiteY10" fmla="*/ 35814 h 59413"/>
                <a:gd name="connsiteX11" fmla="*/ 4667 w 91820"/>
                <a:gd name="connsiteY11" fmla="*/ 5810 h 59413"/>
                <a:gd name="connsiteX12" fmla="*/ 7239 w 91820"/>
                <a:gd name="connsiteY12" fmla="*/ 2191 h 59413"/>
                <a:gd name="connsiteX13" fmla="*/ 8573 w 91820"/>
                <a:gd name="connsiteY13" fmla="*/ 4286 h 59413"/>
                <a:gd name="connsiteX14" fmla="*/ 63056 w 91820"/>
                <a:gd name="connsiteY14" fmla="*/ 50483 h 59413"/>
                <a:gd name="connsiteX15" fmla="*/ 91821 w 91820"/>
                <a:gd name="connsiteY15" fmla="*/ 59055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20" h="59413">
                  <a:moveTo>
                    <a:pt x="91821" y="59055"/>
                  </a:moveTo>
                  <a:cubicBezTo>
                    <a:pt x="89079" y="59534"/>
                    <a:pt x="86276" y="59534"/>
                    <a:pt x="83534" y="59055"/>
                  </a:cubicBezTo>
                  <a:cubicBezTo>
                    <a:pt x="75987" y="58136"/>
                    <a:pt x="68572" y="56346"/>
                    <a:pt x="61436" y="53721"/>
                  </a:cubicBezTo>
                  <a:cubicBezTo>
                    <a:pt x="37678" y="44937"/>
                    <a:pt x="17554" y="28435"/>
                    <a:pt x="4286" y="6858"/>
                  </a:cubicBezTo>
                  <a:lnTo>
                    <a:pt x="2953" y="4667"/>
                  </a:lnTo>
                  <a:lnTo>
                    <a:pt x="0" y="0"/>
                  </a:lnTo>
                  <a:lnTo>
                    <a:pt x="5525" y="953"/>
                  </a:lnTo>
                  <a:cubicBezTo>
                    <a:pt x="29819" y="5397"/>
                    <a:pt x="52386" y="16549"/>
                    <a:pt x="70675" y="33147"/>
                  </a:cubicBezTo>
                  <a:cubicBezTo>
                    <a:pt x="76128" y="38133"/>
                    <a:pt x="81103" y="43618"/>
                    <a:pt x="85534" y="49530"/>
                  </a:cubicBezTo>
                  <a:cubicBezTo>
                    <a:pt x="87272" y="51590"/>
                    <a:pt x="88686" y="53902"/>
                    <a:pt x="89725" y="56388"/>
                  </a:cubicBezTo>
                  <a:cubicBezTo>
                    <a:pt x="88964" y="56960"/>
                    <a:pt x="82391" y="47530"/>
                    <a:pt x="68390" y="35814"/>
                  </a:cubicBezTo>
                  <a:cubicBezTo>
                    <a:pt x="50075" y="20510"/>
                    <a:pt x="28131" y="10178"/>
                    <a:pt x="4667" y="5810"/>
                  </a:cubicBezTo>
                  <a:lnTo>
                    <a:pt x="7239" y="2191"/>
                  </a:lnTo>
                  <a:lnTo>
                    <a:pt x="8573" y="4286"/>
                  </a:lnTo>
                  <a:cubicBezTo>
                    <a:pt x="21443" y="25015"/>
                    <a:pt x="40502" y="41175"/>
                    <a:pt x="63056" y="50483"/>
                  </a:cubicBezTo>
                  <a:cubicBezTo>
                    <a:pt x="72484" y="53853"/>
                    <a:pt x="82086" y="56714"/>
                    <a:pt x="91821" y="59055"/>
                  </a:cubicBezTo>
                  <a:close/>
                </a:path>
              </a:pathLst>
            </a:custGeom>
            <a:solidFill>
              <a:srgbClr val="FAFAFA"/>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509CC3-EC19-4630-8FA8-6A3122F5037F}"/>
                </a:ext>
              </a:extLst>
            </p:cNvPr>
            <p:cNvSpPr/>
            <p:nvPr/>
          </p:nvSpPr>
          <p:spPr>
            <a:xfrm>
              <a:off x="7004318" y="5888483"/>
              <a:ext cx="28560" cy="110444"/>
            </a:xfrm>
            <a:custGeom>
              <a:avLst/>
              <a:gdLst>
                <a:gd name="connsiteX0" fmla="*/ 13701 w 28560"/>
                <a:gd name="connsiteY0" fmla="*/ 110445 h 110444"/>
                <a:gd name="connsiteX1" fmla="*/ 21131 w 28560"/>
                <a:gd name="connsiteY1" fmla="*/ 78726 h 110444"/>
                <a:gd name="connsiteX2" fmla="*/ 23703 w 28560"/>
                <a:gd name="connsiteY2" fmla="*/ 43674 h 110444"/>
                <a:gd name="connsiteX3" fmla="*/ 21988 w 28560"/>
                <a:gd name="connsiteY3" fmla="*/ 23005 h 110444"/>
                <a:gd name="connsiteX4" fmla="*/ 20083 w 28560"/>
                <a:gd name="connsiteY4" fmla="*/ 12527 h 110444"/>
                <a:gd name="connsiteX5" fmla="*/ 15035 w 28560"/>
                <a:gd name="connsiteY5" fmla="*/ 5098 h 110444"/>
                <a:gd name="connsiteX6" fmla="*/ 9225 w 28560"/>
                <a:gd name="connsiteY6" fmla="*/ 8908 h 110444"/>
                <a:gd name="connsiteX7" fmla="*/ 6843 w 28560"/>
                <a:gd name="connsiteY7" fmla="*/ 19100 h 110444"/>
                <a:gd name="connsiteX8" fmla="*/ 4653 w 28560"/>
                <a:gd name="connsiteY8" fmla="*/ 39674 h 110444"/>
                <a:gd name="connsiteX9" fmla="*/ 6462 w 28560"/>
                <a:gd name="connsiteY9" fmla="*/ 74726 h 110444"/>
                <a:gd name="connsiteX10" fmla="*/ 13416 w 28560"/>
                <a:gd name="connsiteY10" fmla="*/ 106539 h 110444"/>
                <a:gd name="connsiteX11" fmla="*/ 9510 w 28560"/>
                <a:gd name="connsiteY11" fmla="*/ 98538 h 110444"/>
                <a:gd name="connsiteX12" fmla="*/ 2938 w 28560"/>
                <a:gd name="connsiteY12" fmla="*/ 75297 h 110444"/>
                <a:gd name="connsiteX13" fmla="*/ 81 w 28560"/>
                <a:gd name="connsiteY13" fmla="*/ 39483 h 110444"/>
                <a:gd name="connsiteX14" fmla="*/ 1986 w 28560"/>
                <a:gd name="connsiteY14" fmla="*/ 18242 h 110444"/>
                <a:gd name="connsiteX15" fmla="*/ 4748 w 28560"/>
                <a:gd name="connsiteY15" fmla="*/ 6908 h 110444"/>
                <a:gd name="connsiteX16" fmla="*/ 9129 w 28560"/>
                <a:gd name="connsiteY16" fmla="*/ 1383 h 110444"/>
                <a:gd name="connsiteX17" fmla="*/ 16845 w 28560"/>
                <a:gd name="connsiteY17" fmla="*/ 526 h 110444"/>
                <a:gd name="connsiteX18" fmla="*/ 25131 w 28560"/>
                <a:gd name="connsiteY18" fmla="*/ 11575 h 110444"/>
                <a:gd name="connsiteX19" fmla="*/ 27132 w 28560"/>
                <a:gd name="connsiteY19" fmla="*/ 22910 h 110444"/>
                <a:gd name="connsiteX20" fmla="*/ 28560 w 28560"/>
                <a:gd name="connsiteY20" fmla="*/ 44151 h 110444"/>
                <a:gd name="connsiteX21" fmla="*/ 24846 w 28560"/>
                <a:gd name="connsiteY21" fmla="*/ 79869 h 110444"/>
                <a:gd name="connsiteX22" fmla="*/ 17892 w 28560"/>
                <a:gd name="connsiteY22" fmla="*/ 103015 h 110444"/>
                <a:gd name="connsiteX23" fmla="*/ 13701 w 28560"/>
                <a:gd name="connsiteY23" fmla="*/ 110445 h 1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60" h="110444">
                  <a:moveTo>
                    <a:pt x="13701" y="110445"/>
                  </a:moveTo>
                  <a:cubicBezTo>
                    <a:pt x="12844" y="110445"/>
                    <a:pt x="17702" y="98538"/>
                    <a:pt x="21131" y="78726"/>
                  </a:cubicBezTo>
                  <a:cubicBezTo>
                    <a:pt x="23061" y="67146"/>
                    <a:pt x="23921" y="55412"/>
                    <a:pt x="23703" y="43674"/>
                  </a:cubicBezTo>
                  <a:cubicBezTo>
                    <a:pt x="23581" y="36755"/>
                    <a:pt x="23009" y="29850"/>
                    <a:pt x="21988" y="23005"/>
                  </a:cubicBezTo>
                  <a:cubicBezTo>
                    <a:pt x="21610" y="19470"/>
                    <a:pt x="20973" y="15969"/>
                    <a:pt x="20083" y="12527"/>
                  </a:cubicBezTo>
                  <a:cubicBezTo>
                    <a:pt x="19495" y="9461"/>
                    <a:pt x="17669" y="6773"/>
                    <a:pt x="15035" y="5098"/>
                  </a:cubicBezTo>
                  <a:cubicBezTo>
                    <a:pt x="12844" y="4336"/>
                    <a:pt x="10558" y="5765"/>
                    <a:pt x="9225" y="8908"/>
                  </a:cubicBezTo>
                  <a:cubicBezTo>
                    <a:pt x="8033" y="12200"/>
                    <a:pt x="7233" y="15621"/>
                    <a:pt x="6843" y="19100"/>
                  </a:cubicBezTo>
                  <a:cubicBezTo>
                    <a:pt x="5663" y="25902"/>
                    <a:pt x="4931" y="32775"/>
                    <a:pt x="4653" y="39674"/>
                  </a:cubicBezTo>
                  <a:cubicBezTo>
                    <a:pt x="4073" y="51389"/>
                    <a:pt x="4679" y="63133"/>
                    <a:pt x="6462" y="74726"/>
                  </a:cubicBezTo>
                  <a:cubicBezTo>
                    <a:pt x="9510" y="94538"/>
                    <a:pt x="14273" y="106254"/>
                    <a:pt x="13416" y="106539"/>
                  </a:cubicBezTo>
                  <a:cubicBezTo>
                    <a:pt x="11684" y="104105"/>
                    <a:pt x="10365" y="101401"/>
                    <a:pt x="9510" y="98538"/>
                  </a:cubicBezTo>
                  <a:cubicBezTo>
                    <a:pt x="6687" y="90984"/>
                    <a:pt x="4489" y="83211"/>
                    <a:pt x="2938" y="75297"/>
                  </a:cubicBezTo>
                  <a:cubicBezTo>
                    <a:pt x="660" y="63502"/>
                    <a:pt x="-298" y="51490"/>
                    <a:pt x="81" y="39483"/>
                  </a:cubicBezTo>
                  <a:cubicBezTo>
                    <a:pt x="268" y="32370"/>
                    <a:pt x="904" y="25276"/>
                    <a:pt x="1986" y="18242"/>
                  </a:cubicBezTo>
                  <a:cubicBezTo>
                    <a:pt x="2509" y="14378"/>
                    <a:pt x="3434" y="10579"/>
                    <a:pt x="4748" y="6908"/>
                  </a:cubicBezTo>
                  <a:cubicBezTo>
                    <a:pt x="5595" y="4654"/>
                    <a:pt x="7128" y="2721"/>
                    <a:pt x="9129" y="1383"/>
                  </a:cubicBezTo>
                  <a:cubicBezTo>
                    <a:pt x="11427" y="-88"/>
                    <a:pt x="14280" y="-405"/>
                    <a:pt x="16845" y="526"/>
                  </a:cubicBezTo>
                  <a:cubicBezTo>
                    <a:pt x="21183" y="2710"/>
                    <a:pt x="24249" y="6799"/>
                    <a:pt x="25131" y="11575"/>
                  </a:cubicBezTo>
                  <a:cubicBezTo>
                    <a:pt x="26051" y="15304"/>
                    <a:pt x="26719" y="19091"/>
                    <a:pt x="27132" y="22910"/>
                  </a:cubicBezTo>
                  <a:cubicBezTo>
                    <a:pt x="28066" y="29952"/>
                    <a:pt x="28543" y="37047"/>
                    <a:pt x="28560" y="44151"/>
                  </a:cubicBezTo>
                  <a:cubicBezTo>
                    <a:pt x="28549" y="56153"/>
                    <a:pt x="27304" y="68122"/>
                    <a:pt x="24846" y="79869"/>
                  </a:cubicBezTo>
                  <a:cubicBezTo>
                    <a:pt x="23144" y="87756"/>
                    <a:pt x="20819" y="95496"/>
                    <a:pt x="17892" y="103015"/>
                  </a:cubicBezTo>
                  <a:cubicBezTo>
                    <a:pt x="16946" y="105720"/>
                    <a:pt x="15527" y="108236"/>
                    <a:pt x="13701" y="110445"/>
                  </a:cubicBezTo>
                  <a:close/>
                </a:path>
              </a:pathLst>
            </a:custGeom>
            <a:solidFill>
              <a:srgbClr val="FAFAFA"/>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981B2E2-3B7F-4F0F-9FEC-35C3123D5ED8}"/>
                </a:ext>
              </a:extLst>
            </p:cNvPr>
            <p:cNvSpPr/>
            <p:nvPr/>
          </p:nvSpPr>
          <p:spPr>
            <a:xfrm>
              <a:off x="7057917" y="5984640"/>
              <a:ext cx="53542" cy="91058"/>
            </a:xfrm>
            <a:custGeom>
              <a:avLst/>
              <a:gdLst>
                <a:gd name="connsiteX0" fmla="*/ 6584 w 53542"/>
                <a:gd name="connsiteY0" fmla="*/ 80581 h 91058"/>
                <a:gd name="connsiteX1" fmla="*/ 25634 w 53542"/>
                <a:gd name="connsiteY1" fmla="*/ 62484 h 91058"/>
                <a:gd name="connsiteX2" fmla="*/ 48494 w 53542"/>
                <a:gd name="connsiteY2" fmla="*/ 3905 h 91058"/>
                <a:gd name="connsiteX3" fmla="*/ 52114 w 53542"/>
                <a:gd name="connsiteY3" fmla="*/ 6191 h 91058"/>
                <a:gd name="connsiteX4" fmla="*/ 46494 w 53542"/>
                <a:gd name="connsiteY4" fmla="*/ 9239 h 91058"/>
                <a:gd name="connsiteX5" fmla="*/ 5917 w 53542"/>
                <a:gd name="connsiteY5" fmla="*/ 62484 h 91058"/>
                <a:gd name="connsiteX6" fmla="*/ 1060 w 53542"/>
                <a:gd name="connsiteY6" fmla="*/ 91059 h 91058"/>
                <a:gd name="connsiteX7" fmla="*/ 12 w 53542"/>
                <a:gd name="connsiteY7" fmla="*/ 83248 h 91058"/>
                <a:gd name="connsiteX8" fmla="*/ 2488 w 53542"/>
                <a:gd name="connsiteY8" fmla="*/ 61817 h 91058"/>
                <a:gd name="connsiteX9" fmla="*/ 43922 w 53542"/>
                <a:gd name="connsiteY9" fmla="*/ 5239 h 91058"/>
                <a:gd name="connsiteX10" fmla="*/ 49828 w 53542"/>
                <a:gd name="connsiteY10" fmla="*/ 2000 h 91058"/>
                <a:gd name="connsiteX11" fmla="*/ 53542 w 53542"/>
                <a:gd name="connsiteY11" fmla="*/ 0 h 91058"/>
                <a:gd name="connsiteX12" fmla="*/ 53542 w 53542"/>
                <a:gd name="connsiteY12" fmla="*/ 4286 h 91058"/>
                <a:gd name="connsiteX13" fmla="*/ 28206 w 53542"/>
                <a:gd name="connsiteY13" fmla="*/ 65056 h 91058"/>
                <a:gd name="connsiteX14" fmla="*/ 12775 w 53542"/>
                <a:gd name="connsiteY14" fmla="*/ 77724 h 91058"/>
                <a:gd name="connsiteX15" fmla="*/ 6584 w 53542"/>
                <a:gd name="connsiteY15" fmla="*/ 80581 h 9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42" h="91058">
                  <a:moveTo>
                    <a:pt x="6584" y="80581"/>
                  </a:moveTo>
                  <a:cubicBezTo>
                    <a:pt x="13301" y="74947"/>
                    <a:pt x="19663" y="68903"/>
                    <a:pt x="25634" y="62484"/>
                  </a:cubicBezTo>
                  <a:cubicBezTo>
                    <a:pt x="39813" y="46197"/>
                    <a:pt x="47894" y="25491"/>
                    <a:pt x="48494" y="3905"/>
                  </a:cubicBezTo>
                  <a:lnTo>
                    <a:pt x="52114" y="6191"/>
                  </a:lnTo>
                  <a:lnTo>
                    <a:pt x="46494" y="9239"/>
                  </a:lnTo>
                  <a:cubicBezTo>
                    <a:pt x="26936" y="21454"/>
                    <a:pt x="12508" y="40387"/>
                    <a:pt x="5917" y="62484"/>
                  </a:cubicBezTo>
                  <a:cubicBezTo>
                    <a:pt x="3621" y="71881"/>
                    <a:pt x="1997" y="81430"/>
                    <a:pt x="1060" y="91059"/>
                  </a:cubicBezTo>
                  <a:cubicBezTo>
                    <a:pt x="283" y="88531"/>
                    <a:pt x="-71" y="85892"/>
                    <a:pt x="12" y="83248"/>
                  </a:cubicBezTo>
                  <a:cubicBezTo>
                    <a:pt x="-100" y="76027"/>
                    <a:pt x="733" y="68823"/>
                    <a:pt x="2488" y="61817"/>
                  </a:cubicBezTo>
                  <a:cubicBezTo>
                    <a:pt x="8504" y="38328"/>
                    <a:pt x="23344" y="18063"/>
                    <a:pt x="43922" y="5239"/>
                  </a:cubicBezTo>
                  <a:lnTo>
                    <a:pt x="49828" y="2000"/>
                  </a:lnTo>
                  <a:lnTo>
                    <a:pt x="53542" y="0"/>
                  </a:lnTo>
                  <a:lnTo>
                    <a:pt x="53542" y="4286"/>
                  </a:lnTo>
                  <a:cubicBezTo>
                    <a:pt x="52936" y="26986"/>
                    <a:pt x="43904" y="48648"/>
                    <a:pt x="28206" y="65056"/>
                  </a:cubicBezTo>
                  <a:cubicBezTo>
                    <a:pt x="23596" y="69889"/>
                    <a:pt x="18414" y="74143"/>
                    <a:pt x="12775" y="77724"/>
                  </a:cubicBezTo>
                  <a:cubicBezTo>
                    <a:pt x="10884" y="79012"/>
                    <a:pt x="8792" y="79978"/>
                    <a:pt x="6584" y="80581"/>
                  </a:cubicBezTo>
                  <a:close/>
                </a:path>
              </a:pathLst>
            </a:custGeom>
            <a:solidFill>
              <a:srgbClr val="FAFAFA"/>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E178499-A451-457D-82CF-52D276DB722D}"/>
                </a:ext>
              </a:extLst>
            </p:cNvPr>
            <p:cNvSpPr/>
            <p:nvPr/>
          </p:nvSpPr>
          <p:spPr>
            <a:xfrm>
              <a:off x="8064912" y="4852879"/>
              <a:ext cx="104489" cy="178212"/>
            </a:xfrm>
            <a:custGeom>
              <a:avLst/>
              <a:gdLst>
                <a:gd name="connsiteX0" fmla="*/ 104489 w 104489"/>
                <a:gd name="connsiteY0" fmla="*/ 0 h 178212"/>
                <a:gd name="connsiteX1" fmla="*/ 102775 w 104489"/>
                <a:gd name="connsiteY1" fmla="*/ 8096 h 178212"/>
                <a:gd name="connsiteX2" fmla="*/ 95917 w 104489"/>
                <a:gd name="connsiteY2" fmla="*/ 29432 h 178212"/>
                <a:gd name="connsiteX3" fmla="*/ 64294 w 104489"/>
                <a:gd name="connsiteY3" fmla="*/ 96107 h 178212"/>
                <a:gd name="connsiteX4" fmla="*/ 21431 w 104489"/>
                <a:gd name="connsiteY4" fmla="*/ 156305 h 178212"/>
                <a:gd name="connsiteX5" fmla="*/ 6191 w 104489"/>
                <a:gd name="connsiteY5" fmla="*/ 172784 h 178212"/>
                <a:gd name="connsiteX6" fmla="*/ 0 w 104489"/>
                <a:gd name="connsiteY6" fmla="*/ 178213 h 178212"/>
                <a:gd name="connsiteX7" fmla="*/ 19050 w 104489"/>
                <a:gd name="connsiteY7" fmla="*/ 154115 h 178212"/>
                <a:gd name="connsiteX8" fmla="*/ 92678 w 104489"/>
                <a:gd name="connsiteY8" fmla="*/ 28004 h 178212"/>
                <a:gd name="connsiteX9" fmla="*/ 104489 w 104489"/>
                <a:gd name="connsiteY9"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89" h="178212">
                  <a:moveTo>
                    <a:pt x="104489" y="0"/>
                  </a:moveTo>
                  <a:cubicBezTo>
                    <a:pt x="104322" y="2769"/>
                    <a:pt x="103744" y="5497"/>
                    <a:pt x="102775" y="8096"/>
                  </a:cubicBezTo>
                  <a:cubicBezTo>
                    <a:pt x="101441" y="13240"/>
                    <a:pt x="99155" y="20479"/>
                    <a:pt x="95917" y="29432"/>
                  </a:cubicBezTo>
                  <a:cubicBezTo>
                    <a:pt x="87413" y="52567"/>
                    <a:pt x="76829" y="74884"/>
                    <a:pt x="64294" y="96107"/>
                  </a:cubicBezTo>
                  <a:cubicBezTo>
                    <a:pt x="51814" y="117401"/>
                    <a:pt x="37471" y="137546"/>
                    <a:pt x="21431" y="156305"/>
                  </a:cubicBezTo>
                  <a:cubicBezTo>
                    <a:pt x="15240" y="163544"/>
                    <a:pt x="10001" y="169164"/>
                    <a:pt x="6191" y="172784"/>
                  </a:cubicBezTo>
                  <a:cubicBezTo>
                    <a:pt x="4372" y="174855"/>
                    <a:pt x="2291" y="176680"/>
                    <a:pt x="0" y="178213"/>
                  </a:cubicBezTo>
                  <a:cubicBezTo>
                    <a:pt x="5906" y="169839"/>
                    <a:pt x="12266" y="161794"/>
                    <a:pt x="19050" y="154115"/>
                  </a:cubicBezTo>
                  <a:cubicBezTo>
                    <a:pt x="49284" y="115670"/>
                    <a:pt x="74061" y="73231"/>
                    <a:pt x="92678" y="28004"/>
                  </a:cubicBezTo>
                  <a:cubicBezTo>
                    <a:pt x="96086" y="18455"/>
                    <a:pt x="100029" y="9105"/>
                    <a:pt x="104489" y="0"/>
                  </a:cubicBezTo>
                  <a:close/>
                </a:path>
              </a:pathLst>
            </a:custGeom>
            <a:solidFill>
              <a:srgbClr val="FAFAFA"/>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A71C2CF-F837-42F8-9A5E-C0789F046167}"/>
                </a:ext>
              </a:extLst>
            </p:cNvPr>
            <p:cNvSpPr/>
            <p:nvPr/>
          </p:nvSpPr>
          <p:spPr>
            <a:xfrm>
              <a:off x="8093297" y="4855356"/>
              <a:ext cx="26947" cy="109537"/>
            </a:xfrm>
            <a:custGeom>
              <a:avLst/>
              <a:gdLst>
                <a:gd name="connsiteX0" fmla="*/ 15240 w 26947"/>
                <a:gd name="connsiteY0" fmla="*/ 109538 h 109537"/>
                <a:gd name="connsiteX1" fmla="*/ 10763 w 26947"/>
                <a:gd name="connsiteY1" fmla="*/ 102489 h 109537"/>
                <a:gd name="connsiteX2" fmla="*/ 3048 w 26947"/>
                <a:gd name="connsiteY2" fmla="*/ 81153 h 109537"/>
                <a:gd name="connsiteX3" fmla="*/ 10382 w 26947"/>
                <a:gd name="connsiteY3" fmla="*/ 7334 h 109537"/>
                <a:gd name="connsiteX4" fmla="*/ 11525 w 26947"/>
                <a:gd name="connsiteY4" fmla="*/ 5048 h 109537"/>
                <a:gd name="connsiteX5" fmla="*/ 13811 w 26947"/>
                <a:gd name="connsiteY5" fmla="*/ 0 h 109537"/>
                <a:gd name="connsiteX6" fmla="*/ 16002 w 26947"/>
                <a:gd name="connsiteY6" fmla="*/ 5143 h 109537"/>
                <a:gd name="connsiteX7" fmla="*/ 25527 w 26947"/>
                <a:gd name="connsiteY7" fmla="*/ 77248 h 109537"/>
                <a:gd name="connsiteX8" fmla="*/ 20098 w 26947"/>
                <a:gd name="connsiteY8" fmla="*/ 98679 h 109537"/>
                <a:gd name="connsiteX9" fmla="*/ 16669 w 26947"/>
                <a:gd name="connsiteY9" fmla="*/ 105918 h 109537"/>
                <a:gd name="connsiteX10" fmla="*/ 22098 w 26947"/>
                <a:gd name="connsiteY10" fmla="*/ 76771 h 109537"/>
                <a:gd name="connsiteX11" fmla="*/ 11811 w 26947"/>
                <a:gd name="connsiteY11" fmla="*/ 7144 h 109537"/>
                <a:gd name="connsiteX12" fmla="*/ 16288 w 26947"/>
                <a:gd name="connsiteY12" fmla="*/ 7144 h 109537"/>
                <a:gd name="connsiteX13" fmla="*/ 15335 w 26947"/>
                <a:gd name="connsiteY13" fmla="*/ 9430 h 109537"/>
                <a:gd name="connsiteX14" fmla="*/ 6858 w 26947"/>
                <a:gd name="connsiteY14" fmla="*/ 80296 h 109537"/>
                <a:gd name="connsiteX15" fmla="*/ 15240 w 26947"/>
                <a:gd name="connsiteY15" fmla="*/ 1095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47" h="109537">
                  <a:moveTo>
                    <a:pt x="15240" y="109538"/>
                  </a:moveTo>
                  <a:cubicBezTo>
                    <a:pt x="15240" y="109538"/>
                    <a:pt x="13240" y="107251"/>
                    <a:pt x="10763" y="102489"/>
                  </a:cubicBezTo>
                  <a:cubicBezTo>
                    <a:pt x="7411" y="95684"/>
                    <a:pt x="4823" y="88528"/>
                    <a:pt x="3048" y="81153"/>
                  </a:cubicBezTo>
                  <a:cubicBezTo>
                    <a:pt x="-2782" y="56415"/>
                    <a:pt x="-201" y="30441"/>
                    <a:pt x="10382" y="7334"/>
                  </a:cubicBezTo>
                  <a:lnTo>
                    <a:pt x="11525" y="5048"/>
                  </a:lnTo>
                  <a:lnTo>
                    <a:pt x="13811" y="0"/>
                  </a:lnTo>
                  <a:lnTo>
                    <a:pt x="16002" y="5143"/>
                  </a:lnTo>
                  <a:cubicBezTo>
                    <a:pt x="25836" y="27820"/>
                    <a:pt x="29135" y="52795"/>
                    <a:pt x="25527" y="77248"/>
                  </a:cubicBezTo>
                  <a:cubicBezTo>
                    <a:pt x="24390" y="84545"/>
                    <a:pt x="22573" y="91720"/>
                    <a:pt x="20098" y="98679"/>
                  </a:cubicBezTo>
                  <a:cubicBezTo>
                    <a:pt x="18288" y="103537"/>
                    <a:pt x="16955" y="106108"/>
                    <a:pt x="16669" y="105918"/>
                  </a:cubicBezTo>
                  <a:cubicBezTo>
                    <a:pt x="16383" y="105728"/>
                    <a:pt x="20098" y="94964"/>
                    <a:pt x="22098" y="76771"/>
                  </a:cubicBezTo>
                  <a:cubicBezTo>
                    <a:pt x="24714" y="53064"/>
                    <a:pt x="21170" y="29082"/>
                    <a:pt x="11811" y="7144"/>
                  </a:cubicBezTo>
                  <a:lnTo>
                    <a:pt x="16288" y="7144"/>
                  </a:lnTo>
                  <a:lnTo>
                    <a:pt x="15335" y="9430"/>
                  </a:lnTo>
                  <a:cubicBezTo>
                    <a:pt x="5165" y="31583"/>
                    <a:pt x="2200" y="56369"/>
                    <a:pt x="6858" y="80296"/>
                  </a:cubicBezTo>
                  <a:cubicBezTo>
                    <a:pt x="9088" y="90196"/>
                    <a:pt x="11887" y="99959"/>
                    <a:pt x="15240" y="109538"/>
                  </a:cubicBezTo>
                  <a:close/>
                </a:path>
              </a:pathLst>
            </a:custGeom>
            <a:solidFill>
              <a:srgbClr val="FAFAF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36F210-8600-4776-A5A3-D7873A8D676E}"/>
                </a:ext>
              </a:extLst>
            </p:cNvPr>
            <p:cNvSpPr/>
            <p:nvPr/>
          </p:nvSpPr>
          <p:spPr>
            <a:xfrm>
              <a:off x="8144636" y="4869843"/>
              <a:ext cx="94367" cy="64989"/>
            </a:xfrm>
            <a:custGeom>
              <a:avLst/>
              <a:gdLst>
                <a:gd name="connsiteX0" fmla="*/ 0 w 94367"/>
                <a:gd name="connsiteY0" fmla="*/ 64951 h 64989"/>
                <a:gd name="connsiteX1" fmla="*/ 30575 w 94367"/>
                <a:gd name="connsiteY1" fmla="*/ 53521 h 64989"/>
                <a:gd name="connsiteX2" fmla="*/ 61246 w 94367"/>
                <a:gd name="connsiteY2" fmla="*/ 36376 h 64989"/>
                <a:gd name="connsiteX3" fmla="*/ 77534 w 94367"/>
                <a:gd name="connsiteY3" fmla="*/ 23613 h 64989"/>
                <a:gd name="connsiteX4" fmla="*/ 85249 w 94367"/>
                <a:gd name="connsiteY4" fmla="*/ 16183 h 64989"/>
                <a:gd name="connsiteX5" fmla="*/ 88583 w 94367"/>
                <a:gd name="connsiteY5" fmla="*/ 7897 h 64989"/>
                <a:gd name="connsiteX6" fmla="*/ 82296 w 94367"/>
                <a:gd name="connsiteY6" fmla="*/ 5134 h 64989"/>
                <a:gd name="connsiteX7" fmla="*/ 72771 w 94367"/>
                <a:gd name="connsiteY7" fmla="*/ 8658 h 64989"/>
                <a:gd name="connsiteX8" fmla="*/ 26099 w 94367"/>
                <a:gd name="connsiteY8" fmla="*/ 39139 h 64989"/>
                <a:gd name="connsiteX9" fmla="*/ 3429 w 94367"/>
                <a:gd name="connsiteY9" fmla="*/ 62475 h 64989"/>
                <a:gd name="connsiteX10" fmla="*/ 8001 w 94367"/>
                <a:gd name="connsiteY10" fmla="*/ 54855 h 64989"/>
                <a:gd name="connsiteX11" fmla="*/ 23717 w 94367"/>
                <a:gd name="connsiteY11" fmla="*/ 36567 h 64989"/>
                <a:gd name="connsiteX12" fmla="*/ 52292 w 94367"/>
                <a:gd name="connsiteY12" fmla="*/ 14374 h 64989"/>
                <a:gd name="connsiteX13" fmla="*/ 71342 w 94367"/>
                <a:gd name="connsiteY13" fmla="*/ 4277 h 64989"/>
                <a:gd name="connsiteX14" fmla="*/ 82296 w 94367"/>
                <a:gd name="connsiteY14" fmla="*/ 276 h 64989"/>
                <a:gd name="connsiteX15" fmla="*/ 89345 w 94367"/>
                <a:gd name="connsiteY15" fmla="*/ 848 h 64989"/>
                <a:gd name="connsiteX16" fmla="*/ 94298 w 94367"/>
                <a:gd name="connsiteY16" fmla="*/ 6849 h 64989"/>
                <a:gd name="connsiteX17" fmla="*/ 89916 w 94367"/>
                <a:gd name="connsiteY17" fmla="*/ 19326 h 64989"/>
                <a:gd name="connsiteX18" fmla="*/ 81534 w 94367"/>
                <a:gd name="connsiteY18" fmla="*/ 27232 h 64989"/>
                <a:gd name="connsiteX19" fmla="*/ 64675 w 94367"/>
                <a:gd name="connsiteY19" fmla="*/ 40091 h 64989"/>
                <a:gd name="connsiteX20" fmla="*/ 32766 w 94367"/>
                <a:gd name="connsiteY20" fmla="*/ 56760 h 64989"/>
                <a:gd name="connsiteX21" fmla="*/ 9620 w 94367"/>
                <a:gd name="connsiteY21" fmla="*/ 63808 h 64989"/>
                <a:gd name="connsiteX22" fmla="*/ 0 w 94367"/>
                <a:gd name="connsiteY22" fmla="*/ 64951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67" h="64989">
                  <a:moveTo>
                    <a:pt x="0" y="64951"/>
                  </a:moveTo>
                  <a:cubicBezTo>
                    <a:pt x="0" y="63999"/>
                    <a:pt x="12192" y="61617"/>
                    <a:pt x="30575" y="53521"/>
                  </a:cubicBezTo>
                  <a:cubicBezTo>
                    <a:pt x="41324" y="48801"/>
                    <a:pt x="51595" y="43060"/>
                    <a:pt x="61246" y="36376"/>
                  </a:cubicBezTo>
                  <a:cubicBezTo>
                    <a:pt x="66902" y="32420"/>
                    <a:pt x="72340" y="28159"/>
                    <a:pt x="77534" y="23613"/>
                  </a:cubicBezTo>
                  <a:cubicBezTo>
                    <a:pt x="80242" y="21282"/>
                    <a:pt x="82817" y="18801"/>
                    <a:pt x="85249" y="16183"/>
                  </a:cubicBezTo>
                  <a:cubicBezTo>
                    <a:pt x="87429" y="13981"/>
                    <a:pt x="88630" y="10995"/>
                    <a:pt x="88583" y="7897"/>
                  </a:cubicBezTo>
                  <a:cubicBezTo>
                    <a:pt x="88583" y="5610"/>
                    <a:pt x="85535" y="4467"/>
                    <a:pt x="82296" y="5134"/>
                  </a:cubicBezTo>
                  <a:cubicBezTo>
                    <a:pt x="79007" y="5975"/>
                    <a:pt x="75815" y="7156"/>
                    <a:pt x="72771" y="8658"/>
                  </a:cubicBezTo>
                  <a:cubicBezTo>
                    <a:pt x="55745" y="16370"/>
                    <a:pt x="40004" y="26650"/>
                    <a:pt x="26099" y="39139"/>
                  </a:cubicBezTo>
                  <a:cubicBezTo>
                    <a:pt x="11240" y="52664"/>
                    <a:pt x="4096" y="63046"/>
                    <a:pt x="3429" y="62475"/>
                  </a:cubicBezTo>
                  <a:cubicBezTo>
                    <a:pt x="4521" y="59699"/>
                    <a:pt x="6066" y="57124"/>
                    <a:pt x="8001" y="54855"/>
                  </a:cubicBezTo>
                  <a:cubicBezTo>
                    <a:pt x="12677" y="48297"/>
                    <a:pt x="17937" y="42176"/>
                    <a:pt x="23717" y="36567"/>
                  </a:cubicBezTo>
                  <a:cubicBezTo>
                    <a:pt x="32342" y="28077"/>
                    <a:pt x="41932" y="20629"/>
                    <a:pt x="52292" y="14374"/>
                  </a:cubicBezTo>
                  <a:cubicBezTo>
                    <a:pt x="58394" y="10560"/>
                    <a:pt x="64760" y="7186"/>
                    <a:pt x="71342" y="4277"/>
                  </a:cubicBezTo>
                  <a:cubicBezTo>
                    <a:pt x="74816" y="2500"/>
                    <a:pt x="78495" y="1156"/>
                    <a:pt x="82296" y="276"/>
                  </a:cubicBezTo>
                  <a:cubicBezTo>
                    <a:pt x="84650" y="-234"/>
                    <a:pt x="87103" y="-35"/>
                    <a:pt x="89345" y="848"/>
                  </a:cubicBezTo>
                  <a:cubicBezTo>
                    <a:pt x="91861" y="1941"/>
                    <a:pt x="93702" y="4171"/>
                    <a:pt x="94298" y="6849"/>
                  </a:cubicBezTo>
                  <a:cubicBezTo>
                    <a:pt x="94730" y="11448"/>
                    <a:pt x="93129" y="16007"/>
                    <a:pt x="89916" y="19326"/>
                  </a:cubicBezTo>
                  <a:cubicBezTo>
                    <a:pt x="87267" y="22111"/>
                    <a:pt x="84469" y="24750"/>
                    <a:pt x="81534" y="27232"/>
                  </a:cubicBezTo>
                  <a:cubicBezTo>
                    <a:pt x="76214" y="31898"/>
                    <a:pt x="70581" y="36194"/>
                    <a:pt x="64675" y="40091"/>
                  </a:cubicBezTo>
                  <a:cubicBezTo>
                    <a:pt x="54681" y="46799"/>
                    <a:pt x="43981" y="52389"/>
                    <a:pt x="32766" y="56760"/>
                  </a:cubicBezTo>
                  <a:cubicBezTo>
                    <a:pt x="25276" y="59794"/>
                    <a:pt x="17530" y="62153"/>
                    <a:pt x="9620" y="63808"/>
                  </a:cubicBezTo>
                  <a:cubicBezTo>
                    <a:pt x="6502" y="64734"/>
                    <a:pt x="3248" y="65120"/>
                    <a:pt x="0" y="64951"/>
                  </a:cubicBezTo>
                  <a:close/>
                </a:path>
              </a:pathLst>
            </a:custGeom>
            <a:solidFill>
              <a:srgbClr val="FAFAFA"/>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5F1D705-D9E9-440D-BBBE-0C192BBCDD91}"/>
                </a:ext>
              </a:extLst>
            </p:cNvPr>
            <p:cNvSpPr/>
            <p:nvPr/>
          </p:nvSpPr>
          <p:spPr>
            <a:xfrm>
              <a:off x="8104060" y="4991535"/>
              <a:ext cx="104679" cy="29859"/>
            </a:xfrm>
            <a:custGeom>
              <a:avLst/>
              <a:gdLst>
                <a:gd name="connsiteX0" fmla="*/ 11239 w 104679"/>
                <a:gd name="connsiteY0" fmla="*/ 18601 h 29859"/>
                <a:gd name="connsiteX1" fmla="*/ 37147 w 104679"/>
                <a:gd name="connsiteY1" fmla="*/ 24888 h 29859"/>
                <a:gd name="connsiteX2" fmla="*/ 98584 w 104679"/>
                <a:gd name="connsiteY2" fmla="*/ 11553 h 29859"/>
                <a:gd name="connsiteX3" fmla="*/ 98584 w 104679"/>
                <a:gd name="connsiteY3" fmla="*/ 15839 h 29859"/>
                <a:gd name="connsiteX4" fmla="*/ 92964 w 104679"/>
                <a:gd name="connsiteY4" fmla="*/ 12886 h 29859"/>
                <a:gd name="connsiteX5" fmla="*/ 26289 w 104679"/>
                <a:gd name="connsiteY5" fmla="*/ 8410 h 29859"/>
                <a:gd name="connsiteX6" fmla="*/ 0 w 104679"/>
                <a:gd name="connsiteY6" fmla="*/ 20030 h 29859"/>
                <a:gd name="connsiteX7" fmla="*/ 5905 w 104679"/>
                <a:gd name="connsiteY7" fmla="*/ 14791 h 29859"/>
                <a:gd name="connsiteX8" fmla="*/ 24955 w 104679"/>
                <a:gd name="connsiteY8" fmla="*/ 5266 h 29859"/>
                <a:gd name="connsiteX9" fmla="*/ 94964 w 104679"/>
                <a:gd name="connsiteY9" fmla="*/ 8600 h 29859"/>
                <a:gd name="connsiteX10" fmla="*/ 100965 w 104679"/>
                <a:gd name="connsiteY10" fmla="*/ 11743 h 29859"/>
                <a:gd name="connsiteX11" fmla="*/ 104680 w 104679"/>
                <a:gd name="connsiteY11" fmla="*/ 13648 h 29859"/>
                <a:gd name="connsiteX12" fmla="*/ 101060 w 104679"/>
                <a:gd name="connsiteY12" fmla="*/ 15934 h 29859"/>
                <a:gd name="connsiteX13" fmla="*/ 36385 w 104679"/>
                <a:gd name="connsiteY13" fmla="*/ 28412 h 29859"/>
                <a:gd name="connsiteX14" fmla="*/ 17335 w 104679"/>
                <a:gd name="connsiteY14" fmla="*/ 22507 h 29859"/>
                <a:gd name="connsiteX15" fmla="*/ 11239 w 104679"/>
                <a:gd name="connsiteY15" fmla="*/ 18601 h 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679" h="29859">
                  <a:moveTo>
                    <a:pt x="11239" y="18601"/>
                  </a:moveTo>
                  <a:cubicBezTo>
                    <a:pt x="19747" y="21194"/>
                    <a:pt x="28398" y="23293"/>
                    <a:pt x="37147" y="24888"/>
                  </a:cubicBezTo>
                  <a:cubicBezTo>
                    <a:pt x="58554" y="27728"/>
                    <a:pt x="80281" y="23012"/>
                    <a:pt x="98584" y="11553"/>
                  </a:cubicBezTo>
                  <a:lnTo>
                    <a:pt x="98584" y="15839"/>
                  </a:lnTo>
                  <a:lnTo>
                    <a:pt x="92964" y="12886"/>
                  </a:lnTo>
                  <a:cubicBezTo>
                    <a:pt x="72009" y="3391"/>
                    <a:pt x="48325" y="1801"/>
                    <a:pt x="26289" y="8410"/>
                  </a:cubicBezTo>
                  <a:cubicBezTo>
                    <a:pt x="17220" y="11549"/>
                    <a:pt x="8426" y="15436"/>
                    <a:pt x="0" y="20030"/>
                  </a:cubicBezTo>
                  <a:cubicBezTo>
                    <a:pt x="0" y="20030"/>
                    <a:pt x="1810" y="17839"/>
                    <a:pt x="5905" y="14791"/>
                  </a:cubicBezTo>
                  <a:cubicBezTo>
                    <a:pt x="11828" y="10826"/>
                    <a:pt x="18229" y="7625"/>
                    <a:pt x="24955" y="5266"/>
                  </a:cubicBezTo>
                  <a:cubicBezTo>
                    <a:pt x="47837" y="-2768"/>
                    <a:pt x="72949" y="-1572"/>
                    <a:pt x="94964" y="8600"/>
                  </a:cubicBezTo>
                  <a:lnTo>
                    <a:pt x="100965" y="11743"/>
                  </a:lnTo>
                  <a:lnTo>
                    <a:pt x="104680" y="13648"/>
                  </a:lnTo>
                  <a:lnTo>
                    <a:pt x="101060" y="15934"/>
                  </a:lnTo>
                  <a:cubicBezTo>
                    <a:pt x="81804" y="27992"/>
                    <a:pt x="58745" y="32441"/>
                    <a:pt x="36385" y="28412"/>
                  </a:cubicBezTo>
                  <a:cubicBezTo>
                    <a:pt x="29813" y="27250"/>
                    <a:pt x="23413" y="25266"/>
                    <a:pt x="17335" y="22507"/>
                  </a:cubicBezTo>
                  <a:cubicBezTo>
                    <a:pt x="15104" y="21546"/>
                    <a:pt x="13045" y="20227"/>
                    <a:pt x="11239" y="18601"/>
                  </a:cubicBezTo>
                  <a:close/>
                </a:path>
              </a:pathLst>
            </a:custGeom>
            <a:solidFill>
              <a:srgbClr val="FAFAFA"/>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0EBBE62-5336-490B-A897-482EF5C45B6A}"/>
                </a:ext>
              </a:extLst>
            </p:cNvPr>
            <p:cNvSpPr/>
            <p:nvPr/>
          </p:nvSpPr>
          <p:spPr>
            <a:xfrm>
              <a:off x="6898033" y="5031092"/>
              <a:ext cx="36304" cy="92119"/>
            </a:xfrm>
            <a:custGeom>
              <a:avLst/>
              <a:gdLst>
                <a:gd name="connsiteX0" fmla="*/ 20450 w 36304"/>
                <a:gd name="connsiteY0" fmla="*/ 92107 h 92119"/>
                <a:gd name="connsiteX1" fmla="*/ 29975 w 36304"/>
                <a:gd name="connsiteY1" fmla="*/ 66770 h 92119"/>
                <a:gd name="connsiteX2" fmla="*/ 16640 w 36304"/>
                <a:gd name="connsiteY2" fmla="*/ 5620 h 92119"/>
                <a:gd name="connsiteX3" fmla="*/ 20355 w 36304"/>
                <a:gd name="connsiteY3" fmla="*/ 5620 h 92119"/>
                <a:gd name="connsiteX4" fmla="*/ 19593 w 36304"/>
                <a:gd name="connsiteY4" fmla="*/ 6477 h 92119"/>
                <a:gd name="connsiteX5" fmla="*/ 4925 w 36304"/>
                <a:gd name="connsiteY5" fmla="*/ 38386 h 92119"/>
                <a:gd name="connsiteX6" fmla="*/ 8258 w 36304"/>
                <a:gd name="connsiteY6" fmla="*/ 66961 h 92119"/>
                <a:gd name="connsiteX7" fmla="*/ 20450 w 36304"/>
                <a:gd name="connsiteY7" fmla="*/ 91631 h 92119"/>
                <a:gd name="connsiteX8" fmla="*/ 4925 w 36304"/>
                <a:gd name="connsiteY8" fmla="*/ 68866 h 92119"/>
                <a:gd name="connsiteX9" fmla="*/ 353 w 36304"/>
                <a:gd name="connsiteY9" fmla="*/ 38291 h 92119"/>
                <a:gd name="connsiteX10" fmla="*/ 15974 w 36304"/>
                <a:gd name="connsiteY10" fmla="*/ 3620 h 92119"/>
                <a:gd name="connsiteX11" fmla="*/ 17117 w 36304"/>
                <a:gd name="connsiteY11" fmla="*/ 2191 h 92119"/>
                <a:gd name="connsiteX12" fmla="*/ 19117 w 36304"/>
                <a:gd name="connsiteY12" fmla="*/ 0 h 92119"/>
                <a:gd name="connsiteX13" fmla="*/ 20927 w 36304"/>
                <a:gd name="connsiteY13" fmla="*/ 2381 h 92119"/>
                <a:gd name="connsiteX14" fmla="*/ 35500 w 36304"/>
                <a:gd name="connsiteY14" fmla="*/ 36957 h 92119"/>
                <a:gd name="connsiteX15" fmla="*/ 33785 w 36304"/>
                <a:gd name="connsiteY15" fmla="*/ 67437 h 92119"/>
                <a:gd name="connsiteX16" fmla="*/ 25594 w 36304"/>
                <a:gd name="connsiteY16" fmla="*/ 86487 h 92119"/>
                <a:gd name="connsiteX17" fmla="*/ 20450 w 36304"/>
                <a:gd name="connsiteY17" fmla="*/ 92107 h 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04" h="92119">
                  <a:moveTo>
                    <a:pt x="20450" y="92107"/>
                  </a:moveTo>
                  <a:cubicBezTo>
                    <a:pt x="24449" y="83994"/>
                    <a:pt x="27639" y="75508"/>
                    <a:pt x="29975" y="66770"/>
                  </a:cubicBezTo>
                  <a:cubicBezTo>
                    <a:pt x="34659" y="45418"/>
                    <a:pt x="29789" y="23084"/>
                    <a:pt x="16640" y="5620"/>
                  </a:cubicBezTo>
                  <a:lnTo>
                    <a:pt x="20355" y="5620"/>
                  </a:lnTo>
                  <a:lnTo>
                    <a:pt x="19593" y="6477"/>
                  </a:lnTo>
                  <a:cubicBezTo>
                    <a:pt x="11703" y="15460"/>
                    <a:pt x="6605" y="26549"/>
                    <a:pt x="4925" y="38386"/>
                  </a:cubicBezTo>
                  <a:cubicBezTo>
                    <a:pt x="3679" y="48040"/>
                    <a:pt x="4824" y="57853"/>
                    <a:pt x="8258" y="66961"/>
                  </a:cubicBezTo>
                  <a:cubicBezTo>
                    <a:pt x="11489" y="75570"/>
                    <a:pt x="15574" y="83835"/>
                    <a:pt x="20450" y="91631"/>
                  </a:cubicBezTo>
                  <a:cubicBezTo>
                    <a:pt x="13312" y="85586"/>
                    <a:pt x="7946" y="77719"/>
                    <a:pt x="4925" y="68866"/>
                  </a:cubicBezTo>
                  <a:cubicBezTo>
                    <a:pt x="803" y="59235"/>
                    <a:pt x="-772" y="48706"/>
                    <a:pt x="353" y="38291"/>
                  </a:cubicBezTo>
                  <a:cubicBezTo>
                    <a:pt x="1921" y="25416"/>
                    <a:pt x="7369" y="13324"/>
                    <a:pt x="15974" y="3620"/>
                  </a:cubicBezTo>
                  <a:lnTo>
                    <a:pt x="17117" y="2191"/>
                  </a:lnTo>
                  <a:lnTo>
                    <a:pt x="19117" y="0"/>
                  </a:lnTo>
                  <a:lnTo>
                    <a:pt x="20927" y="2381"/>
                  </a:lnTo>
                  <a:cubicBezTo>
                    <a:pt x="28693" y="12452"/>
                    <a:pt x="33714" y="24365"/>
                    <a:pt x="35500" y="36957"/>
                  </a:cubicBezTo>
                  <a:cubicBezTo>
                    <a:pt x="36990" y="47129"/>
                    <a:pt x="36407" y="57497"/>
                    <a:pt x="33785" y="67437"/>
                  </a:cubicBezTo>
                  <a:cubicBezTo>
                    <a:pt x="32083" y="74182"/>
                    <a:pt x="29318" y="80612"/>
                    <a:pt x="25594" y="86487"/>
                  </a:cubicBezTo>
                  <a:cubicBezTo>
                    <a:pt x="22546" y="90392"/>
                    <a:pt x="20641" y="92297"/>
                    <a:pt x="20450" y="92107"/>
                  </a:cubicBezTo>
                  <a:close/>
                </a:path>
              </a:pathLst>
            </a:custGeom>
            <a:solidFill>
              <a:srgbClr val="FAFAFA"/>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FFF4B37-01AA-4612-9B0D-7E1764974FCE}"/>
                </a:ext>
              </a:extLst>
            </p:cNvPr>
            <p:cNvSpPr/>
            <p:nvPr/>
          </p:nvSpPr>
          <p:spPr>
            <a:xfrm>
              <a:off x="7401084" y="4701336"/>
              <a:ext cx="53617" cy="75438"/>
            </a:xfrm>
            <a:custGeom>
              <a:avLst/>
              <a:gdLst>
                <a:gd name="connsiteX0" fmla="*/ 1365 w 53617"/>
                <a:gd name="connsiteY0" fmla="*/ 75438 h 75438"/>
                <a:gd name="connsiteX1" fmla="*/ 23939 w 53617"/>
                <a:gd name="connsiteY1" fmla="*/ 60389 h 75438"/>
                <a:gd name="connsiteX2" fmla="*/ 48704 w 53617"/>
                <a:gd name="connsiteY2" fmla="*/ 3239 h 75438"/>
                <a:gd name="connsiteX3" fmla="*/ 51657 w 53617"/>
                <a:gd name="connsiteY3" fmla="*/ 5525 h 75438"/>
                <a:gd name="connsiteX4" fmla="*/ 50609 w 53617"/>
                <a:gd name="connsiteY4" fmla="*/ 5525 h 75438"/>
                <a:gd name="connsiteX5" fmla="*/ 19938 w 53617"/>
                <a:gd name="connsiteY5" fmla="*/ 22860 h 75438"/>
                <a:gd name="connsiteX6" fmla="*/ 5937 w 53617"/>
                <a:gd name="connsiteY6" fmla="*/ 48292 h 75438"/>
                <a:gd name="connsiteX7" fmla="*/ 1365 w 53617"/>
                <a:gd name="connsiteY7" fmla="*/ 75438 h 75438"/>
                <a:gd name="connsiteX8" fmla="*/ 2508 w 53617"/>
                <a:gd name="connsiteY8" fmla="*/ 47340 h 75438"/>
                <a:gd name="connsiteX9" fmla="*/ 16604 w 53617"/>
                <a:gd name="connsiteY9" fmla="*/ 19717 h 75438"/>
                <a:gd name="connsiteX10" fmla="*/ 49466 w 53617"/>
                <a:gd name="connsiteY10" fmla="*/ 667 h 75438"/>
                <a:gd name="connsiteX11" fmla="*/ 50704 w 53617"/>
                <a:gd name="connsiteY11" fmla="*/ 667 h 75438"/>
                <a:gd name="connsiteX12" fmla="*/ 53562 w 53617"/>
                <a:gd name="connsiteY12" fmla="*/ 0 h 75438"/>
                <a:gd name="connsiteX13" fmla="*/ 53562 w 53617"/>
                <a:gd name="connsiteY13" fmla="*/ 2953 h 75438"/>
                <a:gd name="connsiteX14" fmla="*/ 45275 w 53617"/>
                <a:gd name="connsiteY14" fmla="*/ 39624 h 75438"/>
                <a:gd name="connsiteX15" fmla="*/ 26225 w 53617"/>
                <a:gd name="connsiteY15" fmla="*/ 63341 h 75438"/>
                <a:gd name="connsiteX16" fmla="*/ 8603 w 53617"/>
                <a:gd name="connsiteY16" fmla="*/ 73819 h 75438"/>
                <a:gd name="connsiteX17" fmla="*/ 1365 w 53617"/>
                <a:gd name="connsiteY17" fmla="*/ 75438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17" h="75438">
                  <a:moveTo>
                    <a:pt x="1365" y="75438"/>
                  </a:moveTo>
                  <a:cubicBezTo>
                    <a:pt x="9410" y="71251"/>
                    <a:pt x="16979" y="66205"/>
                    <a:pt x="23939" y="60389"/>
                  </a:cubicBezTo>
                  <a:cubicBezTo>
                    <a:pt x="40145" y="45870"/>
                    <a:pt x="49192" y="24991"/>
                    <a:pt x="48704" y="3239"/>
                  </a:cubicBezTo>
                  <a:lnTo>
                    <a:pt x="51657" y="5525"/>
                  </a:lnTo>
                  <a:lnTo>
                    <a:pt x="50609" y="5525"/>
                  </a:lnTo>
                  <a:cubicBezTo>
                    <a:pt x="38920" y="8206"/>
                    <a:pt x="28264" y="14229"/>
                    <a:pt x="19938" y="22860"/>
                  </a:cubicBezTo>
                  <a:cubicBezTo>
                    <a:pt x="13282" y="30080"/>
                    <a:pt x="8477" y="38807"/>
                    <a:pt x="5937" y="48292"/>
                  </a:cubicBezTo>
                  <a:cubicBezTo>
                    <a:pt x="3586" y="57182"/>
                    <a:pt x="2055" y="66269"/>
                    <a:pt x="1365" y="75438"/>
                  </a:cubicBezTo>
                  <a:cubicBezTo>
                    <a:pt x="-784" y="66140"/>
                    <a:pt x="-389" y="56433"/>
                    <a:pt x="2508" y="47340"/>
                  </a:cubicBezTo>
                  <a:cubicBezTo>
                    <a:pt x="4775" y="37081"/>
                    <a:pt x="9628" y="27572"/>
                    <a:pt x="16604" y="19717"/>
                  </a:cubicBezTo>
                  <a:cubicBezTo>
                    <a:pt x="25382" y="10193"/>
                    <a:pt x="36839" y="3552"/>
                    <a:pt x="49466" y="667"/>
                  </a:cubicBezTo>
                  <a:lnTo>
                    <a:pt x="50704" y="667"/>
                  </a:lnTo>
                  <a:lnTo>
                    <a:pt x="53562" y="0"/>
                  </a:lnTo>
                  <a:lnTo>
                    <a:pt x="53562" y="2953"/>
                  </a:lnTo>
                  <a:cubicBezTo>
                    <a:pt x="54064" y="15692"/>
                    <a:pt x="51206" y="28339"/>
                    <a:pt x="45275" y="39624"/>
                  </a:cubicBezTo>
                  <a:cubicBezTo>
                    <a:pt x="40617" y="48752"/>
                    <a:pt x="34133" y="56824"/>
                    <a:pt x="26225" y="63341"/>
                  </a:cubicBezTo>
                  <a:cubicBezTo>
                    <a:pt x="20975" y="67790"/>
                    <a:pt x="15020" y="71331"/>
                    <a:pt x="8603" y="73819"/>
                  </a:cubicBezTo>
                  <a:cubicBezTo>
                    <a:pt x="6330" y="74858"/>
                    <a:pt x="3864" y="75409"/>
                    <a:pt x="1365" y="75438"/>
                  </a:cubicBezTo>
                  <a:close/>
                </a:path>
              </a:pathLst>
            </a:custGeom>
            <a:solidFill>
              <a:srgbClr val="FAFAFA"/>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911D21D-075D-4C90-B05C-F4C622DF044C}"/>
                </a:ext>
              </a:extLst>
            </p:cNvPr>
            <p:cNvSpPr/>
            <p:nvPr/>
          </p:nvSpPr>
          <p:spPr>
            <a:xfrm>
              <a:off x="8165493" y="4651235"/>
              <a:ext cx="36310" cy="91359"/>
            </a:xfrm>
            <a:custGeom>
              <a:avLst/>
              <a:gdLst>
                <a:gd name="connsiteX0" fmla="*/ 14672 w 36310"/>
                <a:gd name="connsiteY0" fmla="*/ 91345 h 91359"/>
                <a:gd name="connsiteX1" fmla="*/ 27436 w 36310"/>
                <a:gd name="connsiteY1" fmla="*/ 67437 h 91359"/>
                <a:gd name="connsiteX2" fmla="*/ 22006 w 36310"/>
                <a:gd name="connsiteY2" fmla="*/ 5048 h 91359"/>
                <a:gd name="connsiteX3" fmla="*/ 25721 w 36310"/>
                <a:gd name="connsiteY3" fmla="*/ 5715 h 91359"/>
                <a:gd name="connsiteX4" fmla="*/ 24864 w 36310"/>
                <a:gd name="connsiteY4" fmla="*/ 6477 h 91359"/>
                <a:gd name="connsiteX5" fmla="*/ 5814 w 36310"/>
                <a:gd name="connsiteY5" fmla="*/ 36195 h 91359"/>
                <a:gd name="connsiteX6" fmla="*/ 5814 w 36310"/>
                <a:gd name="connsiteY6" fmla="*/ 65246 h 91359"/>
                <a:gd name="connsiteX7" fmla="*/ 14672 w 36310"/>
                <a:gd name="connsiteY7" fmla="*/ 91344 h 91359"/>
                <a:gd name="connsiteX8" fmla="*/ 2385 w 36310"/>
                <a:gd name="connsiteY8" fmla="*/ 66008 h 91359"/>
                <a:gd name="connsiteX9" fmla="*/ 1718 w 36310"/>
                <a:gd name="connsiteY9" fmla="*/ 35052 h 91359"/>
                <a:gd name="connsiteX10" fmla="*/ 21625 w 36310"/>
                <a:gd name="connsiteY10" fmla="*/ 2667 h 91359"/>
                <a:gd name="connsiteX11" fmla="*/ 22578 w 36310"/>
                <a:gd name="connsiteY11" fmla="*/ 1905 h 91359"/>
                <a:gd name="connsiteX12" fmla="*/ 24769 w 36310"/>
                <a:gd name="connsiteY12" fmla="*/ 0 h 91359"/>
                <a:gd name="connsiteX13" fmla="*/ 26293 w 36310"/>
                <a:gd name="connsiteY13" fmla="*/ 2476 h 91359"/>
                <a:gd name="connsiteX14" fmla="*/ 36294 w 36310"/>
                <a:gd name="connsiteY14" fmla="*/ 38671 h 91359"/>
                <a:gd name="connsiteX15" fmla="*/ 30769 w 36310"/>
                <a:gd name="connsiteY15" fmla="*/ 68675 h 91359"/>
                <a:gd name="connsiteX16" fmla="*/ 20197 w 36310"/>
                <a:gd name="connsiteY16" fmla="*/ 86201 h 91359"/>
                <a:gd name="connsiteX17" fmla="*/ 14672 w 36310"/>
                <a:gd name="connsiteY17" fmla="*/ 91345 h 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0" h="91359">
                  <a:moveTo>
                    <a:pt x="14672" y="91345"/>
                  </a:moveTo>
                  <a:cubicBezTo>
                    <a:pt x="19793" y="83869"/>
                    <a:pt x="24073" y="75851"/>
                    <a:pt x="27436" y="67437"/>
                  </a:cubicBezTo>
                  <a:cubicBezTo>
                    <a:pt x="34815" y="46845"/>
                    <a:pt x="32832" y="24056"/>
                    <a:pt x="22006" y="5048"/>
                  </a:cubicBezTo>
                  <a:lnTo>
                    <a:pt x="25721" y="5715"/>
                  </a:lnTo>
                  <a:lnTo>
                    <a:pt x="24864" y="6477"/>
                  </a:lnTo>
                  <a:cubicBezTo>
                    <a:pt x="15713" y="14280"/>
                    <a:pt x="9084" y="24622"/>
                    <a:pt x="5814" y="36195"/>
                  </a:cubicBezTo>
                  <a:cubicBezTo>
                    <a:pt x="3438" y="45733"/>
                    <a:pt x="3438" y="55708"/>
                    <a:pt x="5814" y="65246"/>
                  </a:cubicBezTo>
                  <a:cubicBezTo>
                    <a:pt x="7930" y="74208"/>
                    <a:pt x="10896" y="82947"/>
                    <a:pt x="14672" y="91344"/>
                  </a:cubicBezTo>
                  <a:cubicBezTo>
                    <a:pt x="8349" y="84173"/>
                    <a:pt x="4101" y="75413"/>
                    <a:pt x="2385" y="66008"/>
                  </a:cubicBezTo>
                  <a:cubicBezTo>
                    <a:pt x="-550" y="55927"/>
                    <a:pt x="-780" y="45250"/>
                    <a:pt x="1718" y="35052"/>
                  </a:cubicBezTo>
                  <a:cubicBezTo>
                    <a:pt x="4899" y="22480"/>
                    <a:pt x="11845" y="11181"/>
                    <a:pt x="21625" y="2667"/>
                  </a:cubicBezTo>
                  <a:lnTo>
                    <a:pt x="22578" y="1905"/>
                  </a:lnTo>
                  <a:lnTo>
                    <a:pt x="24769" y="0"/>
                  </a:lnTo>
                  <a:lnTo>
                    <a:pt x="26293" y="2476"/>
                  </a:lnTo>
                  <a:cubicBezTo>
                    <a:pt x="32703" y="13472"/>
                    <a:pt x="36149" y="25944"/>
                    <a:pt x="36294" y="38671"/>
                  </a:cubicBezTo>
                  <a:cubicBezTo>
                    <a:pt x="36510" y="48944"/>
                    <a:pt x="34630" y="59153"/>
                    <a:pt x="30769" y="68675"/>
                  </a:cubicBezTo>
                  <a:cubicBezTo>
                    <a:pt x="28184" y="75034"/>
                    <a:pt x="24616" y="80948"/>
                    <a:pt x="20197" y="86201"/>
                  </a:cubicBezTo>
                  <a:cubicBezTo>
                    <a:pt x="17053" y="89916"/>
                    <a:pt x="14863" y="91535"/>
                    <a:pt x="14672" y="91345"/>
                  </a:cubicBezTo>
                  <a:close/>
                </a:path>
              </a:pathLst>
            </a:custGeom>
            <a:solidFill>
              <a:srgbClr val="FAFAFA"/>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7F402F-8145-4CFD-9F94-50D69F8F56E5}"/>
                </a:ext>
              </a:extLst>
            </p:cNvPr>
            <p:cNvSpPr/>
            <p:nvPr/>
          </p:nvSpPr>
          <p:spPr>
            <a:xfrm>
              <a:off x="7829712" y="5230259"/>
              <a:ext cx="35761" cy="91454"/>
            </a:xfrm>
            <a:custGeom>
              <a:avLst/>
              <a:gdLst>
                <a:gd name="connsiteX0" fmla="*/ 14697 w 35761"/>
                <a:gd name="connsiteY0" fmla="*/ 91440 h 91454"/>
                <a:gd name="connsiteX1" fmla="*/ 27365 w 35761"/>
                <a:gd name="connsiteY1" fmla="*/ 67532 h 91454"/>
                <a:gd name="connsiteX2" fmla="*/ 21936 w 35761"/>
                <a:gd name="connsiteY2" fmla="*/ 5144 h 91454"/>
                <a:gd name="connsiteX3" fmla="*/ 25651 w 35761"/>
                <a:gd name="connsiteY3" fmla="*/ 5810 h 91454"/>
                <a:gd name="connsiteX4" fmla="*/ 24793 w 35761"/>
                <a:gd name="connsiteY4" fmla="*/ 6477 h 91454"/>
                <a:gd name="connsiteX5" fmla="*/ 5743 w 35761"/>
                <a:gd name="connsiteY5" fmla="*/ 65341 h 91454"/>
                <a:gd name="connsiteX6" fmla="*/ 14697 w 35761"/>
                <a:gd name="connsiteY6" fmla="*/ 91440 h 91454"/>
                <a:gd name="connsiteX7" fmla="*/ 2314 w 35761"/>
                <a:gd name="connsiteY7" fmla="*/ 66103 h 91454"/>
                <a:gd name="connsiteX8" fmla="*/ 1647 w 35761"/>
                <a:gd name="connsiteY8" fmla="*/ 35147 h 91454"/>
                <a:gd name="connsiteX9" fmla="*/ 21555 w 35761"/>
                <a:gd name="connsiteY9" fmla="*/ 2762 h 91454"/>
                <a:gd name="connsiteX10" fmla="*/ 22507 w 35761"/>
                <a:gd name="connsiteY10" fmla="*/ 2000 h 91454"/>
                <a:gd name="connsiteX11" fmla="*/ 24698 w 35761"/>
                <a:gd name="connsiteY11" fmla="*/ 0 h 91454"/>
                <a:gd name="connsiteX12" fmla="*/ 26222 w 35761"/>
                <a:gd name="connsiteY12" fmla="*/ 2572 h 91454"/>
                <a:gd name="connsiteX13" fmla="*/ 35747 w 35761"/>
                <a:gd name="connsiteY13" fmla="*/ 38767 h 91454"/>
                <a:gd name="connsiteX14" fmla="*/ 30222 w 35761"/>
                <a:gd name="connsiteY14" fmla="*/ 68771 h 91454"/>
                <a:gd name="connsiteX15" fmla="*/ 19650 w 35761"/>
                <a:gd name="connsiteY15" fmla="*/ 86296 h 91454"/>
                <a:gd name="connsiteX16" fmla="*/ 14697 w 35761"/>
                <a:gd name="connsiteY16" fmla="*/ 91440 h 9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61" h="91454">
                  <a:moveTo>
                    <a:pt x="14697" y="91440"/>
                  </a:moveTo>
                  <a:cubicBezTo>
                    <a:pt x="19716" y="83919"/>
                    <a:pt x="23960" y="75909"/>
                    <a:pt x="27365" y="67532"/>
                  </a:cubicBezTo>
                  <a:cubicBezTo>
                    <a:pt x="34758" y="46942"/>
                    <a:pt x="32774" y="24148"/>
                    <a:pt x="21936" y="5144"/>
                  </a:cubicBezTo>
                  <a:lnTo>
                    <a:pt x="25651" y="5810"/>
                  </a:lnTo>
                  <a:lnTo>
                    <a:pt x="24793" y="6477"/>
                  </a:lnTo>
                  <a:cubicBezTo>
                    <a:pt x="7945" y="20999"/>
                    <a:pt x="598" y="43702"/>
                    <a:pt x="5743" y="65341"/>
                  </a:cubicBezTo>
                  <a:cubicBezTo>
                    <a:pt x="7900" y="74303"/>
                    <a:pt x="10898" y="83041"/>
                    <a:pt x="14697" y="91440"/>
                  </a:cubicBezTo>
                  <a:cubicBezTo>
                    <a:pt x="8347" y="84274"/>
                    <a:pt x="4067" y="75516"/>
                    <a:pt x="2314" y="66103"/>
                  </a:cubicBezTo>
                  <a:cubicBezTo>
                    <a:pt x="-526" y="56008"/>
                    <a:pt x="-756" y="45356"/>
                    <a:pt x="1647" y="35147"/>
                  </a:cubicBezTo>
                  <a:cubicBezTo>
                    <a:pt x="4867" y="22592"/>
                    <a:pt x="11806" y="11304"/>
                    <a:pt x="21555" y="2762"/>
                  </a:cubicBezTo>
                  <a:lnTo>
                    <a:pt x="22507" y="2000"/>
                  </a:lnTo>
                  <a:lnTo>
                    <a:pt x="24698" y="0"/>
                  </a:lnTo>
                  <a:lnTo>
                    <a:pt x="26222" y="2572"/>
                  </a:lnTo>
                  <a:cubicBezTo>
                    <a:pt x="32466" y="13613"/>
                    <a:pt x="35747" y="26082"/>
                    <a:pt x="35747" y="38767"/>
                  </a:cubicBezTo>
                  <a:cubicBezTo>
                    <a:pt x="35947" y="49038"/>
                    <a:pt x="34068" y="59244"/>
                    <a:pt x="30222" y="68771"/>
                  </a:cubicBezTo>
                  <a:cubicBezTo>
                    <a:pt x="27675" y="75149"/>
                    <a:pt x="24104" y="81068"/>
                    <a:pt x="19650" y="86296"/>
                  </a:cubicBezTo>
                  <a:cubicBezTo>
                    <a:pt x="16983" y="89916"/>
                    <a:pt x="14887" y="91630"/>
                    <a:pt x="14697" y="91440"/>
                  </a:cubicBezTo>
                  <a:close/>
                </a:path>
              </a:pathLst>
            </a:custGeom>
            <a:solidFill>
              <a:srgbClr val="FAFAF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54C11B-9F95-4AD7-8F07-AC570BE02850}"/>
                </a:ext>
              </a:extLst>
            </p:cNvPr>
            <p:cNvSpPr/>
            <p:nvPr/>
          </p:nvSpPr>
          <p:spPr>
            <a:xfrm>
              <a:off x="6779037" y="6028169"/>
              <a:ext cx="67508" cy="62706"/>
            </a:xfrm>
            <a:custGeom>
              <a:avLst/>
              <a:gdLst>
                <a:gd name="connsiteX0" fmla="*/ 67437 w 67508"/>
                <a:gd name="connsiteY0" fmla="*/ 62389 h 62706"/>
                <a:gd name="connsiteX1" fmla="*/ 55817 w 67508"/>
                <a:gd name="connsiteY1" fmla="*/ 37909 h 62706"/>
                <a:gd name="connsiteX2" fmla="*/ 2762 w 67508"/>
                <a:gd name="connsiteY2" fmla="*/ 5239 h 62706"/>
                <a:gd name="connsiteX3" fmla="*/ 5429 w 67508"/>
                <a:gd name="connsiteY3" fmla="*/ 2667 h 62706"/>
                <a:gd name="connsiteX4" fmla="*/ 5429 w 67508"/>
                <a:gd name="connsiteY4" fmla="*/ 3715 h 62706"/>
                <a:gd name="connsiteX5" fmla="*/ 18193 w 67508"/>
                <a:gd name="connsiteY5" fmla="*/ 36576 h 62706"/>
                <a:gd name="connsiteX6" fmla="*/ 40862 w 67508"/>
                <a:gd name="connsiteY6" fmla="*/ 54102 h 62706"/>
                <a:gd name="connsiteX7" fmla="*/ 67056 w 67508"/>
                <a:gd name="connsiteY7" fmla="*/ 62484 h 62706"/>
                <a:gd name="connsiteX8" fmla="*/ 39433 w 67508"/>
                <a:gd name="connsiteY8" fmla="*/ 57340 h 62706"/>
                <a:gd name="connsiteX9" fmla="*/ 14192 w 67508"/>
                <a:gd name="connsiteY9" fmla="*/ 39433 h 62706"/>
                <a:gd name="connsiteX10" fmla="*/ 0 w 67508"/>
                <a:gd name="connsiteY10" fmla="*/ 4096 h 62706"/>
                <a:gd name="connsiteX11" fmla="*/ 0 w 67508"/>
                <a:gd name="connsiteY11" fmla="*/ 2857 h 62706"/>
                <a:gd name="connsiteX12" fmla="*/ 0 w 67508"/>
                <a:gd name="connsiteY12" fmla="*/ 0 h 62706"/>
                <a:gd name="connsiteX13" fmla="*/ 2953 w 67508"/>
                <a:gd name="connsiteY13" fmla="*/ 0 h 62706"/>
                <a:gd name="connsiteX14" fmla="*/ 37910 w 67508"/>
                <a:gd name="connsiteY14" fmla="*/ 13526 h 62706"/>
                <a:gd name="connsiteX15" fmla="*/ 58674 w 67508"/>
                <a:gd name="connsiteY15" fmla="*/ 35814 h 62706"/>
                <a:gd name="connsiteX16" fmla="*/ 66580 w 67508"/>
                <a:gd name="connsiteY16" fmla="*/ 54864 h 62706"/>
                <a:gd name="connsiteX17" fmla="*/ 67437 w 67508"/>
                <a:gd name="connsiteY17" fmla="*/ 62389 h 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08" h="62706">
                  <a:moveTo>
                    <a:pt x="67437" y="62389"/>
                  </a:moveTo>
                  <a:cubicBezTo>
                    <a:pt x="64471" y="53828"/>
                    <a:pt x="60574" y="45620"/>
                    <a:pt x="55817" y="37909"/>
                  </a:cubicBezTo>
                  <a:cubicBezTo>
                    <a:pt x="43710" y="19837"/>
                    <a:pt x="24350" y="7915"/>
                    <a:pt x="2762" y="5239"/>
                  </a:cubicBezTo>
                  <a:lnTo>
                    <a:pt x="5429" y="2667"/>
                  </a:lnTo>
                  <a:lnTo>
                    <a:pt x="5429" y="3715"/>
                  </a:lnTo>
                  <a:cubicBezTo>
                    <a:pt x="6388" y="15679"/>
                    <a:pt x="10824" y="27101"/>
                    <a:pt x="18193" y="36576"/>
                  </a:cubicBezTo>
                  <a:cubicBezTo>
                    <a:pt x="24223" y="44163"/>
                    <a:pt x="32001" y="50176"/>
                    <a:pt x="40862" y="54102"/>
                  </a:cubicBezTo>
                  <a:cubicBezTo>
                    <a:pt x="49296" y="57753"/>
                    <a:pt x="58070" y="60561"/>
                    <a:pt x="67056" y="62484"/>
                  </a:cubicBezTo>
                  <a:cubicBezTo>
                    <a:pt x="57549" y="63371"/>
                    <a:pt x="47984" y="61590"/>
                    <a:pt x="39433" y="57340"/>
                  </a:cubicBezTo>
                  <a:cubicBezTo>
                    <a:pt x="29617" y="53646"/>
                    <a:pt x="20923" y="47478"/>
                    <a:pt x="14192" y="39433"/>
                  </a:cubicBezTo>
                  <a:cubicBezTo>
                    <a:pt x="5970" y="29376"/>
                    <a:pt x="1018" y="17046"/>
                    <a:pt x="0" y="4096"/>
                  </a:cubicBezTo>
                  <a:lnTo>
                    <a:pt x="0" y="2857"/>
                  </a:lnTo>
                  <a:lnTo>
                    <a:pt x="0" y="0"/>
                  </a:lnTo>
                  <a:lnTo>
                    <a:pt x="2953" y="0"/>
                  </a:lnTo>
                  <a:cubicBezTo>
                    <a:pt x="15587" y="1374"/>
                    <a:pt x="27640" y="6038"/>
                    <a:pt x="37910" y="13526"/>
                  </a:cubicBezTo>
                  <a:cubicBezTo>
                    <a:pt x="46284" y="19456"/>
                    <a:pt x="53351" y="27042"/>
                    <a:pt x="58674" y="35814"/>
                  </a:cubicBezTo>
                  <a:cubicBezTo>
                    <a:pt x="62281" y="41715"/>
                    <a:pt x="64949" y="48142"/>
                    <a:pt x="66580" y="54864"/>
                  </a:cubicBezTo>
                  <a:cubicBezTo>
                    <a:pt x="67366" y="57290"/>
                    <a:pt x="67658" y="59848"/>
                    <a:pt x="67437" y="62389"/>
                  </a:cubicBezTo>
                  <a:close/>
                </a:path>
              </a:pathLst>
            </a:custGeom>
            <a:solidFill>
              <a:srgbClr val="FAFAF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D47497-E780-4608-8AD0-3BD33FDFBB1F}"/>
                </a:ext>
              </a:extLst>
            </p:cNvPr>
            <p:cNvSpPr/>
            <p:nvPr/>
          </p:nvSpPr>
          <p:spPr>
            <a:xfrm>
              <a:off x="8020979" y="5165108"/>
              <a:ext cx="91842" cy="107727"/>
            </a:xfrm>
            <a:custGeom>
              <a:avLst/>
              <a:gdLst>
                <a:gd name="connsiteX0" fmla="*/ 23 w 91842"/>
                <a:gd name="connsiteY0" fmla="*/ 107728 h 107727"/>
                <a:gd name="connsiteX1" fmla="*/ 37170 w 91842"/>
                <a:gd name="connsiteY1" fmla="*/ 85820 h 107727"/>
                <a:gd name="connsiteX2" fmla="*/ 71175 w 91842"/>
                <a:gd name="connsiteY2" fmla="*/ 54864 h 107727"/>
                <a:gd name="connsiteX3" fmla="*/ 86319 w 91842"/>
                <a:gd name="connsiteY3" fmla="*/ 2858 h 107727"/>
                <a:gd name="connsiteX4" fmla="*/ 88986 w 91842"/>
                <a:gd name="connsiteY4" fmla="*/ 4953 h 107727"/>
                <a:gd name="connsiteX5" fmla="*/ 87272 w 91842"/>
                <a:gd name="connsiteY5" fmla="*/ 4953 h 107727"/>
                <a:gd name="connsiteX6" fmla="*/ 85367 w 91842"/>
                <a:gd name="connsiteY6" fmla="*/ 4953 h 107727"/>
                <a:gd name="connsiteX7" fmla="*/ 81747 w 91842"/>
                <a:gd name="connsiteY7" fmla="*/ 5525 h 107727"/>
                <a:gd name="connsiteX8" fmla="*/ 74604 w 91842"/>
                <a:gd name="connsiteY8" fmla="*/ 7239 h 107727"/>
                <a:gd name="connsiteX9" fmla="*/ 61173 w 91842"/>
                <a:gd name="connsiteY9" fmla="*/ 11906 h 107727"/>
                <a:gd name="connsiteX10" fmla="*/ 38028 w 91842"/>
                <a:gd name="connsiteY10" fmla="*/ 25908 h 107727"/>
                <a:gd name="connsiteX11" fmla="*/ 10405 w 91842"/>
                <a:gd name="connsiteY11" fmla="*/ 62103 h 107727"/>
                <a:gd name="connsiteX12" fmla="*/ 880 w 91842"/>
                <a:gd name="connsiteY12" fmla="*/ 103632 h 107727"/>
                <a:gd name="connsiteX13" fmla="*/ 213 w 91842"/>
                <a:gd name="connsiteY13" fmla="*/ 91916 h 107727"/>
                <a:gd name="connsiteX14" fmla="*/ 7262 w 91842"/>
                <a:gd name="connsiteY14" fmla="*/ 60769 h 107727"/>
                <a:gd name="connsiteX15" fmla="*/ 59173 w 91842"/>
                <a:gd name="connsiteY15" fmla="*/ 7525 h 107727"/>
                <a:gd name="connsiteX16" fmla="*/ 73365 w 91842"/>
                <a:gd name="connsiteY16" fmla="*/ 2476 h 107727"/>
                <a:gd name="connsiteX17" fmla="*/ 80795 w 91842"/>
                <a:gd name="connsiteY17" fmla="*/ 667 h 107727"/>
                <a:gd name="connsiteX18" fmla="*/ 84605 w 91842"/>
                <a:gd name="connsiteY18" fmla="*/ 0 h 107727"/>
                <a:gd name="connsiteX19" fmla="*/ 86605 w 91842"/>
                <a:gd name="connsiteY19" fmla="*/ 0 h 107727"/>
                <a:gd name="connsiteX20" fmla="*/ 88415 w 91842"/>
                <a:gd name="connsiteY20" fmla="*/ 0 h 107727"/>
                <a:gd name="connsiteX21" fmla="*/ 91177 w 91842"/>
                <a:gd name="connsiteY21" fmla="*/ 2096 h 107727"/>
                <a:gd name="connsiteX22" fmla="*/ 74794 w 91842"/>
                <a:gd name="connsiteY22" fmla="*/ 57626 h 107727"/>
                <a:gd name="connsiteX23" fmla="*/ 38980 w 91842"/>
                <a:gd name="connsiteY23" fmla="*/ 88773 h 107727"/>
                <a:gd name="connsiteX24" fmla="*/ 10881 w 91842"/>
                <a:gd name="connsiteY24" fmla="*/ 103441 h 107727"/>
                <a:gd name="connsiteX25" fmla="*/ 23 w 91842"/>
                <a:gd name="connsiteY25" fmla="*/ 107728 h 1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842" h="107727">
                  <a:moveTo>
                    <a:pt x="23" y="107728"/>
                  </a:moveTo>
                  <a:cubicBezTo>
                    <a:pt x="23" y="106871"/>
                    <a:pt x="14691" y="99917"/>
                    <a:pt x="37170" y="85820"/>
                  </a:cubicBezTo>
                  <a:cubicBezTo>
                    <a:pt x="50254" y="77604"/>
                    <a:pt x="61769" y="67121"/>
                    <a:pt x="71175" y="54864"/>
                  </a:cubicBezTo>
                  <a:cubicBezTo>
                    <a:pt x="82745" y="40132"/>
                    <a:pt x="88172" y="21498"/>
                    <a:pt x="86319" y="2858"/>
                  </a:cubicBezTo>
                  <a:cubicBezTo>
                    <a:pt x="83843" y="953"/>
                    <a:pt x="89653" y="5334"/>
                    <a:pt x="88986" y="4953"/>
                  </a:cubicBezTo>
                  <a:lnTo>
                    <a:pt x="87272" y="4953"/>
                  </a:lnTo>
                  <a:lnTo>
                    <a:pt x="85367" y="4953"/>
                  </a:lnTo>
                  <a:cubicBezTo>
                    <a:pt x="84129" y="4953"/>
                    <a:pt x="82986" y="4953"/>
                    <a:pt x="81747" y="5525"/>
                  </a:cubicBezTo>
                  <a:cubicBezTo>
                    <a:pt x="80509" y="6096"/>
                    <a:pt x="76985" y="6572"/>
                    <a:pt x="74604" y="7239"/>
                  </a:cubicBezTo>
                  <a:cubicBezTo>
                    <a:pt x="70010" y="8436"/>
                    <a:pt x="65519" y="9997"/>
                    <a:pt x="61173" y="11906"/>
                  </a:cubicBezTo>
                  <a:cubicBezTo>
                    <a:pt x="52858" y="15502"/>
                    <a:pt x="45072" y="20212"/>
                    <a:pt x="38028" y="25908"/>
                  </a:cubicBezTo>
                  <a:cubicBezTo>
                    <a:pt x="26122" y="35652"/>
                    <a:pt x="16662" y="48048"/>
                    <a:pt x="10405" y="62103"/>
                  </a:cubicBezTo>
                  <a:cubicBezTo>
                    <a:pt x="5025" y="75346"/>
                    <a:pt x="1809" y="89368"/>
                    <a:pt x="880" y="103632"/>
                  </a:cubicBezTo>
                  <a:cubicBezTo>
                    <a:pt x="7" y="99791"/>
                    <a:pt x="-219" y="95831"/>
                    <a:pt x="213" y="91916"/>
                  </a:cubicBezTo>
                  <a:cubicBezTo>
                    <a:pt x="793" y="81211"/>
                    <a:pt x="3176" y="70681"/>
                    <a:pt x="7262" y="60769"/>
                  </a:cubicBezTo>
                  <a:cubicBezTo>
                    <a:pt x="16926" y="36908"/>
                    <a:pt x="35565" y="17790"/>
                    <a:pt x="59173" y="7525"/>
                  </a:cubicBezTo>
                  <a:cubicBezTo>
                    <a:pt x="63748" y="5432"/>
                    <a:pt x="68497" y="3743"/>
                    <a:pt x="73365" y="2476"/>
                  </a:cubicBezTo>
                  <a:cubicBezTo>
                    <a:pt x="75747" y="1810"/>
                    <a:pt x="78319" y="1143"/>
                    <a:pt x="80795" y="667"/>
                  </a:cubicBezTo>
                  <a:lnTo>
                    <a:pt x="84605" y="0"/>
                  </a:lnTo>
                  <a:lnTo>
                    <a:pt x="86605" y="0"/>
                  </a:lnTo>
                  <a:lnTo>
                    <a:pt x="88415" y="0"/>
                  </a:lnTo>
                  <a:cubicBezTo>
                    <a:pt x="88415" y="0"/>
                    <a:pt x="93654" y="4001"/>
                    <a:pt x="91177" y="2096"/>
                  </a:cubicBezTo>
                  <a:cubicBezTo>
                    <a:pt x="93235" y="22040"/>
                    <a:pt x="87348" y="41992"/>
                    <a:pt x="74794" y="57626"/>
                  </a:cubicBezTo>
                  <a:cubicBezTo>
                    <a:pt x="64962" y="70207"/>
                    <a:pt x="52804" y="80781"/>
                    <a:pt x="38980" y="88773"/>
                  </a:cubicBezTo>
                  <a:cubicBezTo>
                    <a:pt x="29899" y="94189"/>
                    <a:pt x="20517" y="99087"/>
                    <a:pt x="10881" y="103441"/>
                  </a:cubicBezTo>
                  <a:cubicBezTo>
                    <a:pt x="7420" y="105241"/>
                    <a:pt x="3781" y="106677"/>
                    <a:pt x="23" y="107728"/>
                  </a:cubicBezTo>
                  <a:close/>
                </a:path>
              </a:pathLst>
            </a:custGeom>
            <a:solidFill>
              <a:srgbClr val="FAFAFA"/>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2483ED1-1A67-4AEA-9961-6ED0FB53F12F}"/>
                </a:ext>
              </a:extLst>
            </p:cNvPr>
            <p:cNvSpPr/>
            <p:nvPr/>
          </p:nvSpPr>
          <p:spPr>
            <a:xfrm>
              <a:off x="7553965" y="5975841"/>
              <a:ext cx="91806" cy="107762"/>
            </a:xfrm>
            <a:custGeom>
              <a:avLst/>
              <a:gdLst>
                <a:gd name="connsiteX0" fmla="*/ 27 w 91806"/>
                <a:gd name="connsiteY0" fmla="*/ 107763 h 107762"/>
                <a:gd name="connsiteX1" fmla="*/ 37174 w 91806"/>
                <a:gd name="connsiteY1" fmla="*/ 85760 h 107762"/>
                <a:gd name="connsiteX2" fmla="*/ 71178 w 91806"/>
                <a:gd name="connsiteY2" fmla="*/ 54899 h 107762"/>
                <a:gd name="connsiteX3" fmla="*/ 86323 w 91806"/>
                <a:gd name="connsiteY3" fmla="*/ 2797 h 107762"/>
                <a:gd name="connsiteX4" fmla="*/ 88990 w 91806"/>
                <a:gd name="connsiteY4" fmla="*/ 4893 h 107762"/>
                <a:gd name="connsiteX5" fmla="*/ 88133 w 91806"/>
                <a:gd name="connsiteY5" fmla="*/ 4893 h 107762"/>
                <a:gd name="connsiteX6" fmla="*/ 87276 w 91806"/>
                <a:gd name="connsiteY6" fmla="*/ 4893 h 107762"/>
                <a:gd name="connsiteX7" fmla="*/ 85371 w 91806"/>
                <a:gd name="connsiteY7" fmla="*/ 4893 h 107762"/>
                <a:gd name="connsiteX8" fmla="*/ 81751 w 91806"/>
                <a:gd name="connsiteY8" fmla="*/ 5560 h 107762"/>
                <a:gd name="connsiteX9" fmla="*/ 74607 w 91806"/>
                <a:gd name="connsiteY9" fmla="*/ 7179 h 107762"/>
                <a:gd name="connsiteX10" fmla="*/ 61177 w 91806"/>
                <a:gd name="connsiteY10" fmla="*/ 11941 h 107762"/>
                <a:gd name="connsiteX11" fmla="*/ 38031 w 91806"/>
                <a:gd name="connsiteY11" fmla="*/ 25943 h 107762"/>
                <a:gd name="connsiteX12" fmla="*/ 10409 w 91806"/>
                <a:gd name="connsiteY12" fmla="*/ 62138 h 107762"/>
                <a:gd name="connsiteX13" fmla="*/ 884 w 91806"/>
                <a:gd name="connsiteY13" fmla="*/ 103572 h 107762"/>
                <a:gd name="connsiteX14" fmla="*/ 217 w 91806"/>
                <a:gd name="connsiteY14" fmla="*/ 91951 h 107762"/>
                <a:gd name="connsiteX15" fmla="*/ 35174 w 91806"/>
                <a:gd name="connsiteY15" fmla="*/ 22419 h 107762"/>
                <a:gd name="connsiteX16" fmla="*/ 59177 w 91806"/>
                <a:gd name="connsiteY16" fmla="*/ 7464 h 107762"/>
                <a:gd name="connsiteX17" fmla="*/ 73369 w 91806"/>
                <a:gd name="connsiteY17" fmla="*/ 2416 h 107762"/>
                <a:gd name="connsiteX18" fmla="*/ 80799 w 91806"/>
                <a:gd name="connsiteY18" fmla="*/ 702 h 107762"/>
                <a:gd name="connsiteX19" fmla="*/ 84609 w 91806"/>
                <a:gd name="connsiteY19" fmla="*/ 35 h 107762"/>
                <a:gd name="connsiteX20" fmla="*/ 86609 w 91806"/>
                <a:gd name="connsiteY20" fmla="*/ 35 h 107762"/>
                <a:gd name="connsiteX21" fmla="*/ 88514 w 91806"/>
                <a:gd name="connsiteY21" fmla="*/ 35 h 107762"/>
                <a:gd name="connsiteX22" fmla="*/ 91181 w 91806"/>
                <a:gd name="connsiteY22" fmla="*/ 2226 h 107762"/>
                <a:gd name="connsiteX23" fmla="*/ 74798 w 91806"/>
                <a:gd name="connsiteY23" fmla="*/ 57756 h 107762"/>
                <a:gd name="connsiteX24" fmla="*/ 39079 w 91806"/>
                <a:gd name="connsiteY24" fmla="*/ 88808 h 107762"/>
                <a:gd name="connsiteX25" fmla="*/ 10504 w 91806"/>
                <a:gd name="connsiteY25" fmla="*/ 103572 h 107762"/>
                <a:gd name="connsiteX26" fmla="*/ 27 w 91806"/>
                <a:gd name="connsiteY26" fmla="*/ 107763 h 10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806" h="107762">
                  <a:moveTo>
                    <a:pt x="27" y="107763"/>
                  </a:moveTo>
                  <a:cubicBezTo>
                    <a:pt x="27" y="106906"/>
                    <a:pt x="14695" y="99952"/>
                    <a:pt x="37174" y="85760"/>
                  </a:cubicBezTo>
                  <a:cubicBezTo>
                    <a:pt x="50279" y="77610"/>
                    <a:pt x="61799" y="67154"/>
                    <a:pt x="71178" y="54899"/>
                  </a:cubicBezTo>
                  <a:cubicBezTo>
                    <a:pt x="82763" y="40138"/>
                    <a:pt x="88190" y="21469"/>
                    <a:pt x="86323" y="2797"/>
                  </a:cubicBezTo>
                  <a:lnTo>
                    <a:pt x="88990" y="4893"/>
                  </a:lnTo>
                  <a:lnTo>
                    <a:pt x="88133" y="4893"/>
                  </a:lnTo>
                  <a:lnTo>
                    <a:pt x="87276" y="4893"/>
                  </a:lnTo>
                  <a:lnTo>
                    <a:pt x="85371" y="4893"/>
                  </a:lnTo>
                  <a:lnTo>
                    <a:pt x="81751" y="5560"/>
                  </a:lnTo>
                  <a:cubicBezTo>
                    <a:pt x="79370" y="5560"/>
                    <a:pt x="76989" y="6607"/>
                    <a:pt x="74607" y="7179"/>
                  </a:cubicBezTo>
                  <a:cubicBezTo>
                    <a:pt x="70011" y="8408"/>
                    <a:pt x="65520" y="10000"/>
                    <a:pt x="61177" y="11941"/>
                  </a:cubicBezTo>
                  <a:cubicBezTo>
                    <a:pt x="52844" y="15501"/>
                    <a:pt x="45052" y="20214"/>
                    <a:pt x="38031" y="25943"/>
                  </a:cubicBezTo>
                  <a:cubicBezTo>
                    <a:pt x="26105" y="35667"/>
                    <a:pt x="16641" y="48068"/>
                    <a:pt x="10409" y="62138"/>
                  </a:cubicBezTo>
                  <a:cubicBezTo>
                    <a:pt x="5039" y="75351"/>
                    <a:pt x="1823" y="89340"/>
                    <a:pt x="884" y="103572"/>
                  </a:cubicBezTo>
                  <a:cubicBezTo>
                    <a:pt x="5" y="99764"/>
                    <a:pt x="-221" y="95834"/>
                    <a:pt x="217" y="91951"/>
                  </a:cubicBezTo>
                  <a:cubicBezTo>
                    <a:pt x="1785" y="64946"/>
                    <a:pt x="14434" y="39786"/>
                    <a:pt x="35174" y="22419"/>
                  </a:cubicBezTo>
                  <a:cubicBezTo>
                    <a:pt x="42451" y="16357"/>
                    <a:pt x="50528" y="11325"/>
                    <a:pt x="59177" y="7464"/>
                  </a:cubicBezTo>
                  <a:cubicBezTo>
                    <a:pt x="63768" y="5413"/>
                    <a:pt x="68513" y="3725"/>
                    <a:pt x="73369" y="2416"/>
                  </a:cubicBezTo>
                  <a:cubicBezTo>
                    <a:pt x="75750" y="1750"/>
                    <a:pt x="78322" y="1178"/>
                    <a:pt x="80799" y="702"/>
                  </a:cubicBezTo>
                  <a:cubicBezTo>
                    <a:pt x="83275" y="226"/>
                    <a:pt x="83370" y="130"/>
                    <a:pt x="84609" y="35"/>
                  </a:cubicBezTo>
                  <a:lnTo>
                    <a:pt x="86609" y="35"/>
                  </a:lnTo>
                  <a:lnTo>
                    <a:pt x="88514" y="35"/>
                  </a:lnTo>
                  <a:cubicBezTo>
                    <a:pt x="87942" y="-441"/>
                    <a:pt x="93657" y="4131"/>
                    <a:pt x="91181" y="2226"/>
                  </a:cubicBezTo>
                  <a:cubicBezTo>
                    <a:pt x="93238" y="22171"/>
                    <a:pt x="87352" y="42123"/>
                    <a:pt x="74798" y="57756"/>
                  </a:cubicBezTo>
                  <a:cubicBezTo>
                    <a:pt x="64950" y="70260"/>
                    <a:pt x="52832" y="80795"/>
                    <a:pt x="39079" y="88808"/>
                  </a:cubicBezTo>
                  <a:cubicBezTo>
                    <a:pt x="29851" y="94284"/>
                    <a:pt x="20310" y="99214"/>
                    <a:pt x="10504" y="103572"/>
                  </a:cubicBezTo>
                  <a:cubicBezTo>
                    <a:pt x="7160" y="105314"/>
                    <a:pt x="3650" y="106718"/>
                    <a:pt x="27" y="107763"/>
                  </a:cubicBezTo>
                  <a:close/>
                </a:path>
              </a:pathLst>
            </a:custGeom>
            <a:solidFill>
              <a:srgbClr val="FAFAFA"/>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56102FC-7954-4D03-85EB-82CA25434F38}"/>
                </a:ext>
              </a:extLst>
            </p:cNvPr>
            <p:cNvSpPr/>
            <p:nvPr/>
          </p:nvSpPr>
          <p:spPr>
            <a:xfrm>
              <a:off x="7062764" y="4983562"/>
              <a:ext cx="91579" cy="107441"/>
            </a:xfrm>
            <a:custGeom>
              <a:avLst/>
              <a:gdLst>
                <a:gd name="connsiteX0" fmla="*/ 23 w 91579"/>
                <a:gd name="connsiteY0" fmla="*/ 107442 h 107441"/>
                <a:gd name="connsiteX1" fmla="*/ 37170 w 91579"/>
                <a:gd name="connsiteY1" fmla="*/ 85535 h 107441"/>
                <a:gd name="connsiteX2" fmla="*/ 71175 w 91579"/>
                <a:gd name="connsiteY2" fmla="*/ 54578 h 107441"/>
                <a:gd name="connsiteX3" fmla="*/ 86319 w 91579"/>
                <a:gd name="connsiteY3" fmla="*/ 2572 h 107441"/>
                <a:gd name="connsiteX4" fmla="*/ 88986 w 91579"/>
                <a:gd name="connsiteY4" fmla="*/ 4667 h 107441"/>
                <a:gd name="connsiteX5" fmla="*/ 87177 w 91579"/>
                <a:gd name="connsiteY5" fmla="*/ 4667 h 107441"/>
                <a:gd name="connsiteX6" fmla="*/ 85367 w 91579"/>
                <a:gd name="connsiteY6" fmla="*/ 4667 h 107441"/>
                <a:gd name="connsiteX7" fmla="*/ 81747 w 91579"/>
                <a:gd name="connsiteY7" fmla="*/ 5239 h 107441"/>
                <a:gd name="connsiteX8" fmla="*/ 74604 w 91579"/>
                <a:gd name="connsiteY8" fmla="*/ 6953 h 107441"/>
                <a:gd name="connsiteX9" fmla="*/ 61078 w 91579"/>
                <a:gd name="connsiteY9" fmla="*/ 11621 h 107441"/>
                <a:gd name="connsiteX10" fmla="*/ 38028 w 91579"/>
                <a:gd name="connsiteY10" fmla="*/ 25622 h 107441"/>
                <a:gd name="connsiteX11" fmla="*/ 10405 w 91579"/>
                <a:gd name="connsiteY11" fmla="*/ 61817 h 107441"/>
                <a:gd name="connsiteX12" fmla="*/ 880 w 91579"/>
                <a:gd name="connsiteY12" fmla="*/ 103346 h 107441"/>
                <a:gd name="connsiteX13" fmla="*/ 213 w 91579"/>
                <a:gd name="connsiteY13" fmla="*/ 91630 h 107441"/>
                <a:gd name="connsiteX14" fmla="*/ 7167 w 91579"/>
                <a:gd name="connsiteY14" fmla="*/ 60484 h 107441"/>
                <a:gd name="connsiteX15" fmla="*/ 35170 w 91579"/>
                <a:gd name="connsiteY15" fmla="*/ 22384 h 107441"/>
                <a:gd name="connsiteX16" fmla="*/ 59173 w 91579"/>
                <a:gd name="connsiteY16" fmla="*/ 7525 h 107441"/>
                <a:gd name="connsiteX17" fmla="*/ 73270 w 91579"/>
                <a:gd name="connsiteY17" fmla="*/ 2476 h 107441"/>
                <a:gd name="connsiteX18" fmla="*/ 80795 w 91579"/>
                <a:gd name="connsiteY18" fmla="*/ 667 h 107441"/>
                <a:gd name="connsiteX19" fmla="*/ 84605 w 91579"/>
                <a:gd name="connsiteY19" fmla="*/ 0 h 107441"/>
                <a:gd name="connsiteX20" fmla="*/ 86510 w 91579"/>
                <a:gd name="connsiteY20" fmla="*/ 0 h 107441"/>
                <a:gd name="connsiteX21" fmla="*/ 88415 w 91579"/>
                <a:gd name="connsiteY21" fmla="*/ 0 h 107441"/>
                <a:gd name="connsiteX22" fmla="*/ 91177 w 91579"/>
                <a:gd name="connsiteY22" fmla="*/ 2096 h 107441"/>
                <a:gd name="connsiteX23" fmla="*/ 74794 w 91579"/>
                <a:gd name="connsiteY23" fmla="*/ 57626 h 107441"/>
                <a:gd name="connsiteX24" fmla="*/ 38980 w 91579"/>
                <a:gd name="connsiteY24" fmla="*/ 88773 h 107441"/>
                <a:gd name="connsiteX25" fmla="*/ 10405 w 91579"/>
                <a:gd name="connsiteY25" fmla="*/ 103441 h 107441"/>
                <a:gd name="connsiteX26" fmla="*/ 23 w 91579"/>
                <a:gd name="connsiteY26"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79" h="107441">
                  <a:moveTo>
                    <a:pt x="23" y="107442"/>
                  </a:moveTo>
                  <a:cubicBezTo>
                    <a:pt x="23" y="106585"/>
                    <a:pt x="14691" y="99631"/>
                    <a:pt x="37170" y="85535"/>
                  </a:cubicBezTo>
                  <a:cubicBezTo>
                    <a:pt x="50254" y="77318"/>
                    <a:pt x="61769" y="66835"/>
                    <a:pt x="71175" y="54578"/>
                  </a:cubicBezTo>
                  <a:cubicBezTo>
                    <a:pt x="82665" y="39806"/>
                    <a:pt x="88082" y="21204"/>
                    <a:pt x="86319" y="2572"/>
                  </a:cubicBezTo>
                  <a:cubicBezTo>
                    <a:pt x="83843" y="667"/>
                    <a:pt x="89653" y="5048"/>
                    <a:pt x="88986" y="4667"/>
                  </a:cubicBezTo>
                  <a:lnTo>
                    <a:pt x="87177" y="4667"/>
                  </a:lnTo>
                  <a:lnTo>
                    <a:pt x="85367" y="4667"/>
                  </a:lnTo>
                  <a:cubicBezTo>
                    <a:pt x="84129" y="4667"/>
                    <a:pt x="82890" y="4667"/>
                    <a:pt x="81747" y="5239"/>
                  </a:cubicBezTo>
                  <a:cubicBezTo>
                    <a:pt x="80604" y="5810"/>
                    <a:pt x="76985" y="6287"/>
                    <a:pt x="74604" y="6953"/>
                  </a:cubicBezTo>
                  <a:cubicBezTo>
                    <a:pt x="69984" y="8165"/>
                    <a:pt x="65462" y="9725"/>
                    <a:pt x="61078" y="11621"/>
                  </a:cubicBezTo>
                  <a:cubicBezTo>
                    <a:pt x="52793" y="15217"/>
                    <a:pt x="45038" y="19928"/>
                    <a:pt x="38028" y="25622"/>
                  </a:cubicBezTo>
                  <a:cubicBezTo>
                    <a:pt x="26096" y="35342"/>
                    <a:pt x="16631" y="47744"/>
                    <a:pt x="10405" y="61817"/>
                  </a:cubicBezTo>
                  <a:cubicBezTo>
                    <a:pt x="4973" y="75044"/>
                    <a:pt x="1755" y="89074"/>
                    <a:pt x="880" y="103346"/>
                  </a:cubicBezTo>
                  <a:cubicBezTo>
                    <a:pt x="7" y="99505"/>
                    <a:pt x="-219" y="95545"/>
                    <a:pt x="213" y="91630"/>
                  </a:cubicBezTo>
                  <a:cubicBezTo>
                    <a:pt x="763" y="80931"/>
                    <a:pt x="3114" y="70401"/>
                    <a:pt x="7167" y="60484"/>
                  </a:cubicBezTo>
                  <a:cubicBezTo>
                    <a:pt x="13235" y="45679"/>
                    <a:pt x="22852" y="32595"/>
                    <a:pt x="35170" y="22384"/>
                  </a:cubicBezTo>
                  <a:cubicBezTo>
                    <a:pt x="42398" y="16278"/>
                    <a:pt x="50486" y="11271"/>
                    <a:pt x="59173" y="7525"/>
                  </a:cubicBezTo>
                  <a:cubicBezTo>
                    <a:pt x="63721" y="5446"/>
                    <a:pt x="68437" y="3758"/>
                    <a:pt x="73270" y="2476"/>
                  </a:cubicBezTo>
                  <a:cubicBezTo>
                    <a:pt x="75747" y="1810"/>
                    <a:pt x="78223" y="1143"/>
                    <a:pt x="80795" y="667"/>
                  </a:cubicBezTo>
                  <a:lnTo>
                    <a:pt x="84605" y="0"/>
                  </a:lnTo>
                  <a:lnTo>
                    <a:pt x="86510" y="0"/>
                  </a:lnTo>
                  <a:lnTo>
                    <a:pt x="88415" y="0"/>
                  </a:lnTo>
                  <a:lnTo>
                    <a:pt x="91177" y="2096"/>
                  </a:lnTo>
                  <a:cubicBezTo>
                    <a:pt x="93235" y="22040"/>
                    <a:pt x="87348" y="41992"/>
                    <a:pt x="74794" y="57626"/>
                  </a:cubicBezTo>
                  <a:cubicBezTo>
                    <a:pt x="64940" y="70186"/>
                    <a:pt x="52786" y="80757"/>
                    <a:pt x="38980" y="88773"/>
                  </a:cubicBezTo>
                  <a:cubicBezTo>
                    <a:pt x="29755" y="94226"/>
                    <a:pt x="20213" y="99124"/>
                    <a:pt x="10405" y="103441"/>
                  </a:cubicBezTo>
                  <a:cubicBezTo>
                    <a:pt x="7089" y="105124"/>
                    <a:pt x="3610" y="106464"/>
                    <a:pt x="23" y="107442"/>
                  </a:cubicBez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0A1098-5A94-4657-8EC8-EBAE39CDE758}"/>
                </a:ext>
              </a:extLst>
            </p:cNvPr>
            <p:cNvSpPr/>
            <p:nvPr/>
          </p:nvSpPr>
          <p:spPr>
            <a:xfrm>
              <a:off x="6854530" y="3685132"/>
              <a:ext cx="591640" cy="1103929"/>
            </a:xfrm>
            <a:custGeom>
              <a:avLst/>
              <a:gdLst>
                <a:gd name="connsiteX0" fmla="*/ 568397 w 591640"/>
                <a:gd name="connsiteY0" fmla="*/ 182577 h 1103929"/>
                <a:gd name="connsiteX1" fmla="*/ 252548 w 591640"/>
                <a:gd name="connsiteY1" fmla="*/ 11127 h 1103929"/>
                <a:gd name="connsiteX2" fmla="*/ 51095 w 591640"/>
                <a:gd name="connsiteY2" fmla="*/ 76373 h 1103929"/>
                <a:gd name="connsiteX3" fmla="*/ 231 w 591640"/>
                <a:gd name="connsiteY3" fmla="*/ 142476 h 1103929"/>
                <a:gd name="connsiteX4" fmla="*/ 75002 w 591640"/>
                <a:gd name="connsiteY4" fmla="*/ 934575 h 1103929"/>
                <a:gd name="connsiteX5" fmla="*/ 261216 w 591640"/>
                <a:gd name="connsiteY5" fmla="*/ 1103930 h 1103929"/>
                <a:gd name="connsiteX6" fmla="*/ 261216 w 591640"/>
                <a:gd name="connsiteY6" fmla="*/ 1103930 h 1103929"/>
                <a:gd name="connsiteX7" fmla="*/ 448098 w 591640"/>
                <a:gd name="connsiteY7" fmla="*/ 916861 h 1103929"/>
                <a:gd name="connsiteX8" fmla="*/ 447906 w 591640"/>
                <a:gd name="connsiteY8" fmla="*/ 908477 h 1103929"/>
                <a:gd name="connsiteX9" fmla="*/ 440477 w 591640"/>
                <a:gd name="connsiteY9" fmla="*/ 737027 h 1103929"/>
                <a:gd name="connsiteX10" fmla="*/ 589162 w 591640"/>
                <a:gd name="connsiteY10" fmla="*/ 528906 h 1103929"/>
                <a:gd name="connsiteX11" fmla="*/ 568397 w 591640"/>
                <a:gd name="connsiteY11" fmla="*/ 182577 h 110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40" h="1103929">
                  <a:moveTo>
                    <a:pt x="568397" y="182577"/>
                  </a:moveTo>
                  <a:cubicBezTo>
                    <a:pt x="554681" y="77802"/>
                    <a:pt x="457526" y="-36498"/>
                    <a:pt x="252548" y="11127"/>
                  </a:cubicBezTo>
                  <a:lnTo>
                    <a:pt x="51095" y="76373"/>
                  </a:lnTo>
                  <a:cubicBezTo>
                    <a:pt x="19565" y="81886"/>
                    <a:pt x="-2519" y="110587"/>
                    <a:pt x="231" y="142476"/>
                  </a:cubicBezTo>
                  <a:lnTo>
                    <a:pt x="75002" y="934575"/>
                  </a:lnTo>
                  <a:cubicBezTo>
                    <a:pt x="84136" y="1030589"/>
                    <a:pt x="164769" y="1103921"/>
                    <a:pt x="261216" y="1103930"/>
                  </a:cubicBezTo>
                  <a:lnTo>
                    <a:pt x="261216" y="1103930"/>
                  </a:lnTo>
                  <a:cubicBezTo>
                    <a:pt x="364480" y="1103878"/>
                    <a:pt x="448150" y="1020124"/>
                    <a:pt x="448098" y="916861"/>
                  </a:cubicBezTo>
                  <a:cubicBezTo>
                    <a:pt x="448097" y="914065"/>
                    <a:pt x="448033" y="911270"/>
                    <a:pt x="447906" y="908477"/>
                  </a:cubicBezTo>
                  <a:cubicBezTo>
                    <a:pt x="443620" y="813227"/>
                    <a:pt x="440381" y="737027"/>
                    <a:pt x="440477" y="737027"/>
                  </a:cubicBezTo>
                  <a:cubicBezTo>
                    <a:pt x="440572" y="737027"/>
                    <a:pt x="573160" y="705785"/>
                    <a:pt x="589162" y="528906"/>
                  </a:cubicBezTo>
                  <a:cubicBezTo>
                    <a:pt x="597449" y="441180"/>
                    <a:pt x="583542" y="298686"/>
                    <a:pt x="568397" y="182577"/>
                  </a:cubicBezTo>
                  <a:close/>
                </a:path>
              </a:pathLst>
            </a:custGeom>
            <a:solidFill>
              <a:srgbClr val="FFBE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329F522-15F6-4DD7-BF31-8891E2A3C0E5}"/>
                </a:ext>
              </a:extLst>
            </p:cNvPr>
            <p:cNvSpPr/>
            <p:nvPr/>
          </p:nvSpPr>
          <p:spPr>
            <a:xfrm>
              <a:off x="7326085" y="3969008"/>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9ED1FB5-4A20-4AEB-A783-901F62858F74}"/>
                </a:ext>
              </a:extLst>
            </p:cNvPr>
            <p:cNvSpPr/>
            <p:nvPr/>
          </p:nvSpPr>
          <p:spPr>
            <a:xfrm>
              <a:off x="7312146" y="3937084"/>
              <a:ext cx="89056" cy="26728"/>
            </a:xfrm>
            <a:custGeom>
              <a:avLst/>
              <a:gdLst>
                <a:gd name="connsiteX0" fmla="*/ 88778 w 89056"/>
                <a:gd name="connsiteY0" fmla="*/ 20826 h 26728"/>
                <a:gd name="connsiteX1" fmla="*/ 44201 w 89056"/>
                <a:gd name="connsiteY1" fmla="*/ 14159 h 26728"/>
                <a:gd name="connsiteX2" fmla="*/ 386 w 89056"/>
                <a:gd name="connsiteY2" fmla="*/ 26351 h 26728"/>
                <a:gd name="connsiteX3" fmla="*/ 8768 w 89056"/>
                <a:gd name="connsiteY3" fmla="*/ 13492 h 26728"/>
                <a:gd name="connsiteX4" fmla="*/ 43630 w 89056"/>
                <a:gd name="connsiteY4" fmla="*/ 157 h 26728"/>
                <a:gd name="connsiteX5" fmla="*/ 79444 w 89056"/>
                <a:gd name="connsiteY5" fmla="*/ 9110 h 26728"/>
                <a:gd name="connsiteX6" fmla="*/ 88778 w 89056"/>
                <a:gd name="connsiteY6" fmla="*/ 20826 h 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28">
                  <a:moveTo>
                    <a:pt x="88778" y="20826"/>
                  </a:moveTo>
                  <a:cubicBezTo>
                    <a:pt x="86207" y="23874"/>
                    <a:pt x="68395" y="12444"/>
                    <a:pt x="44201" y="14159"/>
                  </a:cubicBezTo>
                  <a:cubicBezTo>
                    <a:pt x="20008" y="15873"/>
                    <a:pt x="3149" y="29113"/>
                    <a:pt x="386" y="26351"/>
                  </a:cubicBezTo>
                  <a:cubicBezTo>
                    <a:pt x="-1042" y="25112"/>
                    <a:pt x="1434" y="19588"/>
                    <a:pt x="8768" y="13492"/>
                  </a:cubicBezTo>
                  <a:cubicBezTo>
                    <a:pt x="18741" y="5566"/>
                    <a:pt x="30914" y="910"/>
                    <a:pt x="43630" y="157"/>
                  </a:cubicBezTo>
                  <a:cubicBezTo>
                    <a:pt x="56218" y="-762"/>
                    <a:pt x="68770" y="2375"/>
                    <a:pt x="79444" y="9110"/>
                  </a:cubicBezTo>
                  <a:cubicBezTo>
                    <a:pt x="87159" y="14254"/>
                    <a:pt x="90017" y="19874"/>
                    <a:pt x="88778" y="20826"/>
                  </a:cubicBezTo>
                  <a:close/>
                </a:path>
              </a:pathLst>
            </a:custGeom>
            <a:solidFill>
              <a:srgbClr val="263238"/>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CD70762-E19B-499C-88ED-50E614F3F07B}"/>
                </a:ext>
              </a:extLst>
            </p:cNvPr>
            <p:cNvSpPr/>
            <p:nvPr/>
          </p:nvSpPr>
          <p:spPr>
            <a:xfrm>
              <a:off x="7094913" y="3981009"/>
              <a:ext cx="44808" cy="43608"/>
            </a:xfrm>
            <a:custGeom>
              <a:avLst/>
              <a:gdLst>
                <a:gd name="connsiteX0" fmla="*/ 44741 w 44808"/>
                <a:gd name="connsiteY0" fmla="*/ 19287 h 43608"/>
                <a:gd name="connsiteX1" fmla="*/ 24548 w 44808"/>
                <a:gd name="connsiteY1" fmla="*/ 43385 h 43608"/>
                <a:gd name="connsiteX2" fmla="*/ 170 w 44808"/>
                <a:gd name="connsiteY2" fmla="*/ 25150 h 43608"/>
                <a:gd name="connsiteX3" fmla="*/ 68 w 44808"/>
                <a:gd name="connsiteY3" fmla="*/ 24335 h 43608"/>
                <a:gd name="connsiteX4" fmla="*/ 20166 w 44808"/>
                <a:gd name="connsiteY4" fmla="*/ 237 h 43608"/>
                <a:gd name="connsiteX5" fmla="*/ 44624 w 44808"/>
                <a:gd name="connsiteY5" fmla="*/ 18364 h 43608"/>
                <a:gd name="connsiteX6" fmla="*/ 44741 w 44808"/>
                <a:gd name="connsiteY6" fmla="*/ 19287 h 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8" h="43608">
                  <a:moveTo>
                    <a:pt x="44741" y="19287"/>
                  </a:moveTo>
                  <a:cubicBezTo>
                    <a:pt x="45681" y="31474"/>
                    <a:pt x="36711" y="42178"/>
                    <a:pt x="24548" y="43385"/>
                  </a:cubicBezTo>
                  <a:cubicBezTo>
                    <a:pt x="12780" y="45081"/>
                    <a:pt x="1866" y="36917"/>
                    <a:pt x="170" y="25150"/>
                  </a:cubicBezTo>
                  <a:cubicBezTo>
                    <a:pt x="131" y="24879"/>
                    <a:pt x="97" y="24607"/>
                    <a:pt x="68" y="24335"/>
                  </a:cubicBezTo>
                  <a:cubicBezTo>
                    <a:pt x="-874" y="12182"/>
                    <a:pt x="8041" y="1492"/>
                    <a:pt x="20166" y="237"/>
                  </a:cubicBezTo>
                  <a:cubicBezTo>
                    <a:pt x="31926" y="-1511"/>
                    <a:pt x="42876" y="6605"/>
                    <a:pt x="44624" y="18364"/>
                  </a:cubicBezTo>
                  <a:cubicBezTo>
                    <a:pt x="44669" y="18671"/>
                    <a:pt x="44708" y="18978"/>
                    <a:pt x="44741" y="19287"/>
                  </a:cubicBezTo>
                  <a:close/>
                </a:path>
              </a:pathLst>
            </a:custGeom>
            <a:solidFill>
              <a:srgbClr val="263238"/>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BD8843-DF61-4413-BEC1-5CD699C48176}"/>
                </a:ext>
              </a:extLst>
            </p:cNvPr>
            <p:cNvSpPr/>
            <p:nvPr/>
          </p:nvSpPr>
          <p:spPr>
            <a:xfrm>
              <a:off x="7072783" y="3950052"/>
              <a:ext cx="89056" cy="26712"/>
            </a:xfrm>
            <a:custGeom>
              <a:avLst/>
              <a:gdLst>
                <a:gd name="connsiteX0" fmla="*/ 88778 w 89056"/>
                <a:gd name="connsiteY0" fmla="*/ 20812 h 26712"/>
                <a:gd name="connsiteX1" fmla="*/ 44201 w 89056"/>
                <a:gd name="connsiteY1" fmla="*/ 14145 h 26712"/>
                <a:gd name="connsiteX2" fmla="*/ 386 w 89056"/>
                <a:gd name="connsiteY2" fmla="*/ 26337 h 26712"/>
                <a:gd name="connsiteX3" fmla="*/ 8768 w 89056"/>
                <a:gd name="connsiteY3" fmla="*/ 13478 h 26712"/>
                <a:gd name="connsiteX4" fmla="*/ 43630 w 89056"/>
                <a:gd name="connsiteY4" fmla="*/ 143 h 26712"/>
                <a:gd name="connsiteX5" fmla="*/ 79444 w 89056"/>
                <a:gd name="connsiteY5" fmla="*/ 9097 h 26712"/>
                <a:gd name="connsiteX6" fmla="*/ 88778 w 89056"/>
                <a:gd name="connsiteY6" fmla="*/ 20812 h 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6" h="26712">
                  <a:moveTo>
                    <a:pt x="88778" y="20812"/>
                  </a:moveTo>
                  <a:cubicBezTo>
                    <a:pt x="86207" y="23955"/>
                    <a:pt x="68300" y="12525"/>
                    <a:pt x="44201" y="14145"/>
                  </a:cubicBezTo>
                  <a:cubicBezTo>
                    <a:pt x="20103" y="15764"/>
                    <a:pt x="3149" y="29099"/>
                    <a:pt x="386" y="26337"/>
                  </a:cubicBezTo>
                  <a:cubicBezTo>
                    <a:pt x="-1042" y="25099"/>
                    <a:pt x="1434" y="19669"/>
                    <a:pt x="8768" y="13478"/>
                  </a:cubicBezTo>
                  <a:cubicBezTo>
                    <a:pt x="18740" y="5553"/>
                    <a:pt x="30914" y="896"/>
                    <a:pt x="43630" y="143"/>
                  </a:cubicBezTo>
                  <a:cubicBezTo>
                    <a:pt x="56214" y="-730"/>
                    <a:pt x="68751" y="2405"/>
                    <a:pt x="79444" y="9097"/>
                  </a:cubicBezTo>
                  <a:cubicBezTo>
                    <a:pt x="87159" y="14335"/>
                    <a:pt x="90017" y="19384"/>
                    <a:pt x="88778" y="20812"/>
                  </a:cubicBezTo>
                  <a:close/>
                </a:path>
              </a:pathLst>
            </a:custGeom>
            <a:solidFill>
              <a:srgbClr val="263238"/>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07676B-89E1-489C-B3C6-64C0963913FD}"/>
                </a:ext>
              </a:extLst>
            </p:cNvPr>
            <p:cNvSpPr/>
            <p:nvPr/>
          </p:nvSpPr>
          <p:spPr>
            <a:xfrm>
              <a:off x="7234686" y="3937505"/>
              <a:ext cx="84840" cy="200868"/>
            </a:xfrm>
            <a:custGeom>
              <a:avLst/>
              <a:gdLst>
                <a:gd name="connsiteX0" fmla="*/ 24793 w 84840"/>
                <a:gd name="connsiteY0" fmla="*/ 200428 h 200868"/>
                <a:gd name="connsiteX1" fmla="*/ 63559 w 84840"/>
                <a:gd name="connsiteY1" fmla="*/ 190903 h 200868"/>
                <a:gd name="connsiteX2" fmla="*/ 76132 w 84840"/>
                <a:gd name="connsiteY2" fmla="*/ 183949 h 200868"/>
                <a:gd name="connsiteX3" fmla="*/ 70798 w 84840"/>
                <a:gd name="connsiteY3" fmla="*/ 165947 h 200868"/>
                <a:gd name="connsiteX4" fmla="*/ 49462 w 84840"/>
                <a:gd name="connsiteY4" fmla="*/ 120132 h 200868"/>
                <a:gd name="connsiteX5" fmla="*/ 218 w 84840"/>
                <a:gd name="connsiteY5" fmla="*/ 22 h 200868"/>
                <a:gd name="connsiteX6" fmla="*/ 58987 w 84840"/>
                <a:gd name="connsiteY6" fmla="*/ 115941 h 200868"/>
                <a:gd name="connsiteX7" fmla="*/ 79657 w 84840"/>
                <a:gd name="connsiteY7" fmla="*/ 162042 h 200868"/>
                <a:gd name="connsiteX8" fmla="*/ 84419 w 84840"/>
                <a:gd name="connsiteY8" fmla="*/ 186045 h 200868"/>
                <a:gd name="connsiteX9" fmla="*/ 74894 w 84840"/>
                <a:gd name="connsiteY9" fmla="*/ 195570 h 200868"/>
                <a:gd name="connsiteX10" fmla="*/ 64512 w 84840"/>
                <a:gd name="connsiteY10" fmla="*/ 197761 h 200868"/>
                <a:gd name="connsiteX11" fmla="*/ 24793 w 84840"/>
                <a:gd name="connsiteY11" fmla="*/ 200428 h 20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40" h="200868">
                  <a:moveTo>
                    <a:pt x="24793" y="200428"/>
                  </a:moveTo>
                  <a:cubicBezTo>
                    <a:pt x="24793" y="198999"/>
                    <a:pt x="39366" y="195475"/>
                    <a:pt x="63559" y="190903"/>
                  </a:cubicBezTo>
                  <a:cubicBezTo>
                    <a:pt x="69655" y="189855"/>
                    <a:pt x="75370" y="188236"/>
                    <a:pt x="76132" y="183949"/>
                  </a:cubicBezTo>
                  <a:cubicBezTo>
                    <a:pt x="76255" y="177542"/>
                    <a:pt x="74392" y="171254"/>
                    <a:pt x="70798" y="165947"/>
                  </a:cubicBezTo>
                  <a:lnTo>
                    <a:pt x="49462" y="120132"/>
                  </a:lnTo>
                  <a:cubicBezTo>
                    <a:pt x="19649" y="54981"/>
                    <a:pt x="-2449" y="1260"/>
                    <a:pt x="218" y="22"/>
                  </a:cubicBezTo>
                  <a:cubicBezTo>
                    <a:pt x="2885" y="-1217"/>
                    <a:pt x="28793" y="50790"/>
                    <a:pt x="58987" y="115941"/>
                  </a:cubicBezTo>
                  <a:cubicBezTo>
                    <a:pt x="66131" y="132038"/>
                    <a:pt x="73084" y="147373"/>
                    <a:pt x="79657" y="162042"/>
                  </a:cubicBezTo>
                  <a:cubicBezTo>
                    <a:pt x="84021" y="169233"/>
                    <a:pt x="85707" y="177733"/>
                    <a:pt x="84419" y="186045"/>
                  </a:cubicBezTo>
                  <a:cubicBezTo>
                    <a:pt x="82909" y="190535"/>
                    <a:pt x="79384" y="194059"/>
                    <a:pt x="74894" y="195570"/>
                  </a:cubicBezTo>
                  <a:cubicBezTo>
                    <a:pt x="71547" y="196760"/>
                    <a:pt x="68055" y="197497"/>
                    <a:pt x="64512" y="197761"/>
                  </a:cubicBezTo>
                  <a:cubicBezTo>
                    <a:pt x="40128" y="200428"/>
                    <a:pt x="24888" y="201571"/>
                    <a:pt x="24793" y="200428"/>
                  </a:cubicBezTo>
                  <a:close/>
                </a:path>
              </a:pathLst>
            </a:custGeom>
            <a:solidFill>
              <a:srgbClr val="263238"/>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7546538-F820-4C72-A8E8-7B8E91C41341}"/>
                </a:ext>
              </a:extLst>
            </p:cNvPr>
            <p:cNvSpPr/>
            <p:nvPr/>
          </p:nvSpPr>
          <p:spPr>
            <a:xfrm>
              <a:off x="7057167" y="4375676"/>
              <a:ext cx="241458" cy="95717"/>
            </a:xfrm>
            <a:custGeom>
              <a:avLst/>
              <a:gdLst>
                <a:gd name="connsiteX0" fmla="*/ 238125 w 241458"/>
                <a:gd name="connsiteY0" fmla="*/ 46768 h 95717"/>
                <a:gd name="connsiteX1" fmla="*/ 0 w 241458"/>
                <a:gd name="connsiteY1" fmla="*/ 0 h 95717"/>
                <a:gd name="connsiteX2" fmla="*/ 241459 w 241458"/>
                <a:gd name="connsiteY2" fmla="*/ 91440 h 95717"/>
              </a:gdLst>
              <a:ahLst/>
              <a:cxnLst>
                <a:cxn ang="0">
                  <a:pos x="connsiteX0" y="connsiteY0"/>
                </a:cxn>
                <a:cxn ang="0">
                  <a:pos x="connsiteX1" y="connsiteY1"/>
                </a:cxn>
                <a:cxn ang="0">
                  <a:pos x="connsiteX2" y="connsiteY2"/>
                </a:cxn>
              </a:cxnLst>
              <a:rect l="l" t="t" r="r" b="b"/>
              <a:pathLst>
                <a:path w="241458" h="95717">
                  <a:moveTo>
                    <a:pt x="238125" y="46768"/>
                  </a:moveTo>
                  <a:cubicBezTo>
                    <a:pt x="155953" y="53485"/>
                    <a:pt x="73528" y="37296"/>
                    <a:pt x="0" y="0"/>
                  </a:cubicBezTo>
                  <a:cubicBezTo>
                    <a:pt x="0" y="0"/>
                    <a:pt x="67437" y="119539"/>
                    <a:pt x="241459" y="91440"/>
                  </a:cubicBezTo>
                  <a:close/>
                </a:path>
              </a:pathLst>
            </a:custGeom>
            <a:solidFill>
              <a:srgbClr val="EB996E"/>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36D5DA2-AF15-43B1-A52B-39241EBDF6AB}"/>
                </a:ext>
              </a:extLst>
            </p:cNvPr>
            <p:cNvSpPr/>
            <p:nvPr/>
          </p:nvSpPr>
          <p:spPr>
            <a:xfrm>
              <a:off x="7182084" y="4182367"/>
              <a:ext cx="73887" cy="54240"/>
            </a:xfrm>
            <a:custGeom>
              <a:avLst/>
              <a:gdLst>
                <a:gd name="connsiteX0" fmla="*/ 71013 w 73887"/>
                <a:gd name="connsiteY0" fmla="*/ 14240 h 54240"/>
                <a:gd name="connsiteX1" fmla="*/ 30912 w 73887"/>
                <a:gd name="connsiteY1" fmla="*/ 714 h 54240"/>
                <a:gd name="connsiteX2" fmla="*/ 4433 w 73887"/>
                <a:gd name="connsiteY2" fmla="*/ 17288 h 54240"/>
                <a:gd name="connsiteX3" fmla="*/ 4433 w 73887"/>
                <a:gd name="connsiteY3" fmla="*/ 45863 h 54240"/>
                <a:gd name="connsiteX4" fmla="*/ 36627 w 73887"/>
                <a:gd name="connsiteY4" fmla="*/ 51768 h 54240"/>
                <a:gd name="connsiteX5" fmla="*/ 66441 w 73887"/>
                <a:gd name="connsiteY5" fmla="*/ 31766 h 54240"/>
                <a:gd name="connsiteX6" fmla="*/ 72822 w 73887"/>
                <a:gd name="connsiteY6" fmla="*/ 24146 h 54240"/>
                <a:gd name="connsiteX7" fmla="*/ 72251 w 73887"/>
                <a:gd name="connsiteY7" fmla="*/ 15192 h 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7" h="54240">
                  <a:moveTo>
                    <a:pt x="71013" y="14240"/>
                  </a:moveTo>
                  <a:cubicBezTo>
                    <a:pt x="60874" y="3116"/>
                    <a:pt x="45717" y="-1997"/>
                    <a:pt x="30912" y="714"/>
                  </a:cubicBezTo>
                  <a:cubicBezTo>
                    <a:pt x="20201" y="2411"/>
                    <a:pt x="10641" y="8395"/>
                    <a:pt x="4433" y="17288"/>
                  </a:cubicBezTo>
                  <a:cubicBezTo>
                    <a:pt x="-1478" y="25896"/>
                    <a:pt x="-1478" y="37255"/>
                    <a:pt x="4433" y="45863"/>
                  </a:cubicBezTo>
                  <a:cubicBezTo>
                    <a:pt x="12942" y="54240"/>
                    <a:pt x="25699" y="56580"/>
                    <a:pt x="36627" y="51768"/>
                  </a:cubicBezTo>
                  <a:cubicBezTo>
                    <a:pt x="47795" y="47148"/>
                    <a:pt x="57930" y="40348"/>
                    <a:pt x="66441" y="31766"/>
                  </a:cubicBezTo>
                  <a:cubicBezTo>
                    <a:pt x="69022" y="29643"/>
                    <a:pt x="71186" y="27059"/>
                    <a:pt x="72822" y="24146"/>
                  </a:cubicBezTo>
                  <a:cubicBezTo>
                    <a:pt x="74428" y="21313"/>
                    <a:pt x="74204" y="17798"/>
                    <a:pt x="72251" y="15192"/>
                  </a:cubicBezTo>
                </a:path>
              </a:pathLst>
            </a:custGeom>
            <a:solidFill>
              <a:srgbClr val="EB996E"/>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CBF28B-1831-4FFC-8F67-70FCB4D5343E}"/>
                </a:ext>
              </a:extLst>
            </p:cNvPr>
            <p:cNvSpPr/>
            <p:nvPr/>
          </p:nvSpPr>
          <p:spPr>
            <a:xfrm>
              <a:off x="7186320" y="4159173"/>
              <a:ext cx="84397" cy="65669"/>
            </a:xfrm>
            <a:custGeom>
              <a:avLst/>
              <a:gdLst>
                <a:gd name="connsiteX0" fmla="*/ 3149 w 84397"/>
                <a:gd name="connsiteY0" fmla="*/ 0 h 65669"/>
                <a:gd name="connsiteX1" fmla="*/ 32581 w 84397"/>
                <a:gd name="connsiteY1" fmla="*/ 42863 h 65669"/>
                <a:gd name="connsiteX2" fmla="*/ 84397 w 84397"/>
                <a:gd name="connsiteY2" fmla="*/ 58865 h 65669"/>
                <a:gd name="connsiteX3" fmla="*/ 66776 w 84397"/>
                <a:gd name="connsiteY3" fmla="*/ 65437 h 65669"/>
                <a:gd name="connsiteX4" fmla="*/ 23533 w 84397"/>
                <a:gd name="connsiteY4" fmla="*/ 53626 h 65669"/>
                <a:gd name="connsiteX5" fmla="*/ 577 w 84397"/>
                <a:gd name="connsiteY5" fmla="*/ 17526 h 65669"/>
                <a:gd name="connsiteX6" fmla="*/ 3149 w 84397"/>
                <a:gd name="connsiteY6" fmla="*/ 0 h 6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97" h="65669">
                  <a:moveTo>
                    <a:pt x="3149" y="0"/>
                  </a:moveTo>
                  <a:cubicBezTo>
                    <a:pt x="7054" y="0"/>
                    <a:pt x="8864" y="25717"/>
                    <a:pt x="32581" y="42863"/>
                  </a:cubicBezTo>
                  <a:cubicBezTo>
                    <a:pt x="56299" y="60008"/>
                    <a:pt x="83921" y="55245"/>
                    <a:pt x="84397" y="58865"/>
                  </a:cubicBezTo>
                  <a:cubicBezTo>
                    <a:pt x="84397" y="60484"/>
                    <a:pt x="78492" y="64389"/>
                    <a:pt x="66776" y="65437"/>
                  </a:cubicBezTo>
                  <a:cubicBezTo>
                    <a:pt x="51418" y="66739"/>
                    <a:pt x="36096" y="62554"/>
                    <a:pt x="23533" y="53626"/>
                  </a:cubicBezTo>
                  <a:cubicBezTo>
                    <a:pt x="11496" y="45018"/>
                    <a:pt x="3267" y="32077"/>
                    <a:pt x="577" y="17526"/>
                  </a:cubicBezTo>
                  <a:cubicBezTo>
                    <a:pt x="-1137" y="6667"/>
                    <a:pt x="1339" y="0"/>
                    <a:pt x="3149" y="0"/>
                  </a:cubicBezTo>
                  <a:close/>
                </a:path>
              </a:pathLst>
            </a:custGeom>
            <a:solidFill>
              <a:srgbClr val="263238"/>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CBC7C-F65F-4B01-8602-9BD044606CE0}"/>
                </a:ext>
              </a:extLst>
            </p:cNvPr>
            <p:cNvSpPr/>
            <p:nvPr/>
          </p:nvSpPr>
          <p:spPr>
            <a:xfrm>
              <a:off x="7052284" y="3888494"/>
              <a:ext cx="109588" cy="36451"/>
            </a:xfrm>
            <a:custGeom>
              <a:avLst/>
              <a:gdLst>
                <a:gd name="connsiteX0" fmla="*/ 109468 w 109588"/>
                <a:gd name="connsiteY0" fmla="*/ 15219 h 36451"/>
                <a:gd name="connsiteX1" fmla="*/ 55175 w 109588"/>
                <a:gd name="connsiteY1" fmla="*/ 25792 h 36451"/>
                <a:gd name="connsiteX2" fmla="*/ 502 w 109588"/>
                <a:gd name="connsiteY2" fmla="*/ 34650 h 36451"/>
                <a:gd name="connsiteX3" fmla="*/ 10979 w 109588"/>
                <a:gd name="connsiteY3" fmla="*/ 18553 h 36451"/>
                <a:gd name="connsiteX4" fmla="*/ 94037 w 109588"/>
                <a:gd name="connsiteY4" fmla="*/ 3694 h 36451"/>
                <a:gd name="connsiteX5" fmla="*/ 109468 w 109588"/>
                <a:gd name="connsiteY5" fmla="*/ 15219 h 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88" h="36451">
                  <a:moveTo>
                    <a:pt x="109468" y="15219"/>
                  </a:moveTo>
                  <a:cubicBezTo>
                    <a:pt x="107563" y="21887"/>
                    <a:pt x="83274" y="20458"/>
                    <a:pt x="55175" y="25792"/>
                  </a:cubicBezTo>
                  <a:cubicBezTo>
                    <a:pt x="27077" y="31126"/>
                    <a:pt x="4598" y="40365"/>
                    <a:pt x="502" y="34650"/>
                  </a:cubicBezTo>
                  <a:cubicBezTo>
                    <a:pt x="-1403" y="31983"/>
                    <a:pt x="2121" y="25125"/>
                    <a:pt x="10979" y="18553"/>
                  </a:cubicBezTo>
                  <a:cubicBezTo>
                    <a:pt x="34883" y="1034"/>
                    <a:pt x="65543" y="-4451"/>
                    <a:pt x="94037" y="3694"/>
                  </a:cubicBezTo>
                  <a:cubicBezTo>
                    <a:pt x="104705" y="7218"/>
                    <a:pt x="110516" y="11981"/>
                    <a:pt x="109468" y="15219"/>
                  </a:cubicBezTo>
                  <a:close/>
                </a:path>
              </a:pathLst>
            </a:custGeom>
            <a:solidFill>
              <a:srgbClr val="26323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1A5BFDF-9037-41DD-A70F-4DF78698174E}"/>
                </a:ext>
              </a:extLst>
            </p:cNvPr>
            <p:cNvSpPr/>
            <p:nvPr/>
          </p:nvSpPr>
          <p:spPr>
            <a:xfrm>
              <a:off x="7306890" y="3878980"/>
              <a:ext cx="83176" cy="27847"/>
            </a:xfrm>
            <a:custGeom>
              <a:avLst/>
              <a:gdLst>
                <a:gd name="connsiteX0" fmla="*/ 82605 w 83176"/>
                <a:gd name="connsiteY0" fmla="*/ 22446 h 27847"/>
                <a:gd name="connsiteX1" fmla="*/ 41647 w 83176"/>
                <a:gd name="connsiteY1" fmla="*/ 24637 h 27847"/>
                <a:gd name="connsiteX2" fmla="*/ 690 w 83176"/>
                <a:gd name="connsiteY2" fmla="*/ 25399 h 27847"/>
                <a:gd name="connsiteX3" fmla="*/ 8119 w 83176"/>
                <a:gd name="connsiteY3" fmla="*/ 11302 h 27847"/>
                <a:gd name="connsiteX4" fmla="*/ 40790 w 83176"/>
                <a:gd name="connsiteY4" fmla="*/ 63 h 27847"/>
                <a:gd name="connsiteX5" fmla="*/ 74127 w 83176"/>
                <a:gd name="connsiteY5" fmla="*/ 8921 h 27847"/>
                <a:gd name="connsiteX6" fmla="*/ 82605 w 83176"/>
                <a:gd name="connsiteY6" fmla="*/ 22446 h 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6" h="27847">
                  <a:moveTo>
                    <a:pt x="82605" y="22446"/>
                  </a:moveTo>
                  <a:cubicBezTo>
                    <a:pt x="78699" y="28161"/>
                    <a:pt x="61745" y="23589"/>
                    <a:pt x="41647" y="24637"/>
                  </a:cubicBezTo>
                  <a:cubicBezTo>
                    <a:pt x="21549" y="25685"/>
                    <a:pt x="4976" y="30828"/>
                    <a:pt x="690" y="25399"/>
                  </a:cubicBezTo>
                  <a:cubicBezTo>
                    <a:pt x="-1215" y="22732"/>
                    <a:pt x="690" y="17017"/>
                    <a:pt x="8119" y="11302"/>
                  </a:cubicBezTo>
                  <a:cubicBezTo>
                    <a:pt x="17589" y="4275"/>
                    <a:pt x="29001" y="349"/>
                    <a:pt x="40790" y="63"/>
                  </a:cubicBezTo>
                  <a:cubicBezTo>
                    <a:pt x="52550" y="-489"/>
                    <a:pt x="64193" y="2605"/>
                    <a:pt x="74127" y="8921"/>
                  </a:cubicBezTo>
                  <a:cubicBezTo>
                    <a:pt x="81652" y="14064"/>
                    <a:pt x="84510" y="19589"/>
                    <a:pt x="82605" y="22446"/>
                  </a:cubicBezTo>
                  <a:close/>
                </a:path>
              </a:pathLst>
            </a:custGeom>
            <a:solidFill>
              <a:srgbClr val="2632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49A692-1BE0-4C52-94E5-566D9C7700B8}"/>
                </a:ext>
              </a:extLst>
            </p:cNvPr>
            <p:cNvSpPr/>
            <p:nvPr/>
          </p:nvSpPr>
          <p:spPr>
            <a:xfrm>
              <a:off x="7060977" y="3626108"/>
              <a:ext cx="406274" cy="265698"/>
            </a:xfrm>
            <a:custGeom>
              <a:avLst/>
              <a:gdLst>
                <a:gd name="connsiteX0" fmla="*/ 0 w 406274"/>
                <a:gd name="connsiteY0" fmla="*/ 83200 h 265698"/>
                <a:gd name="connsiteX1" fmla="*/ 185261 w 406274"/>
                <a:gd name="connsiteY1" fmla="*/ 132634 h 265698"/>
                <a:gd name="connsiteX2" fmla="*/ 229743 w 406274"/>
                <a:gd name="connsiteY2" fmla="*/ 135396 h 265698"/>
                <a:gd name="connsiteX3" fmla="*/ 269272 w 406274"/>
                <a:gd name="connsiteY3" fmla="*/ 154446 h 265698"/>
                <a:gd name="connsiteX4" fmla="*/ 292322 w 406274"/>
                <a:gd name="connsiteY4" fmla="*/ 207025 h 265698"/>
                <a:gd name="connsiteX5" fmla="*/ 377190 w 406274"/>
                <a:gd name="connsiteY5" fmla="*/ 265699 h 265698"/>
                <a:gd name="connsiteX6" fmla="*/ 404241 w 406274"/>
                <a:gd name="connsiteY6" fmla="*/ 254459 h 265698"/>
                <a:gd name="connsiteX7" fmla="*/ 404908 w 406274"/>
                <a:gd name="connsiteY7" fmla="*/ 233980 h 265698"/>
                <a:gd name="connsiteX8" fmla="*/ 362331 w 406274"/>
                <a:gd name="connsiteY8" fmla="*/ 101392 h 265698"/>
                <a:gd name="connsiteX9" fmla="*/ 238506 w 406274"/>
                <a:gd name="connsiteY9" fmla="*/ 7000 h 265698"/>
                <a:gd name="connsiteX10" fmla="*/ 16764 w 406274"/>
                <a:gd name="connsiteY10" fmla="*/ 26050 h 2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74" h="265698">
                  <a:moveTo>
                    <a:pt x="0" y="83200"/>
                  </a:moveTo>
                  <a:cubicBezTo>
                    <a:pt x="32861" y="135968"/>
                    <a:pt x="123254" y="128158"/>
                    <a:pt x="185261" y="132634"/>
                  </a:cubicBezTo>
                  <a:cubicBezTo>
                    <a:pt x="200120" y="133777"/>
                    <a:pt x="215075" y="133206"/>
                    <a:pt x="229743" y="135396"/>
                  </a:cubicBezTo>
                  <a:cubicBezTo>
                    <a:pt x="244691" y="137105"/>
                    <a:pt x="258622" y="143819"/>
                    <a:pt x="269272" y="154446"/>
                  </a:cubicBezTo>
                  <a:cubicBezTo>
                    <a:pt x="282797" y="168925"/>
                    <a:pt x="284702" y="189308"/>
                    <a:pt x="292322" y="207025"/>
                  </a:cubicBezTo>
                  <a:cubicBezTo>
                    <a:pt x="307213" y="241080"/>
                    <a:pt x="340070" y="263796"/>
                    <a:pt x="377190" y="265699"/>
                  </a:cubicBezTo>
                  <a:cubicBezTo>
                    <a:pt x="387572" y="265699"/>
                    <a:pt x="399574" y="263698"/>
                    <a:pt x="404241" y="254459"/>
                  </a:cubicBezTo>
                  <a:cubicBezTo>
                    <a:pt x="406701" y="247890"/>
                    <a:pt x="406936" y="240695"/>
                    <a:pt x="404908" y="233980"/>
                  </a:cubicBezTo>
                  <a:cubicBezTo>
                    <a:pt x="396050" y="188165"/>
                    <a:pt x="385858" y="141492"/>
                    <a:pt x="362331" y="101392"/>
                  </a:cubicBezTo>
                  <a:cubicBezTo>
                    <a:pt x="334550" y="55337"/>
                    <a:pt x="290276" y="21587"/>
                    <a:pt x="238506" y="7000"/>
                  </a:cubicBezTo>
                  <a:cubicBezTo>
                    <a:pt x="187547" y="-7002"/>
                    <a:pt x="63722" y="332"/>
                    <a:pt x="16764" y="26050"/>
                  </a:cubicBezTo>
                </a:path>
              </a:pathLst>
            </a:custGeom>
            <a:solidFill>
              <a:srgbClr val="26323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C8B2A-85DD-4D45-B6F6-D8410AFD76EE}"/>
                </a:ext>
              </a:extLst>
            </p:cNvPr>
            <p:cNvSpPr/>
            <p:nvPr/>
          </p:nvSpPr>
          <p:spPr>
            <a:xfrm>
              <a:off x="6556334" y="3628389"/>
              <a:ext cx="604768" cy="1312881"/>
            </a:xfrm>
            <a:custGeom>
              <a:avLst/>
              <a:gdLst>
                <a:gd name="connsiteX0" fmla="*/ 497500 w 604768"/>
                <a:gd name="connsiteY0" fmla="*/ 13196 h 1312881"/>
                <a:gd name="connsiteX1" fmla="*/ 491785 w 604768"/>
                <a:gd name="connsiteY1" fmla="*/ 285325 h 1312881"/>
                <a:gd name="connsiteX2" fmla="*/ 397392 w 604768"/>
                <a:gd name="connsiteY2" fmla="*/ 418675 h 1312881"/>
                <a:gd name="connsiteX3" fmla="*/ 480545 w 604768"/>
                <a:gd name="connsiteY3" fmla="*/ 582410 h 1312881"/>
                <a:gd name="connsiteX4" fmla="*/ 408536 w 604768"/>
                <a:gd name="connsiteY4" fmla="*/ 757193 h 1312881"/>
                <a:gd name="connsiteX5" fmla="*/ 474544 w 604768"/>
                <a:gd name="connsiteY5" fmla="*/ 890543 h 1312881"/>
                <a:gd name="connsiteX6" fmla="*/ 582844 w 604768"/>
                <a:gd name="connsiteY6" fmla="*/ 999795 h 1312881"/>
                <a:gd name="connsiteX7" fmla="*/ 592369 w 604768"/>
                <a:gd name="connsiteY7" fmla="*/ 1165244 h 1312881"/>
                <a:gd name="connsiteX8" fmla="*/ 508644 w 604768"/>
                <a:gd name="connsiteY8" fmla="*/ 1312882 h 1312881"/>
                <a:gd name="connsiteX9" fmla="*/ 346719 w 604768"/>
                <a:gd name="connsiteY9" fmla="*/ 1292594 h 1312881"/>
                <a:gd name="connsiteX10" fmla="*/ 351100 w 604768"/>
                <a:gd name="connsiteY10" fmla="*/ 1230300 h 1312881"/>
                <a:gd name="connsiteX11" fmla="*/ 314620 w 604768"/>
                <a:gd name="connsiteY11" fmla="*/ 1286212 h 1312881"/>
                <a:gd name="connsiteX12" fmla="*/ 243944 w 604768"/>
                <a:gd name="connsiteY12" fmla="*/ 1293737 h 1312881"/>
                <a:gd name="connsiteX13" fmla="*/ 26965 w 604768"/>
                <a:gd name="connsiteY13" fmla="*/ 1259351 h 1312881"/>
                <a:gd name="connsiteX14" fmla="*/ 95259 w 604768"/>
                <a:gd name="connsiteY14" fmla="*/ 1155338 h 1312881"/>
                <a:gd name="connsiteX15" fmla="*/ 85734 w 604768"/>
                <a:gd name="connsiteY15" fmla="*/ 1035704 h 1312881"/>
                <a:gd name="connsiteX16" fmla="*/ 14773 w 604768"/>
                <a:gd name="connsiteY16" fmla="*/ 964934 h 1312881"/>
                <a:gd name="connsiteX17" fmla="*/ 30870 w 604768"/>
                <a:gd name="connsiteY17" fmla="*/ 824249 h 1312881"/>
                <a:gd name="connsiteX18" fmla="*/ 139550 w 604768"/>
                <a:gd name="connsiteY18" fmla="*/ 720332 h 1312881"/>
                <a:gd name="connsiteX19" fmla="*/ 206892 w 604768"/>
                <a:gd name="connsiteY19" fmla="*/ 590506 h 1312881"/>
                <a:gd name="connsiteX20" fmla="*/ 147265 w 604768"/>
                <a:gd name="connsiteY20" fmla="*/ 406007 h 1312881"/>
                <a:gd name="connsiteX21" fmla="*/ 245373 w 604768"/>
                <a:gd name="connsiteY21" fmla="*/ 209315 h 1312881"/>
                <a:gd name="connsiteX22" fmla="*/ 285187 w 604768"/>
                <a:gd name="connsiteY22" fmla="*/ 61202 h 1312881"/>
                <a:gd name="connsiteX23" fmla="*/ 387391 w 604768"/>
                <a:gd name="connsiteY23" fmla="*/ 1765 h 1312881"/>
                <a:gd name="connsiteX24" fmla="*/ 497690 w 604768"/>
                <a:gd name="connsiteY24" fmla="*/ 13196 h 131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768" h="1312881">
                  <a:moveTo>
                    <a:pt x="497500" y="13196"/>
                  </a:moveTo>
                  <a:cubicBezTo>
                    <a:pt x="559984" y="89396"/>
                    <a:pt x="557412" y="211601"/>
                    <a:pt x="491785" y="285325"/>
                  </a:cubicBezTo>
                  <a:cubicBezTo>
                    <a:pt x="454447" y="327330"/>
                    <a:pt x="396535" y="362858"/>
                    <a:pt x="397392" y="418675"/>
                  </a:cubicBezTo>
                  <a:cubicBezTo>
                    <a:pt x="398630" y="480873"/>
                    <a:pt x="474640" y="520402"/>
                    <a:pt x="480545" y="582410"/>
                  </a:cubicBezTo>
                  <a:cubicBezTo>
                    <a:pt x="486736" y="646132"/>
                    <a:pt x="417013" y="693662"/>
                    <a:pt x="408536" y="757193"/>
                  </a:cubicBezTo>
                  <a:cubicBezTo>
                    <a:pt x="401773" y="808247"/>
                    <a:pt x="436349" y="855586"/>
                    <a:pt x="474544" y="890543"/>
                  </a:cubicBezTo>
                  <a:cubicBezTo>
                    <a:pt x="512740" y="925500"/>
                    <a:pt x="557602" y="954837"/>
                    <a:pt x="582844" y="999795"/>
                  </a:cubicBezTo>
                  <a:cubicBezTo>
                    <a:pt x="610657" y="1049325"/>
                    <a:pt x="609895" y="1111142"/>
                    <a:pt x="592369" y="1165244"/>
                  </a:cubicBezTo>
                  <a:cubicBezTo>
                    <a:pt x="574843" y="1219346"/>
                    <a:pt x="542553" y="1267257"/>
                    <a:pt x="508644" y="1312882"/>
                  </a:cubicBezTo>
                  <a:cubicBezTo>
                    <a:pt x="455736" y="1299341"/>
                    <a:pt x="401332" y="1292525"/>
                    <a:pt x="346719" y="1292594"/>
                  </a:cubicBezTo>
                  <a:cubicBezTo>
                    <a:pt x="348179" y="1271829"/>
                    <a:pt x="349640" y="1251065"/>
                    <a:pt x="351100" y="1230300"/>
                  </a:cubicBezTo>
                  <a:cubicBezTo>
                    <a:pt x="354529" y="1253922"/>
                    <a:pt x="336527" y="1276592"/>
                    <a:pt x="314620" y="1286212"/>
                  </a:cubicBezTo>
                  <a:cubicBezTo>
                    <a:pt x="292712" y="1295832"/>
                    <a:pt x="267757" y="1295261"/>
                    <a:pt x="243944" y="1293737"/>
                  </a:cubicBezTo>
                  <a:cubicBezTo>
                    <a:pt x="170687" y="1289214"/>
                    <a:pt x="98030" y="1277700"/>
                    <a:pt x="26965" y="1259351"/>
                  </a:cubicBezTo>
                  <a:cubicBezTo>
                    <a:pt x="53539" y="1227157"/>
                    <a:pt x="80495" y="1194296"/>
                    <a:pt x="95259" y="1155338"/>
                  </a:cubicBezTo>
                  <a:cubicBezTo>
                    <a:pt x="110023" y="1116381"/>
                    <a:pt x="110499" y="1069613"/>
                    <a:pt x="85734" y="1035704"/>
                  </a:cubicBezTo>
                  <a:cubicBezTo>
                    <a:pt x="66112" y="1008558"/>
                    <a:pt x="33156" y="992937"/>
                    <a:pt x="14773" y="964934"/>
                  </a:cubicBezTo>
                  <a:cubicBezTo>
                    <a:pt x="-12659" y="922928"/>
                    <a:pt x="1247" y="864826"/>
                    <a:pt x="30870" y="824249"/>
                  </a:cubicBezTo>
                  <a:cubicBezTo>
                    <a:pt x="60493" y="783673"/>
                    <a:pt x="103069" y="754812"/>
                    <a:pt x="139550" y="720332"/>
                  </a:cubicBezTo>
                  <a:cubicBezTo>
                    <a:pt x="176031" y="685851"/>
                    <a:pt x="208416" y="640703"/>
                    <a:pt x="206892" y="590506"/>
                  </a:cubicBezTo>
                  <a:cubicBezTo>
                    <a:pt x="204891" y="525355"/>
                    <a:pt x="146884" y="471253"/>
                    <a:pt x="147265" y="406007"/>
                  </a:cubicBezTo>
                  <a:cubicBezTo>
                    <a:pt x="147265" y="331807"/>
                    <a:pt x="221179" y="279515"/>
                    <a:pt x="245373" y="209315"/>
                  </a:cubicBezTo>
                  <a:cubicBezTo>
                    <a:pt x="262804" y="158452"/>
                    <a:pt x="254898" y="105779"/>
                    <a:pt x="285187" y="61202"/>
                  </a:cubicBezTo>
                  <a:cubicBezTo>
                    <a:pt x="308324" y="26750"/>
                    <a:pt x="346005" y="4837"/>
                    <a:pt x="387391" y="1765"/>
                  </a:cubicBezTo>
                  <a:cubicBezTo>
                    <a:pt x="427110" y="51"/>
                    <a:pt x="461971" y="-4330"/>
                    <a:pt x="497690" y="13196"/>
                  </a:cubicBezTo>
                </a:path>
              </a:pathLst>
            </a:custGeom>
            <a:solidFill>
              <a:srgbClr val="26323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46083FB-9DA8-4B36-B50A-BAF5C2B888C6}"/>
                </a:ext>
              </a:extLst>
            </p:cNvPr>
            <p:cNvSpPr/>
            <p:nvPr/>
          </p:nvSpPr>
          <p:spPr>
            <a:xfrm>
              <a:off x="6730745" y="3731882"/>
              <a:ext cx="358709" cy="398061"/>
            </a:xfrm>
            <a:custGeom>
              <a:avLst/>
              <a:gdLst>
                <a:gd name="connsiteX0" fmla="*/ 358521 w 358709"/>
                <a:gd name="connsiteY0" fmla="*/ 0 h 398061"/>
                <a:gd name="connsiteX1" fmla="*/ 358521 w 358709"/>
                <a:gd name="connsiteY1" fmla="*/ 5905 h 398061"/>
                <a:gd name="connsiteX2" fmla="*/ 356235 w 358709"/>
                <a:gd name="connsiteY2" fmla="*/ 22574 h 398061"/>
                <a:gd name="connsiteX3" fmla="*/ 335852 w 358709"/>
                <a:gd name="connsiteY3" fmla="*/ 81058 h 398061"/>
                <a:gd name="connsiteX4" fmla="*/ 277654 w 358709"/>
                <a:gd name="connsiteY4" fmla="*/ 152114 h 398061"/>
                <a:gd name="connsiteX5" fmla="*/ 231267 w 358709"/>
                <a:gd name="connsiteY5" fmla="*/ 180689 h 398061"/>
                <a:gd name="connsiteX6" fmla="*/ 175641 w 358709"/>
                <a:gd name="connsiteY6" fmla="*/ 198692 h 398061"/>
                <a:gd name="connsiteX7" fmla="*/ 122206 w 358709"/>
                <a:gd name="connsiteY7" fmla="*/ 219075 h 398061"/>
                <a:gd name="connsiteX8" fmla="*/ 88106 w 358709"/>
                <a:gd name="connsiteY8" fmla="*/ 258223 h 398061"/>
                <a:gd name="connsiteX9" fmla="*/ 61531 w 358709"/>
                <a:gd name="connsiteY9" fmla="*/ 345662 h 398061"/>
                <a:gd name="connsiteX10" fmla="*/ 43148 w 358709"/>
                <a:gd name="connsiteY10" fmla="*/ 376047 h 398061"/>
                <a:gd name="connsiteX11" fmla="*/ 22193 w 358709"/>
                <a:gd name="connsiteY11" fmla="*/ 392906 h 398061"/>
                <a:gd name="connsiteX12" fmla="*/ 5906 w 358709"/>
                <a:gd name="connsiteY12" fmla="*/ 397859 h 398061"/>
                <a:gd name="connsiteX13" fmla="*/ 0 w 358709"/>
                <a:gd name="connsiteY13" fmla="*/ 397859 h 398061"/>
                <a:gd name="connsiteX14" fmla="*/ 21241 w 358709"/>
                <a:gd name="connsiteY14" fmla="*/ 391097 h 398061"/>
                <a:gd name="connsiteX15" fmla="*/ 40958 w 358709"/>
                <a:gd name="connsiteY15" fmla="*/ 374142 h 398061"/>
                <a:gd name="connsiteX16" fmla="*/ 58293 w 358709"/>
                <a:gd name="connsiteY16" fmla="*/ 344234 h 398061"/>
                <a:gd name="connsiteX17" fmla="*/ 83915 w 358709"/>
                <a:gd name="connsiteY17" fmla="*/ 256223 h 398061"/>
                <a:gd name="connsiteX18" fmla="*/ 119348 w 358709"/>
                <a:gd name="connsiteY18" fmla="*/ 215551 h 398061"/>
                <a:gd name="connsiteX19" fmla="*/ 174117 w 358709"/>
                <a:gd name="connsiteY19" fmla="*/ 194500 h 398061"/>
                <a:gd name="connsiteX20" fmla="*/ 228981 w 358709"/>
                <a:gd name="connsiteY20" fmla="*/ 176784 h 398061"/>
                <a:gd name="connsiteX21" fmla="*/ 274511 w 358709"/>
                <a:gd name="connsiteY21" fmla="*/ 148876 h 398061"/>
                <a:gd name="connsiteX22" fmla="*/ 332423 w 358709"/>
                <a:gd name="connsiteY22" fmla="*/ 79724 h 398061"/>
                <a:gd name="connsiteX23" fmla="*/ 354044 w 358709"/>
                <a:gd name="connsiteY23" fmla="*/ 22574 h 398061"/>
                <a:gd name="connsiteX24" fmla="*/ 358521 w 358709"/>
                <a:gd name="connsiteY24" fmla="*/ 0 h 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09" h="398061">
                  <a:moveTo>
                    <a:pt x="358521" y="0"/>
                  </a:moveTo>
                  <a:cubicBezTo>
                    <a:pt x="358772" y="1960"/>
                    <a:pt x="358772" y="3945"/>
                    <a:pt x="358521" y="5905"/>
                  </a:cubicBezTo>
                  <a:cubicBezTo>
                    <a:pt x="358153" y="11509"/>
                    <a:pt x="357389" y="17079"/>
                    <a:pt x="356235" y="22574"/>
                  </a:cubicBezTo>
                  <a:cubicBezTo>
                    <a:pt x="352450" y="42991"/>
                    <a:pt x="345577" y="62712"/>
                    <a:pt x="335852" y="81058"/>
                  </a:cubicBezTo>
                  <a:cubicBezTo>
                    <a:pt x="321533" y="108486"/>
                    <a:pt x="301723" y="132673"/>
                    <a:pt x="277654" y="152114"/>
                  </a:cubicBezTo>
                  <a:cubicBezTo>
                    <a:pt x="263525" y="163652"/>
                    <a:pt x="247927" y="173261"/>
                    <a:pt x="231267" y="180689"/>
                  </a:cubicBezTo>
                  <a:cubicBezTo>
                    <a:pt x="213262" y="188238"/>
                    <a:pt x="194655" y="194260"/>
                    <a:pt x="175641" y="198692"/>
                  </a:cubicBezTo>
                  <a:cubicBezTo>
                    <a:pt x="156955" y="202925"/>
                    <a:pt x="138964" y="209788"/>
                    <a:pt x="122206" y="219075"/>
                  </a:cubicBezTo>
                  <a:cubicBezTo>
                    <a:pt x="107066" y="228286"/>
                    <a:pt x="95153" y="241963"/>
                    <a:pt x="88106" y="258223"/>
                  </a:cubicBezTo>
                  <a:cubicBezTo>
                    <a:pt x="74390" y="289370"/>
                    <a:pt x="72295" y="321278"/>
                    <a:pt x="61531" y="345662"/>
                  </a:cubicBezTo>
                  <a:cubicBezTo>
                    <a:pt x="56942" y="356645"/>
                    <a:pt x="50747" y="366885"/>
                    <a:pt x="43148" y="376047"/>
                  </a:cubicBezTo>
                  <a:cubicBezTo>
                    <a:pt x="37300" y="382950"/>
                    <a:pt x="30188" y="388672"/>
                    <a:pt x="22193" y="392906"/>
                  </a:cubicBezTo>
                  <a:cubicBezTo>
                    <a:pt x="17088" y="395478"/>
                    <a:pt x="11578" y="397153"/>
                    <a:pt x="5906" y="397859"/>
                  </a:cubicBezTo>
                  <a:cubicBezTo>
                    <a:pt x="3946" y="398129"/>
                    <a:pt x="1959" y="398129"/>
                    <a:pt x="0" y="397859"/>
                  </a:cubicBezTo>
                  <a:cubicBezTo>
                    <a:pt x="7418" y="396850"/>
                    <a:pt x="14605" y="394562"/>
                    <a:pt x="21241" y="391097"/>
                  </a:cubicBezTo>
                  <a:cubicBezTo>
                    <a:pt x="28806" y="386715"/>
                    <a:pt x="35492" y="380966"/>
                    <a:pt x="40958" y="374142"/>
                  </a:cubicBezTo>
                  <a:cubicBezTo>
                    <a:pt x="48183" y="365085"/>
                    <a:pt x="54025" y="355006"/>
                    <a:pt x="58293" y="344234"/>
                  </a:cubicBezTo>
                  <a:cubicBezTo>
                    <a:pt x="68390" y="320421"/>
                    <a:pt x="70009" y="288608"/>
                    <a:pt x="83915" y="256223"/>
                  </a:cubicBezTo>
                  <a:cubicBezTo>
                    <a:pt x="91317" y="239378"/>
                    <a:pt x="103677" y="225191"/>
                    <a:pt x="119348" y="215551"/>
                  </a:cubicBezTo>
                  <a:cubicBezTo>
                    <a:pt x="136485" y="205910"/>
                    <a:pt x="154935" y="198819"/>
                    <a:pt x="174117" y="194500"/>
                  </a:cubicBezTo>
                  <a:cubicBezTo>
                    <a:pt x="192846" y="190060"/>
                    <a:pt x="211192" y="184136"/>
                    <a:pt x="228981" y="176784"/>
                  </a:cubicBezTo>
                  <a:cubicBezTo>
                    <a:pt x="245311" y="169508"/>
                    <a:pt x="260617" y="160126"/>
                    <a:pt x="274511" y="148876"/>
                  </a:cubicBezTo>
                  <a:cubicBezTo>
                    <a:pt x="298248" y="129933"/>
                    <a:pt x="317941" y="106418"/>
                    <a:pt x="332423" y="79724"/>
                  </a:cubicBezTo>
                  <a:cubicBezTo>
                    <a:pt x="342305" y="61797"/>
                    <a:pt x="349585" y="42554"/>
                    <a:pt x="354044" y="22574"/>
                  </a:cubicBezTo>
                  <a:cubicBezTo>
                    <a:pt x="357283" y="8096"/>
                    <a:pt x="357950" y="0"/>
                    <a:pt x="358521" y="0"/>
                  </a:cubicBezTo>
                  <a:close/>
                </a:path>
              </a:pathLst>
            </a:custGeom>
            <a:solidFill>
              <a:srgbClr val="455A64"/>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295CB39-4399-405B-97EC-B0F75BBBB7D3}"/>
                </a:ext>
              </a:extLst>
            </p:cNvPr>
            <p:cNvSpPr/>
            <p:nvPr/>
          </p:nvSpPr>
          <p:spPr>
            <a:xfrm>
              <a:off x="7330344" y="3783222"/>
              <a:ext cx="220810" cy="129825"/>
            </a:xfrm>
            <a:custGeom>
              <a:avLst/>
              <a:gdLst>
                <a:gd name="connsiteX0" fmla="*/ 220790 w 220810"/>
                <a:gd name="connsiteY0" fmla="*/ 129826 h 129825"/>
                <a:gd name="connsiteX1" fmla="*/ 213265 w 220810"/>
                <a:gd name="connsiteY1" fmla="*/ 122206 h 129825"/>
                <a:gd name="connsiteX2" fmla="*/ 185642 w 220810"/>
                <a:gd name="connsiteY2" fmla="*/ 115252 h 129825"/>
                <a:gd name="connsiteX3" fmla="*/ 165259 w 220810"/>
                <a:gd name="connsiteY3" fmla="*/ 116872 h 129825"/>
                <a:gd name="connsiteX4" fmla="*/ 141351 w 220810"/>
                <a:gd name="connsiteY4" fmla="*/ 116872 h 129825"/>
                <a:gd name="connsiteX5" fmla="*/ 88297 w 220810"/>
                <a:gd name="connsiteY5" fmla="*/ 103441 h 129825"/>
                <a:gd name="connsiteX6" fmla="*/ 15050 w 220810"/>
                <a:gd name="connsiteY6" fmla="*/ 38005 h 129825"/>
                <a:gd name="connsiteX7" fmla="*/ 2667 w 220810"/>
                <a:gd name="connsiteY7" fmla="*/ 10668 h 129825"/>
                <a:gd name="connsiteX8" fmla="*/ 0 w 220810"/>
                <a:gd name="connsiteY8" fmla="*/ 0 h 129825"/>
                <a:gd name="connsiteX9" fmla="*/ 18097 w 220810"/>
                <a:gd name="connsiteY9" fmla="*/ 36195 h 129825"/>
                <a:gd name="connsiteX10" fmla="*/ 90297 w 220810"/>
                <a:gd name="connsiteY10" fmla="*/ 98965 h 129825"/>
                <a:gd name="connsiteX11" fmla="*/ 141732 w 220810"/>
                <a:gd name="connsiteY11" fmla="*/ 112300 h 129825"/>
                <a:gd name="connsiteX12" fmla="*/ 164973 w 220810"/>
                <a:gd name="connsiteY12" fmla="*/ 112871 h 129825"/>
                <a:gd name="connsiteX13" fmla="*/ 185642 w 220810"/>
                <a:gd name="connsiteY13" fmla="*/ 111823 h 129825"/>
                <a:gd name="connsiteX14" fmla="*/ 214217 w 220810"/>
                <a:gd name="connsiteY14" fmla="*/ 120777 h 129825"/>
                <a:gd name="connsiteX15" fmla="*/ 219551 w 220810"/>
                <a:gd name="connsiteY15" fmla="*/ 127159 h 129825"/>
                <a:gd name="connsiteX16" fmla="*/ 220790 w 220810"/>
                <a:gd name="connsiteY16" fmla="*/ 129826 h 1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810" h="129825">
                  <a:moveTo>
                    <a:pt x="220790" y="129826"/>
                  </a:moveTo>
                  <a:cubicBezTo>
                    <a:pt x="218550" y="127034"/>
                    <a:pt x="216029" y="124480"/>
                    <a:pt x="213265" y="122206"/>
                  </a:cubicBezTo>
                  <a:cubicBezTo>
                    <a:pt x="205086" y="116883"/>
                    <a:pt x="195367" y="114436"/>
                    <a:pt x="185642" y="115252"/>
                  </a:cubicBezTo>
                  <a:cubicBezTo>
                    <a:pt x="179546" y="115252"/>
                    <a:pt x="172688" y="116300"/>
                    <a:pt x="165259" y="116872"/>
                  </a:cubicBezTo>
                  <a:cubicBezTo>
                    <a:pt x="157300" y="117442"/>
                    <a:pt x="149310" y="117442"/>
                    <a:pt x="141351" y="116872"/>
                  </a:cubicBezTo>
                  <a:cubicBezTo>
                    <a:pt x="123038" y="115405"/>
                    <a:pt x="105102" y="110865"/>
                    <a:pt x="88297" y="103441"/>
                  </a:cubicBezTo>
                  <a:cubicBezTo>
                    <a:pt x="57632" y="89836"/>
                    <a:pt x="32012" y="66948"/>
                    <a:pt x="15050" y="38005"/>
                  </a:cubicBezTo>
                  <a:cubicBezTo>
                    <a:pt x="10004" y="29337"/>
                    <a:pt x="5855" y="20177"/>
                    <a:pt x="2667" y="10668"/>
                  </a:cubicBezTo>
                  <a:cubicBezTo>
                    <a:pt x="1218" y="7276"/>
                    <a:pt x="317" y="3675"/>
                    <a:pt x="0" y="0"/>
                  </a:cubicBezTo>
                  <a:cubicBezTo>
                    <a:pt x="5304" y="12416"/>
                    <a:pt x="11347" y="24502"/>
                    <a:pt x="18097" y="36195"/>
                  </a:cubicBezTo>
                  <a:cubicBezTo>
                    <a:pt x="35396" y="63824"/>
                    <a:pt x="60531" y="85676"/>
                    <a:pt x="90297" y="98965"/>
                  </a:cubicBezTo>
                  <a:cubicBezTo>
                    <a:pt x="106621" y="106125"/>
                    <a:pt x="123985" y="110627"/>
                    <a:pt x="141732" y="112300"/>
                  </a:cubicBezTo>
                  <a:cubicBezTo>
                    <a:pt x="149458" y="113004"/>
                    <a:pt x="157222" y="113194"/>
                    <a:pt x="164973" y="112871"/>
                  </a:cubicBezTo>
                  <a:cubicBezTo>
                    <a:pt x="172307" y="112871"/>
                    <a:pt x="179261" y="111823"/>
                    <a:pt x="185642" y="111823"/>
                  </a:cubicBezTo>
                  <a:cubicBezTo>
                    <a:pt x="195922" y="111368"/>
                    <a:pt x="206036" y="114536"/>
                    <a:pt x="214217" y="120777"/>
                  </a:cubicBezTo>
                  <a:cubicBezTo>
                    <a:pt x="216365" y="122566"/>
                    <a:pt x="218172" y="124728"/>
                    <a:pt x="219551" y="127159"/>
                  </a:cubicBezTo>
                  <a:cubicBezTo>
                    <a:pt x="220694" y="128778"/>
                    <a:pt x="220885" y="129730"/>
                    <a:pt x="220790" y="129826"/>
                  </a:cubicBezTo>
                  <a:close/>
                </a:path>
              </a:pathLst>
            </a:custGeom>
            <a:solidFill>
              <a:srgbClr val="455A6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8DEA38-2135-4AE0-8B66-97C4B570E1F4}"/>
                </a:ext>
              </a:extLst>
            </p:cNvPr>
            <p:cNvSpPr/>
            <p:nvPr/>
          </p:nvSpPr>
          <p:spPr>
            <a:xfrm>
              <a:off x="7074789" y="3602006"/>
              <a:ext cx="446818" cy="179402"/>
            </a:xfrm>
            <a:custGeom>
              <a:avLst/>
              <a:gdLst>
                <a:gd name="connsiteX0" fmla="*/ 446818 w 446818"/>
                <a:gd name="connsiteY0" fmla="*/ 179215 h 179402"/>
                <a:gd name="connsiteX1" fmla="*/ 441293 w 446818"/>
                <a:gd name="connsiteY1" fmla="*/ 179215 h 179402"/>
                <a:gd name="connsiteX2" fmla="*/ 425577 w 446818"/>
                <a:gd name="connsiteY2" fmla="*/ 176834 h 179402"/>
                <a:gd name="connsiteX3" fmla="*/ 374332 w 446818"/>
                <a:gd name="connsiteY3" fmla="*/ 149211 h 179402"/>
                <a:gd name="connsiteX4" fmla="*/ 349948 w 446818"/>
                <a:gd name="connsiteY4" fmla="*/ 116826 h 179402"/>
                <a:gd name="connsiteX5" fmla="*/ 330898 w 446818"/>
                <a:gd name="connsiteY5" fmla="*/ 74821 h 179402"/>
                <a:gd name="connsiteX6" fmla="*/ 302323 w 446818"/>
                <a:gd name="connsiteY6" fmla="*/ 34244 h 179402"/>
                <a:gd name="connsiteX7" fmla="*/ 255270 w 446818"/>
                <a:gd name="connsiteY7" fmla="*/ 9765 h 179402"/>
                <a:gd name="connsiteX8" fmla="*/ 152686 w 446818"/>
                <a:gd name="connsiteY8" fmla="*/ 16623 h 179402"/>
                <a:gd name="connsiteX9" fmla="*/ 73723 w 446818"/>
                <a:gd name="connsiteY9" fmla="*/ 50151 h 179402"/>
                <a:gd name="connsiteX10" fmla="*/ 20383 w 446818"/>
                <a:gd name="connsiteY10" fmla="*/ 73678 h 179402"/>
                <a:gd name="connsiteX11" fmla="*/ 5334 w 446818"/>
                <a:gd name="connsiteY11" fmla="*/ 78726 h 179402"/>
                <a:gd name="connsiteX12" fmla="*/ 0 w 446818"/>
                <a:gd name="connsiteY12" fmla="*/ 80060 h 179402"/>
                <a:gd name="connsiteX13" fmla="*/ 5048 w 446818"/>
                <a:gd name="connsiteY13" fmla="*/ 77774 h 179402"/>
                <a:gd name="connsiteX14" fmla="*/ 19717 w 446818"/>
                <a:gd name="connsiteY14" fmla="*/ 71868 h 179402"/>
                <a:gd name="connsiteX15" fmla="*/ 72104 w 446818"/>
                <a:gd name="connsiteY15" fmla="*/ 47008 h 179402"/>
                <a:gd name="connsiteX16" fmla="*/ 151162 w 446818"/>
                <a:gd name="connsiteY16" fmla="*/ 11861 h 179402"/>
                <a:gd name="connsiteX17" fmla="*/ 256413 w 446818"/>
                <a:gd name="connsiteY17" fmla="*/ 4526 h 179402"/>
                <a:gd name="connsiteX18" fmla="*/ 305467 w 446818"/>
                <a:gd name="connsiteY18" fmla="*/ 30053 h 179402"/>
                <a:gd name="connsiteX19" fmla="*/ 334804 w 446818"/>
                <a:gd name="connsiteY19" fmla="*/ 72439 h 179402"/>
                <a:gd name="connsiteX20" fmla="*/ 353854 w 446818"/>
                <a:gd name="connsiteY20" fmla="*/ 114445 h 179402"/>
                <a:gd name="connsiteX21" fmla="*/ 376904 w 446818"/>
                <a:gd name="connsiteY21" fmla="*/ 146258 h 179402"/>
                <a:gd name="connsiteX22" fmla="*/ 426244 w 446818"/>
                <a:gd name="connsiteY22" fmla="*/ 174833 h 179402"/>
                <a:gd name="connsiteX23" fmla="*/ 446818 w 446818"/>
                <a:gd name="connsiteY23" fmla="*/ 179215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818" h="179402">
                  <a:moveTo>
                    <a:pt x="446818" y="179215"/>
                  </a:moveTo>
                  <a:cubicBezTo>
                    <a:pt x="444985" y="179466"/>
                    <a:pt x="443126" y="179466"/>
                    <a:pt x="441293" y="179215"/>
                  </a:cubicBezTo>
                  <a:cubicBezTo>
                    <a:pt x="436004" y="178804"/>
                    <a:pt x="430751" y="178008"/>
                    <a:pt x="425577" y="176834"/>
                  </a:cubicBezTo>
                  <a:cubicBezTo>
                    <a:pt x="406398" y="172203"/>
                    <a:pt x="388744" y="162687"/>
                    <a:pt x="374332" y="149211"/>
                  </a:cubicBezTo>
                  <a:cubicBezTo>
                    <a:pt x="364404" y="139897"/>
                    <a:pt x="356156" y="128942"/>
                    <a:pt x="349948" y="116826"/>
                  </a:cubicBezTo>
                  <a:cubicBezTo>
                    <a:pt x="343090" y="103872"/>
                    <a:pt x="337566" y="89394"/>
                    <a:pt x="330898" y="74821"/>
                  </a:cubicBezTo>
                  <a:cubicBezTo>
                    <a:pt x="324292" y="59459"/>
                    <a:pt x="314561" y="45640"/>
                    <a:pt x="302323" y="34244"/>
                  </a:cubicBezTo>
                  <a:cubicBezTo>
                    <a:pt x="288775" y="22508"/>
                    <a:pt x="272657" y="14122"/>
                    <a:pt x="255270" y="9765"/>
                  </a:cubicBezTo>
                  <a:cubicBezTo>
                    <a:pt x="221127" y="2135"/>
                    <a:pt x="185509" y="4516"/>
                    <a:pt x="152686" y="16623"/>
                  </a:cubicBezTo>
                  <a:cubicBezTo>
                    <a:pt x="125676" y="26101"/>
                    <a:pt x="99301" y="37300"/>
                    <a:pt x="73723" y="50151"/>
                  </a:cubicBezTo>
                  <a:cubicBezTo>
                    <a:pt x="51530" y="60819"/>
                    <a:pt x="33338" y="69201"/>
                    <a:pt x="20383" y="73678"/>
                  </a:cubicBezTo>
                  <a:cubicBezTo>
                    <a:pt x="13906" y="76059"/>
                    <a:pt x="8858" y="77678"/>
                    <a:pt x="5334" y="78726"/>
                  </a:cubicBezTo>
                  <a:cubicBezTo>
                    <a:pt x="3623" y="79406"/>
                    <a:pt x="1829" y="79855"/>
                    <a:pt x="0" y="80060"/>
                  </a:cubicBezTo>
                  <a:cubicBezTo>
                    <a:pt x="1575" y="79078"/>
                    <a:pt x="3272" y="78310"/>
                    <a:pt x="5048" y="77774"/>
                  </a:cubicBezTo>
                  <a:lnTo>
                    <a:pt x="19717" y="71868"/>
                  </a:lnTo>
                  <a:cubicBezTo>
                    <a:pt x="32290" y="66534"/>
                    <a:pt x="50197" y="58152"/>
                    <a:pt x="72104" y="47008"/>
                  </a:cubicBezTo>
                  <a:cubicBezTo>
                    <a:pt x="97603" y="33459"/>
                    <a:pt x="124020" y="21714"/>
                    <a:pt x="151162" y="11861"/>
                  </a:cubicBezTo>
                  <a:cubicBezTo>
                    <a:pt x="184764" y="-866"/>
                    <a:pt x="221370" y="-3416"/>
                    <a:pt x="256413" y="4526"/>
                  </a:cubicBezTo>
                  <a:cubicBezTo>
                    <a:pt x="274539" y="9074"/>
                    <a:pt x="291341" y="17818"/>
                    <a:pt x="305467" y="30053"/>
                  </a:cubicBezTo>
                  <a:cubicBezTo>
                    <a:pt x="318083" y="41991"/>
                    <a:pt x="328074" y="56427"/>
                    <a:pt x="334804" y="72439"/>
                  </a:cubicBezTo>
                  <a:cubicBezTo>
                    <a:pt x="341662" y="87299"/>
                    <a:pt x="347091" y="101681"/>
                    <a:pt x="353854" y="114445"/>
                  </a:cubicBezTo>
                  <a:cubicBezTo>
                    <a:pt x="359655" y="126293"/>
                    <a:pt x="367452" y="137055"/>
                    <a:pt x="376904" y="146258"/>
                  </a:cubicBezTo>
                  <a:cubicBezTo>
                    <a:pt x="390732" y="159720"/>
                    <a:pt x="407686" y="169539"/>
                    <a:pt x="426244" y="174833"/>
                  </a:cubicBezTo>
                  <a:cubicBezTo>
                    <a:pt x="439198" y="178643"/>
                    <a:pt x="446913" y="178643"/>
                    <a:pt x="446818" y="179215"/>
                  </a:cubicBezTo>
                  <a:close/>
                </a:path>
              </a:pathLst>
            </a:custGeom>
            <a:solidFill>
              <a:srgbClr val="455A6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5707E35-4EA6-471A-BDCD-E823C4FCE705}"/>
                </a:ext>
              </a:extLst>
            </p:cNvPr>
            <p:cNvSpPr/>
            <p:nvPr/>
          </p:nvSpPr>
          <p:spPr>
            <a:xfrm>
              <a:off x="6843998" y="3650496"/>
              <a:ext cx="215169" cy="95672"/>
            </a:xfrm>
            <a:custGeom>
              <a:avLst/>
              <a:gdLst>
                <a:gd name="connsiteX0" fmla="*/ 0 w 215169"/>
                <a:gd name="connsiteY0" fmla="*/ 95673 h 95672"/>
                <a:gd name="connsiteX1" fmla="*/ 2381 w 215169"/>
                <a:gd name="connsiteY1" fmla="*/ 85386 h 95672"/>
                <a:gd name="connsiteX2" fmla="*/ 15050 w 215169"/>
                <a:gd name="connsiteY2" fmla="*/ 59287 h 95672"/>
                <a:gd name="connsiteX3" fmla="*/ 184595 w 215169"/>
                <a:gd name="connsiteY3" fmla="*/ 16520 h 95672"/>
                <a:gd name="connsiteX4" fmla="*/ 208121 w 215169"/>
                <a:gd name="connsiteY4" fmla="*/ 33475 h 95672"/>
                <a:gd name="connsiteX5" fmla="*/ 215170 w 215169"/>
                <a:gd name="connsiteY5" fmla="*/ 41475 h 95672"/>
                <a:gd name="connsiteX6" fmla="*/ 182975 w 215169"/>
                <a:gd name="connsiteY6" fmla="*/ 19663 h 95672"/>
                <a:gd name="connsiteX7" fmla="*/ 17907 w 215169"/>
                <a:gd name="connsiteY7" fmla="*/ 61287 h 95672"/>
                <a:gd name="connsiteX8" fmla="*/ 0 w 215169"/>
                <a:gd name="connsiteY8" fmla="*/ 95673 h 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69" h="95672">
                  <a:moveTo>
                    <a:pt x="0" y="95673"/>
                  </a:moveTo>
                  <a:cubicBezTo>
                    <a:pt x="302" y="92148"/>
                    <a:pt x="1104" y="88685"/>
                    <a:pt x="2381" y="85386"/>
                  </a:cubicBezTo>
                  <a:cubicBezTo>
                    <a:pt x="5523" y="76202"/>
                    <a:pt x="9777" y="67437"/>
                    <a:pt x="15050" y="59287"/>
                  </a:cubicBezTo>
                  <a:cubicBezTo>
                    <a:pt x="50997" y="1934"/>
                    <a:pt x="125745" y="-16921"/>
                    <a:pt x="184595" y="16520"/>
                  </a:cubicBezTo>
                  <a:cubicBezTo>
                    <a:pt x="193119" y="21159"/>
                    <a:pt x="201023" y="26856"/>
                    <a:pt x="208121" y="33475"/>
                  </a:cubicBezTo>
                  <a:cubicBezTo>
                    <a:pt x="210865" y="35767"/>
                    <a:pt x="213242" y="38465"/>
                    <a:pt x="215170" y="41475"/>
                  </a:cubicBezTo>
                  <a:cubicBezTo>
                    <a:pt x="205154" y="33201"/>
                    <a:pt x="194374" y="25897"/>
                    <a:pt x="182975" y="19663"/>
                  </a:cubicBezTo>
                  <a:cubicBezTo>
                    <a:pt x="125422" y="-10866"/>
                    <a:pt x="54102" y="7118"/>
                    <a:pt x="17907" y="61287"/>
                  </a:cubicBezTo>
                  <a:cubicBezTo>
                    <a:pt x="10900" y="72178"/>
                    <a:pt x="4906" y="83688"/>
                    <a:pt x="0" y="95673"/>
                  </a:cubicBezTo>
                  <a:close/>
                </a:path>
              </a:pathLst>
            </a:custGeom>
            <a:solidFill>
              <a:srgbClr val="455A6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A9FDF28-AFD5-46FC-BD51-E659BECAA754}"/>
                </a:ext>
              </a:extLst>
            </p:cNvPr>
            <p:cNvSpPr/>
            <p:nvPr/>
          </p:nvSpPr>
          <p:spPr>
            <a:xfrm>
              <a:off x="6676452" y="3922763"/>
              <a:ext cx="249651" cy="972559"/>
            </a:xfrm>
            <a:custGeom>
              <a:avLst/>
              <a:gdLst>
                <a:gd name="connsiteX0" fmla="*/ 40578 w 249651"/>
                <a:gd name="connsiteY0" fmla="*/ 972407 h 972559"/>
                <a:gd name="connsiteX1" fmla="*/ 52103 w 249651"/>
                <a:gd name="connsiteY1" fmla="*/ 970407 h 972559"/>
                <a:gd name="connsiteX2" fmla="*/ 81726 w 249651"/>
                <a:gd name="connsiteY2" fmla="*/ 956120 h 972559"/>
                <a:gd name="connsiteX3" fmla="*/ 112301 w 249651"/>
                <a:gd name="connsiteY3" fmla="*/ 914114 h 972559"/>
                <a:gd name="connsiteX4" fmla="*/ 119635 w 249651"/>
                <a:gd name="connsiteY4" fmla="*/ 881920 h 972559"/>
                <a:gd name="connsiteX5" fmla="*/ 116873 w 249651"/>
                <a:gd name="connsiteY5" fmla="*/ 845439 h 972559"/>
                <a:gd name="connsiteX6" fmla="*/ 83440 w 249651"/>
                <a:gd name="connsiteY6" fmla="*/ 768001 h 972559"/>
                <a:gd name="connsiteX7" fmla="*/ 30291 w 249651"/>
                <a:gd name="connsiteY7" fmla="*/ 685705 h 972559"/>
                <a:gd name="connsiteX8" fmla="*/ 8288 w 249651"/>
                <a:gd name="connsiteY8" fmla="*/ 637032 h 972559"/>
                <a:gd name="connsiteX9" fmla="*/ 1 w 249651"/>
                <a:gd name="connsiteY9" fmla="*/ 581882 h 972559"/>
                <a:gd name="connsiteX10" fmla="*/ 34387 w 249651"/>
                <a:gd name="connsiteY10" fmla="*/ 471107 h 972559"/>
                <a:gd name="connsiteX11" fmla="*/ 74773 w 249651"/>
                <a:gd name="connsiteY11" fmla="*/ 427387 h 972559"/>
                <a:gd name="connsiteX12" fmla="*/ 124398 w 249651"/>
                <a:gd name="connsiteY12" fmla="*/ 398050 h 972559"/>
                <a:gd name="connsiteX13" fmla="*/ 170880 w 249651"/>
                <a:gd name="connsiteY13" fmla="*/ 369475 h 972559"/>
                <a:gd name="connsiteX14" fmla="*/ 200598 w 249651"/>
                <a:gd name="connsiteY14" fmla="*/ 327660 h 972559"/>
                <a:gd name="connsiteX15" fmla="*/ 206218 w 249651"/>
                <a:gd name="connsiteY15" fmla="*/ 232410 h 972559"/>
                <a:gd name="connsiteX16" fmla="*/ 192025 w 249651"/>
                <a:gd name="connsiteY16" fmla="*/ 148209 h 972559"/>
                <a:gd name="connsiteX17" fmla="*/ 195454 w 249651"/>
                <a:gd name="connsiteY17" fmla="*/ 77629 h 972559"/>
                <a:gd name="connsiteX18" fmla="*/ 214504 w 249651"/>
                <a:gd name="connsiteY18" fmla="*/ 28004 h 972559"/>
                <a:gd name="connsiteX19" fmla="*/ 238698 w 249651"/>
                <a:gd name="connsiteY19" fmla="*/ 4286 h 972559"/>
                <a:gd name="connsiteX20" fmla="*/ 246699 w 249651"/>
                <a:gd name="connsiteY20" fmla="*/ 857 h 972559"/>
                <a:gd name="connsiteX21" fmla="*/ 249652 w 249651"/>
                <a:gd name="connsiteY21" fmla="*/ 0 h 972559"/>
                <a:gd name="connsiteX22" fmla="*/ 239174 w 249651"/>
                <a:gd name="connsiteY22" fmla="*/ 5144 h 972559"/>
                <a:gd name="connsiteX23" fmla="*/ 216124 w 249651"/>
                <a:gd name="connsiteY23" fmla="*/ 28670 h 972559"/>
                <a:gd name="connsiteX24" fmla="*/ 197836 w 249651"/>
                <a:gd name="connsiteY24" fmla="*/ 77819 h 972559"/>
                <a:gd name="connsiteX25" fmla="*/ 195264 w 249651"/>
                <a:gd name="connsiteY25" fmla="*/ 147447 h 972559"/>
                <a:gd name="connsiteX26" fmla="*/ 210028 w 249651"/>
                <a:gd name="connsiteY26" fmla="*/ 231362 h 972559"/>
                <a:gd name="connsiteX27" fmla="*/ 204694 w 249651"/>
                <a:gd name="connsiteY27" fmla="*/ 329470 h 972559"/>
                <a:gd name="connsiteX28" fmla="*/ 173642 w 249651"/>
                <a:gd name="connsiteY28" fmla="*/ 373094 h 972559"/>
                <a:gd name="connsiteX29" fmla="*/ 126017 w 249651"/>
                <a:gd name="connsiteY29" fmla="*/ 402622 h 972559"/>
                <a:gd name="connsiteX30" fmla="*/ 77440 w 249651"/>
                <a:gd name="connsiteY30" fmla="*/ 431864 h 972559"/>
                <a:gd name="connsiteX31" fmla="*/ 38673 w 249651"/>
                <a:gd name="connsiteY31" fmla="*/ 474250 h 972559"/>
                <a:gd name="connsiteX32" fmla="*/ 5050 w 249651"/>
                <a:gd name="connsiteY32" fmla="*/ 582263 h 972559"/>
                <a:gd name="connsiteX33" fmla="*/ 12955 w 249651"/>
                <a:gd name="connsiteY33" fmla="*/ 635985 h 972559"/>
                <a:gd name="connsiteX34" fmla="*/ 34482 w 249651"/>
                <a:gd name="connsiteY34" fmla="*/ 683610 h 972559"/>
                <a:gd name="connsiteX35" fmla="*/ 87155 w 249651"/>
                <a:gd name="connsiteY35" fmla="*/ 766096 h 972559"/>
                <a:gd name="connsiteX36" fmla="*/ 120493 w 249651"/>
                <a:gd name="connsiteY36" fmla="*/ 844868 h 972559"/>
                <a:gd name="connsiteX37" fmla="*/ 122969 w 249651"/>
                <a:gd name="connsiteY37" fmla="*/ 882396 h 972559"/>
                <a:gd name="connsiteX38" fmla="*/ 115063 w 249651"/>
                <a:gd name="connsiteY38" fmla="*/ 914972 h 972559"/>
                <a:gd name="connsiteX39" fmla="*/ 82964 w 249651"/>
                <a:gd name="connsiteY39" fmla="*/ 958120 h 972559"/>
                <a:gd name="connsiteX40" fmla="*/ 52294 w 249651"/>
                <a:gd name="connsiteY40" fmla="*/ 971931 h 972559"/>
                <a:gd name="connsiteX41" fmla="*/ 40578 w 249651"/>
                <a:gd name="connsiteY41" fmla="*/ 972407 h 9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9651" h="972559">
                  <a:moveTo>
                    <a:pt x="40578" y="972407"/>
                  </a:moveTo>
                  <a:cubicBezTo>
                    <a:pt x="40578" y="972407"/>
                    <a:pt x="44674" y="972407"/>
                    <a:pt x="52103" y="970407"/>
                  </a:cubicBezTo>
                  <a:cubicBezTo>
                    <a:pt x="62947" y="967994"/>
                    <a:pt x="73086" y="963104"/>
                    <a:pt x="81726" y="956120"/>
                  </a:cubicBezTo>
                  <a:cubicBezTo>
                    <a:pt x="95437" y="945053"/>
                    <a:pt x="105984" y="930563"/>
                    <a:pt x="112301" y="914114"/>
                  </a:cubicBezTo>
                  <a:cubicBezTo>
                    <a:pt x="116402" y="903829"/>
                    <a:pt x="118876" y="892967"/>
                    <a:pt x="119635" y="881920"/>
                  </a:cubicBezTo>
                  <a:cubicBezTo>
                    <a:pt x="120338" y="869691"/>
                    <a:pt x="119409" y="857423"/>
                    <a:pt x="116873" y="845439"/>
                  </a:cubicBezTo>
                  <a:cubicBezTo>
                    <a:pt x="110191" y="817921"/>
                    <a:pt x="98886" y="791736"/>
                    <a:pt x="83440" y="768001"/>
                  </a:cubicBezTo>
                  <a:cubicBezTo>
                    <a:pt x="67534" y="741902"/>
                    <a:pt x="47626" y="715804"/>
                    <a:pt x="30291" y="685705"/>
                  </a:cubicBezTo>
                  <a:cubicBezTo>
                    <a:pt x="21265" y="670300"/>
                    <a:pt x="13890" y="653985"/>
                    <a:pt x="8288" y="637032"/>
                  </a:cubicBezTo>
                  <a:cubicBezTo>
                    <a:pt x="2721" y="619181"/>
                    <a:pt x="-73" y="600581"/>
                    <a:pt x="1" y="581882"/>
                  </a:cubicBezTo>
                  <a:cubicBezTo>
                    <a:pt x="417" y="542394"/>
                    <a:pt x="12369" y="503889"/>
                    <a:pt x="34387" y="471107"/>
                  </a:cubicBezTo>
                  <a:cubicBezTo>
                    <a:pt x="45495" y="454523"/>
                    <a:pt x="59120" y="439772"/>
                    <a:pt x="74773" y="427387"/>
                  </a:cubicBezTo>
                  <a:cubicBezTo>
                    <a:pt x="90394" y="416128"/>
                    <a:pt x="107004" y="406309"/>
                    <a:pt x="124398" y="398050"/>
                  </a:cubicBezTo>
                  <a:cubicBezTo>
                    <a:pt x="140878" y="390230"/>
                    <a:pt x="156463" y="380650"/>
                    <a:pt x="170880" y="369475"/>
                  </a:cubicBezTo>
                  <a:cubicBezTo>
                    <a:pt x="184202" y="358310"/>
                    <a:pt x="194434" y="343912"/>
                    <a:pt x="200598" y="327660"/>
                  </a:cubicBezTo>
                  <a:cubicBezTo>
                    <a:pt x="210484" y="296894"/>
                    <a:pt x="212417" y="264125"/>
                    <a:pt x="206218" y="232410"/>
                  </a:cubicBezTo>
                  <a:cubicBezTo>
                    <a:pt x="201550" y="202216"/>
                    <a:pt x="194692" y="174308"/>
                    <a:pt x="192025" y="148209"/>
                  </a:cubicBezTo>
                  <a:cubicBezTo>
                    <a:pt x="189301" y="124653"/>
                    <a:pt x="190459" y="100810"/>
                    <a:pt x="195454" y="77629"/>
                  </a:cubicBezTo>
                  <a:cubicBezTo>
                    <a:pt x="198754" y="60072"/>
                    <a:pt x="205208" y="43258"/>
                    <a:pt x="214504" y="28004"/>
                  </a:cubicBezTo>
                  <a:cubicBezTo>
                    <a:pt x="220459" y="18199"/>
                    <a:pt x="228777" y="10044"/>
                    <a:pt x="238698" y="4286"/>
                  </a:cubicBezTo>
                  <a:cubicBezTo>
                    <a:pt x="241210" y="2811"/>
                    <a:pt x="243898" y="1659"/>
                    <a:pt x="246699" y="857"/>
                  </a:cubicBezTo>
                  <a:cubicBezTo>
                    <a:pt x="247637" y="432"/>
                    <a:pt x="248631" y="143"/>
                    <a:pt x="249652" y="0"/>
                  </a:cubicBezTo>
                  <a:cubicBezTo>
                    <a:pt x="249652" y="0"/>
                    <a:pt x="245746" y="1238"/>
                    <a:pt x="239174" y="5144"/>
                  </a:cubicBezTo>
                  <a:cubicBezTo>
                    <a:pt x="229729" y="11041"/>
                    <a:pt x="221827" y="19107"/>
                    <a:pt x="216124" y="28670"/>
                  </a:cubicBezTo>
                  <a:cubicBezTo>
                    <a:pt x="207197" y="43856"/>
                    <a:pt x="201007" y="60492"/>
                    <a:pt x="197836" y="77819"/>
                  </a:cubicBezTo>
                  <a:cubicBezTo>
                    <a:pt x="193253" y="100741"/>
                    <a:pt x="192385" y="124250"/>
                    <a:pt x="195264" y="147447"/>
                  </a:cubicBezTo>
                  <a:cubicBezTo>
                    <a:pt x="198026" y="173260"/>
                    <a:pt x="204789" y="200978"/>
                    <a:pt x="210028" y="231362"/>
                  </a:cubicBezTo>
                  <a:cubicBezTo>
                    <a:pt x="216637" y="263985"/>
                    <a:pt x="214801" y="297756"/>
                    <a:pt x="204694" y="329470"/>
                  </a:cubicBezTo>
                  <a:cubicBezTo>
                    <a:pt x="198239" y="346425"/>
                    <a:pt x="187549" y="361444"/>
                    <a:pt x="173642" y="373094"/>
                  </a:cubicBezTo>
                  <a:cubicBezTo>
                    <a:pt x="158874" y="384619"/>
                    <a:pt x="142907" y="394518"/>
                    <a:pt x="126017" y="402622"/>
                  </a:cubicBezTo>
                  <a:cubicBezTo>
                    <a:pt x="108931" y="410801"/>
                    <a:pt x="92664" y="420592"/>
                    <a:pt x="77440" y="431864"/>
                  </a:cubicBezTo>
                  <a:cubicBezTo>
                    <a:pt x="62405" y="443905"/>
                    <a:pt x="49328" y="458203"/>
                    <a:pt x="38673" y="474250"/>
                  </a:cubicBezTo>
                  <a:cubicBezTo>
                    <a:pt x="17196" y="506217"/>
                    <a:pt x="5511" y="543755"/>
                    <a:pt x="5050" y="582263"/>
                  </a:cubicBezTo>
                  <a:cubicBezTo>
                    <a:pt x="4949" y="600468"/>
                    <a:pt x="7615" y="618581"/>
                    <a:pt x="12955" y="635985"/>
                  </a:cubicBezTo>
                  <a:cubicBezTo>
                    <a:pt x="18424" y="652577"/>
                    <a:pt x="25640" y="668542"/>
                    <a:pt x="34482" y="683610"/>
                  </a:cubicBezTo>
                  <a:cubicBezTo>
                    <a:pt x="51436" y="713423"/>
                    <a:pt x="71248" y="739616"/>
                    <a:pt x="87155" y="766096"/>
                  </a:cubicBezTo>
                  <a:cubicBezTo>
                    <a:pt x="102688" y="790255"/>
                    <a:pt x="113964" y="816898"/>
                    <a:pt x="120493" y="844868"/>
                  </a:cubicBezTo>
                  <a:cubicBezTo>
                    <a:pt x="122941" y="857217"/>
                    <a:pt x="123773" y="869832"/>
                    <a:pt x="122969" y="882396"/>
                  </a:cubicBezTo>
                  <a:cubicBezTo>
                    <a:pt x="122042" y="893599"/>
                    <a:pt x="119375" y="904590"/>
                    <a:pt x="115063" y="914972"/>
                  </a:cubicBezTo>
                  <a:cubicBezTo>
                    <a:pt x="108453" y="931987"/>
                    <a:pt x="97361" y="946897"/>
                    <a:pt x="82964" y="958120"/>
                  </a:cubicBezTo>
                  <a:cubicBezTo>
                    <a:pt x="73999" y="965121"/>
                    <a:pt x="63479" y="969859"/>
                    <a:pt x="52294" y="971931"/>
                  </a:cubicBezTo>
                  <a:cubicBezTo>
                    <a:pt x="48421" y="972555"/>
                    <a:pt x="44488" y="972715"/>
                    <a:pt x="40578" y="972407"/>
                  </a:cubicBezTo>
                  <a:close/>
                </a:path>
              </a:pathLst>
            </a:custGeom>
            <a:solidFill>
              <a:srgbClr val="455A64"/>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02F8AE4-265B-480C-82A9-880B4C228C77}"/>
                </a:ext>
              </a:extLst>
            </p:cNvPr>
            <p:cNvSpPr/>
            <p:nvPr/>
          </p:nvSpPr>
          <p:spPr>
            <a:xfrm>
              <a:off x="7463028" y="3909237"/>
              <a:ext cx="121702" cy="697706"/>
            </a:xfrm>
            <a:custGeom>
              <a:avLst/>
              <a:gdLst>
                <a:gd name="connsiteX0" fmla="*/ 16669 w 121702"/>
                <a:gd name="connsiteY0" fmla="*/ 697706 h 697706"/>
                <a:gd name="connsiteX1" fmla="*/ 32861 w 121702"/>
                <a:gd name="connsiteY1" fmla="*/ 672560 h 697706"/>
                <a:gd name="connsiteX2" fmla="*/ 26289 w 121702"/>
                <a:gd name="connsiteY2" fmla="*/ 592455 h 697706"/>
                <a:gd name="connsiteX3" fmla="*/ 5905 w 121702"/>
                <a:gd name="connsiteY3" fmla="*/ 538829 h 697706"/>
                <a:gd name="connsiteX4" fmla="*/ 0 w 121702"/>
                <a:gd name="connsiteY4" fmla="*/ 507111 h 697706"/>
                <a:gd name="connsiteX5" fmla="*/ 0 w 121702"/>
                <a:gd name="connsiteY5" fmla="*/ 490061 h 697706"/>
                <a:gd name="connsiteX6" fmla="*/ 3048 w 121702"/>
                <a:gd name="connsiteY6" fmla="*/ 472916 h 697706"/>
                <a:gd name="connsiteX7" fmla="*/ 34861 w 121702"/>
                <a:gd name="connsiteY7" fmla="*/ 407194 h 697706"/>
                <a:gd name="connsiteX8" fmla="*/ 80486 w 121702"/>
                <a:gd name="connsiteY8" fmla="*/ 343852 h 697706"/>
                <a:gd name="connsiteX9" fmla="*/ 114205 w 121702"/>
                <a:gd name="connsiteY9" fmla="*/ 275082 h 697706"/>
                <a:gd name="connsiteX10" fmla="*/ 106680 w 121702"/>
                <a:gd name="connsiteY10" fmla="*/ 205740 h 697706"/>
                <a:gd name="connsiteX11" fmla="*/ 70485 w 121702"/>
                <a:gd name="connsiteY11" fmla="*/ 151733 h 697706"/>
                <a:gd name="connsiteX12" fmla="*/ 34671 w 121702"/>
                <a:gd name="connsiteY12" fmla="*/ 106966 h 697706"/>
                <a:gd name="connsiteX13" fmla="*/ 12287 w 121702"/>
                <a:gd name="connsiteY13" fmla="*/ 65056 h 697706"/>
                <a:gd name="connsiteX14" fmla="*/ 5334 w 121702"/>
                <a:gd name="connsiteY14" fmla="*/ 29813 h 697706"/>
                <a:gd name="connsiteX15" fmla="*/ 8382 w 121702"/>
                <a:gd name="connsiteY15" fmla="*/ 7334 h 697706"/>
                <a:gd name="connsiteX16" fmla="*/ 11240 w 121702"/>
                <a:gd name="connsiteY16" fmla="*/ 0 h 697706"/>
                <a:gd name="connsiteX17" fmla="*/ 7334 w 121702"/>
                <a:gd name="connsiteY17" fmla="*/ 29813 h 697706"/>
                <a:gd name="connsiteX18" fmla="*/ 14859 w 121702"/>
                <a:gd name="connsiteY18" fmla="*/ 64103 h 697706"/>
                <a:gd name="connsiteX19" fmla="*/ 37529 w 121702"/>
                <a:gd name="connsiteY19" fmla="*/ 104966 h 697706"/>
                <a:gd name="connsiteX20" fmla="*/ 73628 w 121702"/>
                <a:gd name="connsiteY20" fmla="*/ 149161 h 697706"/>
                <a:gd name="connsiteX21" fmla="*/ 110871 w 121702"/>
                <a:gd name="connsiteY21" fmla="*/ 203835 h 697706"/>
                <a:gd name="connsiteX22" fmla="*/ 118872 w 121702"/>
                <a:gd name="connsiteY22" fmla="*/ 276130 h 697706"/>
                <a:gd name="connsiteX23" fmla="*/ 84487 w 121702"/>
                <a:gd name="connsiteY23" fmla="*/ 346710 h 697706"/>
                <a:gd name="connsiteX24" fmla="*/ 38957 w 121702"/>
                <a:gd name="connsiteY24" fmla="*/ 409861 h 697706"/>
                <a:gd name="connsiteX25" fmla="*/ 7525 w 121702"/>
                <a:gd name="connsiteY25" fmla="*/ 473964 h 697706"/>
                <a:gd name="connsiteX26" fmla="*/ 4477 w 121702"/>
                <a:gd name="connsiteY26" fmla="*/ 490537 h 697706"/>
                <a:gd name="connsiteX27" fmla="*/ 3905 w 121702"/>
                <a:gd name="connsiteY27" fmla="*/ 506825 h 697706"/>
                <a:gd name="connsiteX28" fmla="*/ 9430 w 121702"/>
                <a:gd name="connsiteY28" fmla="*/ 537686 h 697706"/>
                <a:gd name="connsiteX29" fmla="*/ 29146 w 121702"/>
                <a:gd name="connsiteY29" fmla="*/ 591312 h 697706"/>
                <a:gd name="connsiteX30" fmla="*/ 34195 w 121702"/>
                <a:gd name="connsiteY30" fmla="*/ 673227 h 697706"/>
                <a:gd name="connsiteX31" fmla="*/ 22193 w 121702"/>
                <a:gd name="connsiteY31" fmla="*/ 692277 h 697706"/>
                <a:gd name="connsiteX32" fmla="*/ 17907 w 121702"/>
                <a:gd name="connsiteY32" fmla="*/ 696278 h 697706"/>
                <a:gd name="connsiteX33" fmla="*/ 16669 w 121702"/>
                <a:gd name="connsiteY33" fmla="*/ 697706 h 6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702" h="697706">
                  <a:moveTo>
                    <a:pt x="16669" y="697706"/>
                  </a:moveTo>
                  <a:cubicBezTo>
                    <a:pt x="23843" y="690612"/>
                    <a:pt x="29371" y="682027"/>
                    <a:pt x="32861" y="672560"/>
                  </a:cubicBezTo>
                  <a:cubicBezTo>
                    <a:pt x="40102" y="645911"/>
                    <a:pt x="37777" y="617567"/>
                    <a:pt x="26289" y="592455"/>
                  </a:cubicBezTo>
                  <a:cubicBezTo>
                    <a:pt x="20288" y="576167"/>
                    <a:pt x="12001" y="558736"/>
                    <a:pt x="5905" y="538829"/>
                  </a:cubicBezTo>
                  <a:cubicBezTo>
                    <a:pt x="2727" y="528518"/>
                    <a:pt x="746" y="517875"/>
                    <a:pt x="0" y="507111"/>
                  </a:cubicBezTo>
                  <a:cubicBezTo>
                    <a:pt x="0" y="501491"/>
                    <a:pt x="0" y="495776"/>
                    <a:pt x="0" y="490061"/>
                  </a:cubicBezTo>
                  <a:cubicBezTo>
                    <a:pt x="0" y="484346"/>
                    <a:pt x="2096" y="478726"/>
                    <a:pt x="3048" y="472916"/>
                  </a:cubicBezTo>
                  <a:cubicBezTo>
                    <a:pt x="9724" y="449316"/>
                    <a:pt x="20492" y="427071"/>
                    <a:pt x="34861" y="407194"/>
                  </a:cubicBezTo>
                  <a:cubicBezTo>
                    <a:pt x="49054" y="386143"/>
                    <a:pt x="65342" y="365760"/>
                    <a:pt x="80486" y="343852"/>
                  </a:cubicBezTo>
                  <a:cubicBezTo>
                    <a:pt x="95855" y="323195"/>
                    <a:pt x="107286" y="299882"/>
                    <a:pt x="114205" y="275082"/>
                  </a:cubicBezTo>
                  <a:cubicBezTo>
                    <a:pt x="119635" y="251784"/>
                    <a:pt x="116982" y="227331"/>
                    <a:pt x="106680" y="205740"/>
                  </a:cubicBezTo>
                  <a:cubicBezTo>
                    <a:pt x="96972" y="186265"/>
                    <a:pt x="84808" y="168115"/>
                    <a:pt x="70485" y="151733"/>
                  </a:cubicBezTo>
                  <a:cubicBezTo>
                    <a:pt x="57531" y="135922"/>
                    <a:pt x="44577" y="121539"/>
                    <a:pt x="34671" y="106966"/>
                  </a:cubicBezTo>
                  <a:cubicBezTo>
                    <a:pt x="25473" y="93995"/>
                    <a:pt x="17952" y="79913"/>
                    <a:pt x="12287" y="65056"/>
                  </a:cubicBezTo>
                  <a:cubicBezTo>
                    <a:pt x="7996" y="53785"/>
                    <a:pt x="5645" y="41869"/>
                    <a:pt x="5334" y="29813"/>
                  </a:cubicBezTo>
                  <a:cubicBezTo>
                    <a:pt x="5240" y="22211"/>
                    <a:pt x="6267" y="14637"/>
                    <a:pt x="8382" y="7334"/>
                  </a:cubicBezTo>
                  <a:cubicBezTo>
                    <a:pt x="9100" y="4805"/>
                    <a:pt x="10057" y="2349"/>
                    <a:pt x="11240" y="0"/>
                  </a:cubicBezTo>
                  <a:cubicBezTo>
                    <a:pt x="8382" y="9671"/>
                    <a:pt x="7064" y="19732"/>
                    <a:pt x="7334" y="29813"/>
                  </a:cubicBezTo>
                  <a:cubicBezTo>
                    <a:pt x="7969" y="41575"/>
                    <a:pt x="10511" y="53156"/>
                    <a:pt x="14859" y="64103"/>
                  </a:cubicBezTo>
                  <a:cubicBezTo>
                    <a:pt x="20756" y="78581"/>
                    <a:pt x="28367" y="92299"/>
                    <a:pt x="37529" y="104966"/>
                  </a:cubicBezTo>
                  <a:cubicBezTo>
                    <a:pt x="47054" y="119158"/>
                    <a:pt x="60484" y="133540"/>
                    <a:pt x="73628" y="149161"/>
                  </a:cubicBezTo>
                  <a:cubicBezTo>
                    <a:pt x="88404" y="165660"/>
                    <a:pt x="100927" y="184045"/>
                    <a:pt x="110871" y="203835"/>
                  </a:cubicBezTo>
                  <a:cubicBezTo>
                    <a:pt x="121680" y="226323"/>
                    <a:pt x="124502" y="251823"/>
                    <a:pt x="118872" y="276130"/>
                  </a:cubicBezTo>
                  <a:cubicBezTo>
                    <a:pt x="111942" y="301606"/>
                    <a:pt x="100277" y="325550"/>
                    <a:pt x="84487" y="346710"/>
                  </a:cubicBezTo>
                  <a:cubicBezTo>
                    <a:pt x="69342" y="368713"/>
                    <a:pt x="52959" y="389096"/>
                    <a:pt x="38957" y="409861"/>
                  </a:cubicBezTo>
                  <a:cubicBezTo>
                    <a:pt x="24856" y="429252"/>
                    <a:pt x="14221" y="450941"/>
                    <a:pt x="7525" y="473964"/>
                  </a:cubicBezTo>
                  <a:cubicBezTo>
                    <a:pt x="6477" y="479584"/>
                    <a:pt x="5048" y="485013"/>
                    <a:pt x="4477" y="490537"/>
                  </a:cubicBezTo>
                  <a:cubicBezTo>
                    <a:pt x="3905" y="496062"/>
                    <a:pt x="4477" y="501491"/>
                    <a:pt x="3905" y="506825"/>
                  </a:cubicBezTo>
                  <a:cubicBezTo>
                    <a:pt x="4550" y="517291"/>
                    <a:pt x="6404" y="527647"/>
                    <a:pt x="9430" y="537686"/>
                  </a:cubicBezTo>
                  <a:cubicBezTo>
                    <a:pt x="15240" y="557212"/>
                    <a:pt x="23241" y="574738"/>
                    <a:pt x="29146" y="591312"/>
                  </a:cubicBezTo>
                  <a:cubicBezTo>
                    <a:pt x="40534" y="617144"/>
                    <a:pt x="42324" y="646192"/>
                    <a:pt x="34195" y="673227"/>
                  </a:cubicBezTo>
                  <a:cubicBezTo>
                    <a:pt x="31542" y="680332"/>
                    <a:pt x="27457" y="686817"/>
                    <a:pt x="22193" y="692277"/>
                  </a:cubicBezTo>
                  <a:cubicBezTo>
                    <a:pt x="20878" y="693727"/>
                    <a:pt x="19444" y="695065"/>
                    <a:pt x="17907" y="696278"/>
                  </a:cubicBezTo>
                  <a:cubicBezTo>
                    <a:pt x="17548" y="696798"/>
                    <a:pt x="17132" y="697277"/>
                    <a:pt x="16669" y="697706"/>
                  </a:cubicBezTo>
                  <a:close/>
                </a:path>
              </a:pathLst>
            </a:custGeom>
            <a:solidFill>
              <a:srgbClr val="455A6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F5E1B4-6723-4CF0-91E7-711C60988F2E}"/>
                </a:ext>
              </a:extLst>
            </p:cNvPr>
            <p:cNvSpPr/>
            <p:nvPr/>
          </p:nvSpPr>
          <p:spPr>
            <a:xfrm>
              <a:off x="6494030" y="4037730"/>
              <a:ext cx="316437" cy="742092"/>
            </a:xfrm>
            <a:custGeom>
              <a:avLst/>
              <a:gdLst>
                <a:gd name="connsiteX0" fmla="*/ 6020 w 316437"/>
                <a:gd name="connsiteY0" fmla="*/ 742093 h 742092"/>
                <a:gd name="connsiteX1" fmla="*/ 2305 w 316437"/>
                <a:gd name="connsiteY1" fmla="*/ 734282 h 742092"/>
                <a:gd name="connsiteX2" fmla="*/ 877 w 316437"/>
                <a:gd name="connsiteY2" fmla="*/ 709231 h 742092"/>
                <a:gd name="connsiteX3" fmla="*/ 16212 w 316437"/>
                <a:gd name="connsiteY3" fmla="*/ 672751 h 742092"/>
                <a:gd name="connsiteX4" fmla="*/ 46216 w 316437"/>
                <a:gd name="connsiteY4" fmla="*/ 630174 h 742092"/>
                <a:gd name="connsiteX5" fmla="*/ 61646 w 316437"/>
                <a:gd name="connsiteY5" fmla="*/ 570547 h 742092"/>
                <a:gd name="connsiteX6" fmla="*/ 56312 w 316437"/>
                <a:gd name="connsiteY6" fmla="*/ 498538 h 742092"/>
                <a:gd name="connsiteX7" fmla="*/ 59551 w 316437"/>
                <a:gd name="connsiteY7" fmla="*/ 417957 h 742092"/>
                <a:gd name="connsiteX8" fmla="*/ 104794 w 316437"/>
                <a:gd name="connsiteY8" fmla="*/ 344424 h 742092"/>
                <a:gd name="connsiteX9" fmla="*/ 170422 w 316437"/>
                <a:gd name="connsiteY9" fmla="*/ 288227 h 742092"/>
                <a:gd name="connsiteX10" fmla="*/ 230620 w 316437"/>
                <a:gd name="connsiteY10" fmla="*/ 235172 h 742092"/>
                <a:gd name="connsiteX11" fmla="*/ 303772 w 316437"/>
                <a:gd name="connsiteY11" fmla="*/ 123158 h 742092"/>
                <a:gd name="connsiteX12" fmla="*/ 313297 w 316437"/>
                <a:gd name="connsiteY12" fmla="*/ 72390 h 742092"/>
                <a:gd name="connsiteX13" fmla="*/ 312535 w 316437"/>
                <a:gd name="connsiteY13" fmla="*/ 33242 h 742092"/>
                <a:gd name="connsiteX14" fmla="*/ 311011 w 316437"/>
                <a:gd name="connsiteY14" fmla="*/ 19050 h 742092"/>
                <a:gd name="connsiteX15" fmla="*/ 309391 w 316437"/>
                <a:gd name="connsiteY15" fmla="*/ 8668 h 742092"/>
                <a:gd name="connsiteX16" fmla="*/ 308439 w 316437"/>
                <a:gd name="connsiteY16" fmla="*/ 2191 h 742092"/>
                <a:gd name="connsiteX17" fmla="*/ 308439 w 316437"/>
                <a:gd name="connsiteY17" fmla="*/ 0 h 742092"/>
                <a:gd name="connsiteX18" fmla="*/ 309106 w 316437"/>
                <a:gd name="connsiteY18" fmla="*/ 2096 h 742092"/>
                <a:gd name="connsiteX19" fmla="*/ 310534 w 316437"/>
                <a:gd name="connsiteY19" fmla="*/ 8477 h 742092"/>
                <a:gd name="connsiteX20" fmla="*/ 312630 w 316437"/>
                <a:gd name="connsiteY20" fmla="*/ 18764 h 742092"/>
                <a:gd name="connsiteX21" fmla="*/ 314630 w 316437"/>
                <a:gd name="connsiteY21" fmla="*/ 33052 h 742092"/>
                <a:gd name="connsiteX22" fmla="*/ 316249 w 316437"/>
                <a:gd name="connsiteY22" fmla="*/ 72580 h 742092"/>
                <a:gd name="connsiteX23" fmla="*/ 307296 w 316437"/>
                <a:gd name="connsiteY23" fmla="*/ 124206 h 742092"/>
                <a:gd name="connsiteX24" fmla="*/ 234144 w 316437"/>
                <a:gd name="connsiteY24" fmla="*/ 238506 h 742092"/>
                <a:gd name="connsiteX25" fmla="*/ 174136 w 316437"/>
                <a:gd name="connsiteY25" fmla="*/ 292132 h 742092"/>
                <a:gd name="connsiteX26" fmla="*/ 108414 w 316437"/>
                <a:gd name="connsiteY26" fmla="*/ 347853 h 742092"/>
                <a:gd name="connsiteX27" fmla="*/ 64218 w 316437"/>
                <a:gd name="connsiteY27" fmla="*/ 419290 h 742092"/>
                <a:gd name="connsiteX28" fmla="*/ 60884 w 316437"/>
                <a:gd name="connsiteY28" fmla="*/ 498062 h 742092"/>
                <a:gd name="connsiteX29" fmla="*/ 65837 w 316437"/>
                <a:gd name="connsiteY29" fmla="*/ 570738 h 742092"/>
                <a:gd name="connsiteX30" fmla="*/ 49645 w 316437"/>
                <a:gd name="connsiteY30" fmla="*/ 631984 h 742092"/>
                <a:gd name="connsiteX31" fmla="*/ 18879 w 316437"/>
                <a:gd name="connsiteY31" fmla="*/ 674370 h 742092"/>
                <a:gd name="connsiteX32" fmla="*/ 3163 w 316437"/>
                <a:gd name="connsiteY32" fmla="*/ 709613 h 742092"/>
                <a:gd name="connsiteX33" fmla="*/ 3639 w 316437"/>
                <a:gd name="connsiteY33" fmla="*/ 733997 h 742092"/>
                <a:gd name="connsiteX34" fmla="*/ 6020 w 316437"/>
                <a:gd name="connsiteY34" fmla="*/ 742093 h 7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437" h="742092">
                  <a:moveTo>
                    <a:pt x="6020" y="742093"/>
                  </a:moveTo>
                  <a:cubicBezTo>
                    <a:pt x="4374" y="739704"/>
                    <a:pt x="3120" y="737067"/>
                    <a:pt x="2305" y="734282"/>
                  </a:cubicBezTo>
                  <a:cubicBezTo>
                    <a:pt x="-171" y="726167"/>
                    <a:pt x="-661" y="717576"/>
                    <a:pt x="877" y="709231"/>
                  </a:cubicBezTo>
                  <a:cubicBezTo>
                    <a:pt x="3331" y="696117"/>
                    <a:pt x="8559" y="683680"/>
                    <a:pt x="16212" y="672751"/>
                  </a:cubicBezTo>
                  <a:cubicBezTo>
                    <a:pt x="24594" y="659797"/>
                    <a:pt x="36405" y="646652"/>
                    <a:pt x="46216" y="630174"/>
                  </a:cubicBezTo>
                  <a:cubicBezTo>
                    <a:pt x="56397" y="611955"/>
                    <a:pt x="61712" y="591419"/>
                    <a:pt x="61646" y="570547"/>
                  </a:cubicBezTo>
                  <a:cubicBezTo>
                    <a:pt x="61468" y="546453"/>
                    <a:pt x="59686" y="522397"/>
                    <a:pt x="56312" y="498538"/>
                  </a:cubicBezTo>
                  <a:cubicBezTo>
                    <a:pt x="52287" y="471715"/>
                    <a:pt x="53386" y="444371"/>
                    <a:pt x="59551" y="417957"/>
                  </a:cubicBezTo>
                  <a:cubicBezTo>
                    <a:pt x="68065" y="389967"/>
                    <a:pt x="83647" y="364642"/>
                    <a:pt x="104794" y="344424"/>
                  </a:cubicBezTo>
                  <a:cubicBezTo>
                    <a:pt x="125479" y="324344"/>
                    <a:pt x="147397" y="305575"/>
                    <a:pt x="170422" y="288227"/>
                  </a:cubicBezTo>
                  <a:cubicBezTo>
                    <a:pt x="191701" y="271968"/>
                    <a:pt x="211816" y="254240"/>
                    <a:pt x="230620" y="235172"/>
                  </a:cubicBezTo>
                  <a:cubicBezTo>
                    <a:pt x="266338" y="198977"/>
                    <a:pt x="292437" y="160020"/>
                    <a:pt x="303772" y="123158"/>
                  </a:cubicBezTo>
                  <a:cubicBezTo>
                    <a:pt x="308920" y="106666"/>
                    <a:pt x="312117" y="89627"/>
                    <a:pt x="313297" y="72390"/>
                  </a:cubicBezTo>
                  <a:cubicBezTo>
                    <a:pt x="314046" y="59340"/>
                    <a:pt x="313791" y="46253"/>
                    <a:pt x="312535" y="33242"/>
                  </a:cubicBezTo>
                  <a:cubicBezTo>
                    <a:pt x="311963" y="27908"/>
                    <a:pt x="311487" y="23241"/>
                    <a:pt x="311011" y="19050"/>
                  </a:cubicBezTo>
                  <a:cubicBezTo>
                    <a:pt x="310534" y="14859"/>
                    <a:pt x="309868" y="11525"/>
                    <a:pt x="309391" y="8668"/>
                  </a:cubicBezTo>
                  <a:lnTo>
                    <a:pt x="308439" y="2191"/>
                  </a:lnTo>
                  <a:cubicBezTo>
                    <a:pt x="308333" y="1464"/>
                    <a:pt x="308333" y="726"/>
                    <a:pt x="308439" y="0"/>
                  </a:cubicBezTo>
                  <a:cubicBezTo>
                    <a:pt x="308761" y="663"/>
                    <a:pt x="308986" y="1368"/>
                    <a:pt x="309106" y="2096"/>
                  </a:cubicBezTo>
                  <a:lnTo>
                    <a:pt x="310534" y="8477"/>
                  </a:lnTo>
                  <a:cubicBezTo>
                    <a:pt x="311106" y="11335"/>
                    <a:pt x="311868" y="14764"/>
                    <a:pt x="312630" y="18764"/>
                  </a:cubicBezTo>
                  <a:cubicBezTo>
                    <a:pt x="313392" y="22765"/>
                    <a:pt x="313963" y="27718"/>
                    <a:pt x="314630" y="33052"/>
                  </a:cubicBezTo>
                  <a:cubicBezTo>
                    <a:pt x="316223" y="46164"/>
                    <a:pt x="316765" y="59382"/>
                    <a:pt x="316249" y="72580"/>
                  </a:cubicBezTo>
                  <a:cubicBezTo>
                    <a:pt x="315321" y="90083"/>
                    <a:pt x="312315" y="107413"/>
                    <a:pt x="307296" y="124206"/>
                  </a:cubicBezTo>
                  <a:cubicBezTo>
                    <a:pt x="296247" y="161830"/>
                    <a:pt x="269958" y="201644"/>
                    <a:pt x="234144" y="238506"/>
                  </a:cubicBezTo>
                  <a:cubicBezTo>
                    <a:pt x="215453" y="257797"/>
                    <a:pt x="195399" y="275719"/>
                    <a:pt x="174136" y="292132"/>
                  </a:cubicBezTo>
                  <a:cubicBezTo>
                    <a:pt x="151137" y="309377"/>
                    <a:pt x="129190" y="327985"/>
                    <a:pt x="108414" y="347853"/>
                  </a:cubicBezTo>
                  <a:cubicBezTo>
                    <a:pt x="87821" y="367499"/>
                    <a:pt x="72606" y="392094"/>
                    <a:pt x="64218" y="419290"/>
                  </a:cubicBezTo>
                  <a:cubicBezTo>
                    <a:pt x="58196" y="445109"/>
                    <a:pt x="57065" y="471827"/>
                    <a:pt x="60884" y="498062"/>
                  </a:cubicBezTo>
                  <a:cubicBezTo>
                    <a:pt x="64116" y="522154"/>
                    <a:pt x="65771" y="546431"/>
                    <a:pt x="65837" y="570738"/>
                  </a:cubicBezTo>
                  <a:cubicBezTo>
                    <a:pt x="65735" y="592198"/>
                    <a:pt x="60161" y="613277"/>
                    <a:pt x="49645" y="631984"/>
                  </a:cubicBezTo>
                  <a:cubicBezTo>
                    <a:pt x="39358" y="648748"/>
                    <a:pt x="27356" y="661606"/>
                    <a:pt x="18879" y="674370"/>
                  </a:cubicBezTo>
                  <a:cubicBezTo>
                    <a:pt x="11269" y="684910"/>
                    <a:pt x="5919" y="696908"/>
                    <a:pt x="3163" y="709613"/>
                  </a:cubicBezTo>
                  <a:cubicBezTo>
                    <a:pt x="1419" y="717667"/>
                    <a:pt x="1582" y="726017"/>
                    <a:pt x="3639" y="733997"/>
                  </a:cubicBezTo>
                  <a:cubicBezTo>
                    <a:pt x="4782" y="739426"/>
                    <a:pt x="6306" y="741997"/>
                    <a:pt x="6020" y="742093"/>
                  </a:cubicBezTo>
                  <a:close/>
                </a:path>
              </a:pathLst>
            </a:custGeom>
            <a:solidFill>
              <a:srgbClr val="455A64"/>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F4B043-5007-4183-9E82-AE059BC4681F}"/>
                </a:ext>
              </a:extLst>
            </p:cNvPr>
            <p:cNvSpPr/>
            <p:nvPr/>
          </p:nvSpPr>
          <p:spPr>
            <a:xfrm>
              <a:off x="6861714" y="3939812"/>
              <a:ext cx="171772" cy="995648"/>
            </a:xfrm>
            <a:custGeom>
              <a:avLst/>
              <a:gdLst>
                <a:gd name="connsiteX0" fmla="*/ 129635 w 171772"/>
                <a:gd name="connsiteY0" fmla="*/ 995648 h 995648"/>
                <a:gd name="connsiteX1" fmla="*/ 152019 w 171772"/>
                <a:gd name="connsiteY1" fmla="*/ 958501 h 995648"/>
                <a:gd name="connsiteX2" fmla="*/ 166783 w 171772"/>
                <a:gd name="connsiteY2" fmla="*/ 910114 h 995648"/>
                <a:gd name="connsiteX3" fmla="*/ 132207 w 171772"/>
                <a:gd name="connsiteY3" fmla="*/ 769620 h 995648"/>
                <a:gd name="connsiteX4" fmla="*/ 70485 w 171772"/>
                <a:gd name="connsiteY4" fmla="*/ 698945 h 995648"/>
                <a:gd name="connsiteX5" fmla="*/ 11240 w 171772"/>
                <a:gd name="connsiteY5" fmla="*/ 613220 h 995648"/>
                <a:gd name="connsiteX6" fmla="*/ 0 w 171772"/>
                <a:gd name="connsiteY6" fmla="*/ 558737 h 995648"/>
                <a:gd name="connsiteX7" fmla="*/ 15050 w 171772"/>
                <a:gd name="connsiteY7" fmla="*/ 503492 h 995648"/>
                <a:gd name="connsiteX8" fmla="*/ 81725 w 171772"/>
                <a:gd name="connsiteY8" fmla="*/ 413957 h 995648"/>
                <a:gd name="connsiteX9" fmla="*/ 102108 w 171772"/>
                <a:gd name="connsiteY9" fmla="*/ 366332 h 995648"/>
                <a:gd name="connsiteX10" fmla="*/ 102679 w 171772"/>
                <a:gd name="connsiteY10" fmla="*/ 316421 h 995648"/>
                <a:gd name="connsiteX11" fmla="*/ 74104 w 171772"/>
                <a:gd name="connsiteY11" fmla="*/ 227838 h 995648"/>
                <a:gd name="connsiteX12" fmla="*/ 42196 w 171772"/>
                <a:gd name="connsiteY12" fmla="*/ 151638 h 995648"/>
                <a:gd name="connsiteX13" fmla="*/ 42196 w 171772"/>
                <a:gd name="connsiteY13" fmla="*/ 34481 h 995648"/>
                <a:gd name="connsiteX14" fmla="*/ 59627 w 171772"/>
                <a:gd name="connsiteY14" fmla="*/ 7620 h 995648"/>
                <a:gd name="connsiteX15" fmla="*/ 68008 w 171772"/>
                <a:gd name="connsiteY15" fmla="*/ 0 h 995648"/>
                <a:gd name="connsiteX16" fmla="*/ 60389 w 171772"/>
                <a:gd name="connsiteY16" fmla="*/ 8287 h 995648"/>
                <a:gd name="connsiteX17" fmla="*/ 43910 w 171772"/>
                <a:gd name="connsiteY17" fmla="*/ 35624 h 995648"/>
                <a:gd name="connsiteX18" fmla="*/ 45720 w 171772"/>
                <a:gd name="connsiteY18" fmla="*/ 150876 h 995648"/>
                <a:gd name="connsiteX19" fmla="*/ 78010 w 171772"/>
                <a:gd name="connsiteY19" fmla="*/ 226123 h 995648"/>
                <a:gd name="connsiteX20" fmla="*/ 107823 w 171772"/>
                <a:gd name="connsiteY20" fmla="*/ 315754 h 995648"/>
                <a:gd name="connsiteX21" fmla="*/ 107252 w 171772"/>
                <a:gd name="connsiteY21" fmla="*/ 367284 h 995648"/>
                <a:gd name="connsiteX22" fmla="*/ 86297 w 171772"/>
                <a:gd name="connsiteY22" fmla="*/ 416719 h 995648"/>
                <a:gd name="connsiteX23" fmla="*/ 19621 w 171772"/>
                <a:gd name="connsiteY23" fmla="*/ 505968 h 995648"/>
                <a:gd name="connsiteX24" fmla="*/ 5048 w 171772"/>
                <a:gd name="connsiteY24" fmla="*/ 558927 h 995648"/>
                <a:gd name="connsiteX25" fmla="*/ 15335 w 171772"/>
                <a:gd name="connsiteY25" fmla="*/ 611505 h 995648"/>
                <a:gd name="connsiteX26" fmla="*/ 73438 w 171772"/>
                <a:gd name="connsiteY26" fmla="*/ 696182 h 995648"/>
                <a:gd name="connsiteX27" fmla="*/ 135160 w 171772"/>
                <a:gd name="connsiteY27" fmla="*/ 767525 h 995648"/>
                <a:gd name="connsiteX28" fmla="*/ 168497 w 171772"/>
                <a:gd name="connsiteY28" fmla="*/ 842677 h 995648"/>
                <a:gd name="connsiteX29" fmla="*/ 153162 w 171772"/>
                <a:gd name="connsiteY29" fmla="*/ 959358 h 995648"/>
                <a:gd name="connsiteX30" fmla="*/ 136303 w 171772"/>
                <a:gd name="connsiteY30" fmla="*/ 986981 h 995648"/>
                <a:gd name="connsiteX31" fmla="*/ 130969 w 171772"/>
                <a:gd name="connsiteY31" fmla="*/ 993553 h 9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772" h="995648">
                  <a:moveTo>
                    <a:pt x="129635" y="995648"/>
                  </a:moveTo>
                  <a:cubicBezTo>
                    <a:pt x="138257" y="984003"/>
                    <a:pt x="145752" y="971565"/>
                    <a:pt x="152019" y="958501"/>
                  </a:cubicBezTo>
                  <a:cubicBezTo>
                    <a:pt x="159070" y="943100"/>
                    <a:pt x="164035" y="926828"/>
                    <a:pt x="166783" y="910114"/>
                  </a:cubicBezTo>
                  <a:cubicBezTo>
                    <a:pt x="175176" y="860517"/>
                    <a:pt x="162660" y="809658"/>
                    <a:pt x="132207" y="769620"/>
                  </a:cubicBezTo>
                  <a:cubicBezTo>
                    <a:pt x="113051" y="744861"/>
                    <a:pt x="92440" y="721261"/>
                    <a:pt x="70485" y="698945"/>
                  </a:cubicBezTo>
                  <a:cubicBezTo>
                    <a:pt x="45770" y="674142"/>
                    <a:pt x="25703" y="645107"/>
                    <a:pt x="11240" y="613220"/>
                  </a:cubicBezTo>
                  <a:cubicBezTo>
                    <a:pt x="3834" y="596010"/>
                    <a:pt x="10" y="577472"/>
                    <a:pt x="0" y="558737"/>
                  </a:cubicBezTo>
                  <a:cubicBezTo>
                    <a:pt x="326" y="539354"/>
                    <a:pt x="5500" y="520362"/>
                    <a:pt x="15050" y="503492"/>
                  </a:cubicBezTo>
                  <a:cubicBezTo>
                    <a:pt x="34100" y="469487"/>
                    <a:pt x="62675" y="443960"/>
                    <a:pt x="81725" y="413957"/>
                  </a:cubicBezTo>
                  <a:cubicBezTo>
                    <a:pt x="91582" y="399575"/>
                    <a:pt x="98509" y="383392"/>
                    <a:pt x="102108" y="366332"/>
                  </a:cubicBezTo>
                  <a:cubicBezTo>
                    <a:pt x="105056" y="349841"/>
                    <a:pt x="105249" y="332975"/>
                    <a:pt x="102679" y="316421"/>
                  </a:cubicBezTo>
                  <a:cubicBezTo>
                    <a:pt x="97371" y="285695"/>
                    <a:pt x="87751" y="255874"/>
                    <a:pt x="74104" y="227838"/>
                  </a:cubicBezTo>
                  <a:cubicBezTo>
                    <a:pt x="62111" y="203028"/>
                    <a:pt x="51459" y="177591"/>
                    <a:pt x="42196" y="151638"/>
                  </a:cubicBezTo>
                  <a:cubicBezTo>
                    <a:pt x="25337" y="104013"/>
                    <a:pt x="30099" y="60008"/>
                    <a:pt x="42196" y="34481"/>
                  </a:cubicBezTo>
                  <a:cubicBezTo>
                    <a:pt x="46347" y="24553"/>
                    <a:pt x="52251" y="15455"/>
                    <a:pt x="59627" y="7620"/>
                  </a:cubicBezTo>
                  <a:cubicBezTo>
                    <a:pt x="62166" y="4814"/>
                    <a:pt x="64973" y="2261"/>
                    <a:pt x="68008" y="0"/>
                  </a:cubicBezTo>
                  <a:cubicBezTo>
                    <a:pt x="68008" y="0"/>
                    <a:pt x="65246" y="2762"/>
                    <a:pt x="60389" y="8287"/>
                  </a:cubicBezTo>
                  <a:cubicBezTo>
                    <a:pt x="53369" y="16387"/>
                    <a:pt x="47794" y="25634"/>
                    <a:pt x="43910" y="35624"/>
                  </a:cubicBezTo>
                  <a:cubicBezTo>
                    <a:pt x="32861" y="61055"/>
                    <a:pt x="28670" y="103727"/>
                    <a:pt x="45720" y="150876"/>
                  </a:cubicBezTo>
                  <a:cubicBezTo>
                    <a:pt x="55193" y="176493"/>
                    <a:pt x="65971" y="201608"/>
                    <a:pt x="78010" y="226123"/>
                  </a:cubicBezTo>
                  <a:cubicBezTo>
                    <a:pt x="92186" y="254419"/>
                    <a:pt x="102227" y="284604"/>
                    <a:pt x="107823" y="315754"/>
                  </a:cubicBezTo>
                  <a:cubicBezTo>
                    <a:pt x="110487" y="332844"/>
                    <a:pt x="110293" y="350257"/>
                    <a:pt x="107252" y="367284"/>
                  </a:cubicBezTo>
                  <a:cubicBezTo>
                    <a:pt x="103638" y="384996"/>
                    <a:pt x="96513" y="401805"/>
                    <a:pt x="86297" y="416719"/>
                  </a:cubicBezTo>
                  <a:cubicBezTo>
                    <a:pt x="66485" y="447389"/>
                    <a:pt x="38195" y="472916"/>
                    <a:pt x="19621" y="505968"/>
                  </a:cubicBezTo>
                  <a:cubicBezTo>
                    <a:pt x="10459" y="522144"/>
                    <a:pt x="5451" y="540340"/>
                    <a:pt x="5048" y="558927"/>
                  </a:cubicBezTo>
                  <a:cubicBezTo>
                    <a:pt x="4983" y="576959"/>
                    <a:pt x="8479" y="594827"/>
                    <a:pt x="15335" y="611505"/>
                  </a:cubicBezTo>
                  <a:cubicBezTo>
                    <a:pt x="29535" y="642949"/>
                    <a:pt x="49208" y="671621"/>
                    <a:pt x="73438" y="696182"/>
                  </a:cubicBezTo>
                  <a:cubicBezTo>
                    <a:pt x="95468" y="718664"/>
                    <a:pt x="116081" y="742490"/>
                    <a:pt x="135160" y="767525"/>
                  </a:cubicBezTo>
                  <a:cubicBezTo>
                    <a:pt x="151713" y="789790"/>
                    <a:pt x="163101" y="815462"/>
                    <a:pt x="168497" y="842677"/>
                  </a:cubicBezTo>
                  <a:cubicBezTo>
                    <a:pt x="175962" y="882211"/>
                    <a:pt x="170589" y="923096"/>
                    <a:pt x="153162" y="959358"/>
                  </a:cubicBezTo>
                  <a:cubicBezTo>
                    <a:pt x="148456" y="969093"/>
                    <a:pt x="142810" y="978345"/>
                    <a:pt x="136303" y="986981"/>
                  </a:cubicBezTo>
                  <a:lnTo>
                    <a:pt x="130969" y="993553"/>
                  </a:lnTo>
                  <a:close/>
                </a:path>
              </a:pathLst>
            </a:custGeom>
            <a:solidFill>
              <a:srgbClr val="455A64"/>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4743C8B-84D2-4500-92A8-1E9F753C3251}"/>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FF725E"/>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ABC6147-C091-4F79-B2FB-46A549D3C3F2}"/>
                </a:ext>
              </a:extLst>
            </p:cNvPr>
            <p:cNvSpPr/>
            <p:nvPr/>
          </p:nvSpPr>
          <p:spPr>
            <a:xfrm>
              <a:off x="6814185" y="5118341"/>
              <a:ext cx="862298" cy="960310"/>
            </a:xfrm>
            <a:custGeom>
              <a:avLst/>
              <a:gdLst>
                <a:gd name="connsiteX0" fmla="*/ 151257 w 862298"/>
                <a:gd name="connsiteY0" fmla="*/ 393192 h 960310"/>
                <a:gd name="connsiteX1" fmla="*/ 314515 w 862298"/>
                <a:gd name="connsiteY1" fmla="*/ 0 h 960310"/>
                <a:gd name="connsiteX2" fmla="*/ 862298 w 862298"/>
                <a:gd name="connsiteY2" fmla="*/ 250888 h 960310"/>
                <a:gd name="connsiteX3" fmla="*/ 556546 w 862298"/>
                <a:gd name="connsiteY3" fmla="*/ 960311 h 960310"/>
                <a:gd name="connsiteX4" fmla="*/ 0 w 862298"/>
                <a:gd name="connsiteY4" fmla="*/ 758000 h 960310"/>
                <a:gd name="connsiteX5" fmla="*/ 151257 w 862298"/>
                <a:gd name="connsiteY5" fmla="*/ 393192 h 9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298" h="960310">
                  <a:moveTo>
                    <a:pt x="151257" y="393192"/>
                  </a:moveTo>
                  <a:lnTo>
                    <a:pt x="314515" y="0"/>
                  </a:lnTo>
                  <a:lnTo>
                    <a:pt x="862298" y="250888"/>
                  </a:lnTo>
                  <a:lnTo>
                    <a:pt x="556546" y="960311"/>
                  </a:lnTo>
                  <a:lnTo>
                    <a:pt x="0" y="758000"/>
                  </a:lnTo>
                  <a:lnTo>
                    <a:pt x="151257" y="393192"/>
                  </a:lnTo>
                  <a:close/>
                </a:path>
              </a:pathLst>
            </a:custGeom>
            <a:solidFill>
              <a:srgbClr val="00000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873BD39-3B9F-4E9F-8368-F24DE961DB72}"/>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FF725E"/>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A923485-F4C3-4221-BFF9-DF7EDB646407}"/>
                </a:ext>
              </a:extLst>
            </p:cNvPr>
            <p:cNvSpPr/>
            <p:nvPr/>
          </p:nvSpPr>
          <p:spPr>
            <a:xfrm>
              <a:off x="7370730" y="5369229"/>
              <a:ext cx="411479" cy="748569"/>
            </a:xfrm>
            <a:custGeom>
              <a:avLst/>
              <a:gdLst>
                <a:gd name="connsiteX0" fmla="*/ 305752 w 411479"/>
                <a:gd name="connsiteY0" fmla="*/ 0 h 748569"/>
                <a:gd name="connsiteX1" fmla="*/ 0 w 411479"/>
                <a:gd name="connsiteY1" fmla="*/ 709422 h 748569"/>
                <a:gd name="connsiteX2" fmla="*/ 109918 w 411479"/>
                <a:gd name="connsiteY2" fmla="*/ 748570 h 748569"/>
                <a:gd name="connsiteX3" fmla="*/ 411480 w 411479"/>
                <a:gd name="connsiteY3" fmla="*/ 50768 h 748569"/>
                <a:gd name="connsiteX4" fmla="*/ 305752 w 411479"/>
                <a:gd name="connsiteY4" fmla="*/ 0 h 7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 h="748569">
                  <a:moveTo>
                    <a:pt x="305752" y="0"/>
                  </a:moveTo>
                  <a:lnTo>
                    <a:pt x="0" y="709422"/>
                  </a:lnTo>
                  <a:lnTo>
                    <a:pt x="109918" y="748570"/>
                  </a:lnTo>
                  <a:lnTo>
                    <a:pt x="411480" y="50768"/>
                  </a:lnTo>
                  <a:lnTo>
                    <a:pt x="305752" y="0"/>
                  </a:lnTo>
                  <a:close/>
                </a:path>
              </a:pathLst>
            </a:custGeom>
            <a:solidFill>
              <a:srgbClr val="000000"/>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A0F0C23-6F49-496F-88EB-6BB325A1ED2D}"/>
                </a:ext>
              </a:extLst>
            </p:cNvPr>
            <p:cNvSpPr/>
            <p:nvPr/>
          </p:nvSpPr>
          <p:spPr>
            <a:xfrm>
              <a:off x="7207853" y="5072525"/>
              <a:ext cx="548925" cy="315087"/>
            </a:xfrm>
            <a:custGeom>
              <a:avLst/>
              <a:gdLst>
                <a:gd name="connsiteX0" fmla="*/ 0 w 548925"/>
                <a:gd name="connsiteY0" fmla="*/ 75152 h 315087"/>
                <a:gd name="connsiteX1" fmla="*/ 37433 w 548925"/>
                <a:gd name="connsiteY1" fmla="*/ 0 h 315087"/>
                <a:gd name="connsiteX2" fmla="*/ 548926 w 548925"/>
                <a:gd name="connsiteY2" fmla="*/ 248221 h 315087"/>
                <a:gd name="connsiteX3" fmla="*/ 522827 w 548925"/>
                <a:gd name="connsiteY3" fmla="*/ 315087 h 315087"/>
                <a:gd name="connsiteX4" fmla="*/ 0 w 548925"/>
                <a:gd name="connsiteY4" fmla="*/ 75152 h 3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925" h="315087">
                  <a:moveTo>
                    <a:pt x="0" y="75152"/>
                  </a:moveTo>
                  <a:lnTo>
                    <a:pt x="37433" y="0"/>
                  </a:lnTo>
                  <a:lnTo>
                    <a:pt x="548926" y="248221"/>
                  </a:lnTo>
                  <a:lnTo>
                    <a:pt x="522827" y="315087"/>
                  </a:lnTo>
                  <a:lnTo>
                    <a:pt x="0" y="75152"/>
                  </a:lnTo>
                  <a:close/>
                </a:path>
              </a:pathLst>
            </a:custGeom>
            <a:solidFill>
              <a:srgbClr val="E0E0E0"/>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1C0E25F-D7EA-4082-9CF1-B61DAABF5B62}"/>
                </a:ext>
              </a:extLst>
            </p:cNvPr>
            <p:cNvSpPr/>
            <p:nvPr/>
          </p:nvSpPr>
          <p:spPr>
            <a:xfrm>
              <a:off x="7150417" y="5094338"/>
              <a:ext cx="598455" cy="304609"/>
            </a:xfrm>
            <a:custGeom>
              <a:avLst/>
              <a:gdLst>
                <a:gd name="connsiteX0" fmla="*/ 0 w 598455"/>
                <a:gd name="connsiteY0" fmla="*/ 34004 h 304609"/>
                <a:gd name="connsiteX1" fmla="*/ 14764 w 598455"/>
                <a:gd name="connsiteY1" fmla="*/ 0 h 304609"/>
                <a:gd name="connsiteX2" fmla="*/ 598456 w 598455"/>
                <a:gd name="connsiteY2" fmla="*/ 274891 h 304609"/>
                <a:gd name="connsiteX3" fmla="*/ 587788 w 598455"/>
                <a:gd name="connsiteY3" fmla="*/ 304610 h 304609"/>
                <a:gd name="connsiteX4" fmla="*/ 0 w 598455"/>
                <a:gd name="connsiteY4" fmla="*/ 34004 h 30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55" h="304609">
                  <a:moveTo>
                    <a:pt x="0" y="34004"/>
                  </a:moveTo>
                  <a:lnTo>
                    <a:pt x="14764" y="0"/>
                  </a:lnTo>
                  <a:lnTo>
                    <a:pt x="598456" y="274891"/>
                  </a:lnTo>
                  <a:lnTo>
                    <a:pt x="587788" y="304610"/>
                  </a:lnTo>
                  <a:lnTo>
                    <a:pt x="0" y="34004"/>
                  </a:lnTo>
                  <a:close/>
                </a:path>
              </a:pathLst>
            </a:custGeom>
            <a:solidFill>
              <a:srgbClr val="FAFAF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D09D31-CEAC-46CE-9C13-36859556F1BA}"/>
                </a:ext>
              </a:extLst>
            </p:cNvPr>
            <p:cNvSpPr/>
            <p:nvPr/>
          </p:nvSpPr>
          <p:spPr>
            <a:xfrm>
              <a:off x="7487767" y="5510102"/>
              <a:ext cx="201790" cy="480731"/>
            </a:xfrm>
            <a:custGeom>
              <a:avLst/>
              <a:gdLst>
                <a:gd name="connsiteX0" fmla="*/ 201765 w 201790"/>
                <a:gd name="connsiteY0" fmla="*/ 2 h 480731"/>
                <a:gd name="connsiteX1" fmla="*/ 103181 w 201790"/>
                <a:gd name="connsiteY1" fmla="*/ 241366 h 480731"/>
                <a:gd name="connsiteX2" fmla="*/ 25 w 201790"/>
                <a:gd name="connsiteY2" fmla="*/ 480729 h 480731"/>
                <a:gd name="connsiteX3" fmla="*/ 98609 w 201790"/>
                <a:gd name="connsiteY3" fmla="*/ 239366 h 480731"/>
                <a:gd name="connsiteX4" fmla="*/ 201765 w 201790"/>
                <a:gd name="connsiteY4" fmla="*/ 2 h 48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 h="480731">
                  <a:moveTo>
                    <a:pt x="201765" y="2"/>
                  </a:moveTo>
                  <a:cubicBezTo>
                    <a:pt x="203003" y="574"/>
                    <a:pt x="158903" y="108587"/>
                    <a:pt x="103181" y="241366"/>
                  </a:cubicBezTo>
                  <a:cubicBezTo>
                    <a:pt x="47460" y="374144"/>
                    <a:pt x="1264" y="481301"/>
                    <a:pt x="25" y="480729"/>
                  </a:cubicBezTo>
                  <a:cubicBezTo>
                    <a:pt x="-1213" y="480158"/>
                    <a:pt x="42888" y="372144"/>
                    <a:pt x="98609" y="239366"/>
                  </a:cubicBezTo>
                  <a:cubicBezTo>
                    <a:pt x="154331" y="106587"/>
                    <a:pt x="200527" y="-569"/>
                    <a:pt x="201765" y="2"/>
                  </a:cubicBezTo>
                  <a:close/>
                </a:path>
              </a:pathLst>
            </a:custGeom>
            <a:solidFill>
              <a:srgbClr val="FFFFFF"/>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ABE45FE-F88A-43E8-B1DD-D5352DC8740E}"/>
                </a:ext>
              </a:extLst>
            </p:cNvPr>
            <p:cNvSpPr/>
            <p:nvPr/>
          </p:nvSpPr>
          <p:spPr>
            <a:xfrm>
              <a:off x="7081647" y="5278361"/>
              <a:ext cx="476154" cy="411479"/>
            </a:xfrm>
            <a:custGeom>
              <a:avLst/>
              <a:gdLst>
                <a:gd name="connsiteX0" fmla="*/ 103537 w 476154"/>
                <a:gd name="connsiteY0" fmla="*/ 0 h 411479"/>
                <a:gd name="connsiteX1" fmla="*/ 105156 w 476154"/>
                <a:gd name="connsiteY1" fmla="*/ 667 h 411479"/>
                <a:gd name="connsiteX2" fmla="*/ 110299 w 476154"/>
                <a:gd name="connsiteY2" fmla="*/ 2857 h 411479"/>
                <a:gd name="connsiteX3" fmla="*/ 130397 w 476154"/>
                <a:gd name="connsiteY3" fmla="*/ 11716 h 411479"/>
                <a:gd name="connsiteX4" fmla="*/ 206597 w 476154"/>
                <a:gd name="connsiteY4" fmla="*/ 45625 h 411479"/>
                <a:gd name="connsiteX5" fmla="*/ 474154 w 476154"/>
                <a:gd name="connsiteY5" fmla="*/ 166021 h 411479"/>
                <a:gd name="connsiteX6" fmla="*/ 476155 w 476154"/>
                <a:gd name="connsiteY6" fmla="*/ 166973 h 411479"/>
                <a:gd name="connsiteX7" fmla="*/ 475298 w 476154"/>
                <a:gd name="connsiteY7" fmla="*/ 169069 h 411479"/>
                <a:gd name="connsiteX8" fmla="*/ 370523 w 476154"/>
                <a:gd name="connsiteY8" fmla="*/ 409289 h 411479"/>
                <a:gd name="connsiteX9" fmla="*/ 369570 w 476154"/>
                <a:gd name="connsiteY9" fmla="*/ 411480 h 411479"/>
                <a:gd name="connsiteX10" fmla="*/ 367284 w 476154"/>
                <a:gd name="connsiteY10" fmla="*/ 410527 h 411479"/>
                <a:gd name="connsiteX11" fmla="*/ 366617 w 476154"/>
                <a:gd name="connsiteY11" fmla="*/ 410527 h 411479"/>
                <a:gd name="connsiteX12" fmla="*/ 1810 w 476154"/>
                <a:gd name="connsiteY12" fmla="*/ 255175 h 411479"/>
                <a:gd name="connsiteX13" fmla="*/ 0 w 476154"/>
                <a:gd name="connsiteY13" fmla="*/ 254413 h 411479"/>
                <a:gd name="connsiteX14" fmla="*/ 762 w 476154"/>
                <a:gd name="connsiteY14" fmla="*/ 252603 h 411479"/>
                <a:gd name="connsiteX15" fmla="*/ 75628 w 476154"/>
                <a:gd name="connsiteY15" fmla="*/ 68104 h 411479"/>
                <a:gd name="connsiteX16" fmla="*/ 96393 w 476154"/>
                <a:gd name="connsiteY16" fmla="*/ 17621 h 411479"/>
                <a:gd name="connsiteX17" fmla="*/ 101822 w 476154"/>
                <a:gd name="connsiteY17" fmla="*/ 4572 h 411479"/>
                <a:gd name="connsiteX18" fmla="*/ 103822 w 476154"/>
                <a:gd name="connsiteY18" fmla="*/ 285 h 411479"/>
                <a:gd name="connsiteX19" fmla="*/ 102108 w 476154"/>
                <a:gd name="connsiteY19" fmla="*/ 5143 h 411479"/>
                <a:gd name="connsiteX20" fmla="*/ 96869 w 476154"/>
                <a:gd name="connsiteY20" fmla="*/ 18669 h 411479"/>
                <a:gd name="connsiteX21" fmla="*/ 76962 w 476154"/>
                <a:gd name="connsiteY21" fmla="*/ 70009 h 411479"/>
                <a:gd name="connsiteX22" fmla="*/ 4381 w 476154"/>
                <a:gd name="connsiteY22" fmla="*/ 254032 h 411479"/>
                <a:gd name="connsiteX23" fmla="*/ 3334 w 476154"/>
                <a:gd name="connsiteY23" fmla="*/ 251460 h 411479"/>
                <a:gd name="connsiteX24" fmla="*/ 368522 w 476154"/>
                <a:gd name="connsiteY24" fmla="*/ 405955 h 411479"/>
                <a:gd name="connsiteX25" fmla="*/ 369189 w 476154"/>
                <a:gd name="connsiteY25" fmla="*/ 405955 h 411479"/>
                <a:gd name="connsiteX26" fmla="*/ 365950 w 476154"/>
                <a:gd name="connsiteY26" fmla="*/ 407289 h 411479"/>
                <a:gd name="connsiteX27" fmla="*/ 471297 w 476154"/>
                <a:gd name="connsiteY27" fmla="*/ 167164 h 411479"/>
                <a:gd name="connsiteX28" fmla="*/ 472440 w 476154"/>
                <a:gd name="connsiteY28" fmla="*/ 170212 h 411479"/>
                <a:gd name="connsiteX29" fmla="*/ 207359 w 476154"/>
                <a:gd name="connsiteY29" fmla="*/ 48387 h 411479"/>
                <a:gd name="connsiteX30" fmla="*/ 131159 w 476154"/>
                <a:gd name="connsiteY30" fmla="*/ 13049 h 411479"/>
                <a:gd name="connsiteX31" fmla="*/ 110776 w 476154"/>
                <a:gd name="connsiteY31" fmla="*/ 3524 h 411479"/>
                <a:gd name="connsiteX32" fmla="*/ 105537 w 476154"/>
                <a:gd name="connsiteY32" fmla="*/ 952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154" h="411479">
                  <a:moveTo>
                    <a:pt x="103537" y="0"/>
                  </a:moveTo>
                  <a:lnTo>
                    <a:pt x="105156" y="667"/>
                  </a:lnTo>
                  <a:lnTo>
                    <a:pt x="110299" y="2857"/>
                  </a:lnTo>
                  <a:lnTo>
                    <a:pt x="130397" y="11716"/>
                  </a:lnTo>
                  <a:lnTo>
                    <a:pt x="206597" y="45625"/>
                  </a:lnTo>
                  <a:lnTo>
                    <a:pt x="474154" y="166021"/>
                  </a:lnTo>
                  <a:lnTo>
                    <a:pt x="476155" y="166973"/>
                  </a:lnTo>
                  <a:lnTo>
                    <a:pt x="475298" y="169069"/>
                  </a:lnTo>
                  <a:cubicBezTo>
                    <a:pt x="443103" y="242697"/>
                    <a:pt x="407575" y="323945"/>
                    <a:pt x="370523" y="409289"/>
                  </a:cubicBezTo>
                  <a:lnTo>
                    <a:pt x="369570" y="411480"/>
                  </a:lnTo>
                  <a:lnTo>
                    <a:pt x="367284" y="410527"/>
                  </a:lnTo>
                  <a:lnTo>
                    <a:pt x="366617" y="410527"/>
                  </a:lnTo>
                  <a:lnTo>
                    <a:pt x="1810" y="255175"/>
                  </a:lnTo>
                  <a:lnTo>
                    <a:pt x="0" y="254413"/>
                  </a:lnTo>
                  <a:lnTo>
                    <a:pt x="762" y="252603"/>
                  </a:lnTo>
                  <a:cubicBezTo>
                    <a:pt x="31909" y="175641"/>
                    <a:pt x="57912" y="112490"/>
                    <a:pt x="75628" y="68104"/>
                  </a:cubicBezTo>
                  <a:cubicBezTo>
                    <a:pt x="84487" y="46482"/>
                    <a:pt x="91535" y="29527"/>
                    <a:pt x="96393" y="17621"/>
                  </a:cubicBezTo>
                  <a:lnTo>
                    <a:pt x="101822" y="4572"/>
                  </a:lnTo>
                  <a:cubicBezTo>
                    <a:pt x="102359" y="3086"/>
                    <a:pt x="103028" y="1651"/>
                    <a:pt x="103822" y="285"/>
                  </a:cubicBezTo>
                  <a:cubicBezTo>
                    <a:pt x="103822" y="286"/>
                    <a:pt x="103251" y="2000"/>
                    <a:pt x="102108" y="5143"/>
                  </a:cubicBezTo>
                  <a:cubicBezTo>
                    <a:pt x="100965" y="8287"/>
                    <a:pt x="99060" y="12954"/>
                    <a:pt x="96869" y="18669"/>
                  </a:cubicBezTo>
                  <a:cubicBezTo>
                    <a:pt x="92202" y="30766"/>
                    <a:pt x="85534" y="48006"/>
                    <a:pt x="76962" y="70009"/>
                  </a:cubicBezTo>
                  <a:cubicBezTo>
                    <a:pt x="59531" y="114205"/>
                    <a:pt x="34671" y="177355"/>
                    <a:pt x="4381" y="254032"/>
                  </a:cubicBezTo>
                  <a:lnTo>
                    <a:pt x="3334" y="251460"/>
                  </a:lnTo>
                  <a:lnTo>
                    <a:pt x="368522" y="405955"/>
                  </a:lnTo>
                  <a:lnTo>
                    <a:pt x="369189" y="405955"/>
                  </a:lnTo>
                  <a:lnTo>
                    <a:pt x="365950" y="407289"/>
                  </a:lnTo>
                  <a:cubicBezTo>
                    <a:pt x="403384" y="322040"/>
                    <a:pt x="439007" y="240887"/>
                    <a:pt x="471297" y="167164"/>
                  </a:cubicBezTo>
                  <a:lnTo>
                    <a:pt x="472440" y="170212"/>
                  </a:lnTo>
                  <a:lnTo>
                    <a:pt x="207359" y="48387"/>
                  </a:lnTo>
                  <a:lnTo>
                    <a:pt x="131159" y="13049"/>
                  </a:lnTo>
                  <a:lnTo>
                    <a:pt x="110776" y="3524"/>
                  </a:lnTo>
                  <a:lnTo>
                    <a:pt x="105537" y="952"/>
                  </a:lnTo>
                  <a:close/>
                </a:path>
              </a:pathLst>
            </a:custGeom>
            <a:solidFill>
              <a:srgbClr val="FFFFFF"/>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D6D0E90-5E17-4569-9F8C-715EE896E147}"/>
                </a:ext>
              </a:extLst>
            </p:cNvPr>
            <p:cNvSpPr/>
            <p:nvPr/>
          </p:nvSpPr>
          <p:spPr>
            <a:xfrm>
              <a:off x="7111650" y="5453525"/>
              <a:ext cx="349186" cy="144970"/>
            </a:xfrm>
            <a:custGeom>
              <a:avLst/>
              <a:gdLst>
                <a:gd name="connsiteX0" fmla="*/ 349186 w 349186"/>
                <a:gd name="connsiteY0" fmla="*/ 144971 h 144970"/>
                <a:gd name="connsiteX1" fmla="*/ 345757 w 349186"/>
                <a:gd name="connsiteY1" fmla="*/ 137351 h 144970"/>
                <a:gd name="connsiteX2" fmla="*/ 337376 w 349186"/>
                <a:gd name="connsiteY2" fmla="*/ 115348 h 144970"/>
                <a:gd name="connsiteX3" fmla="*/ 308229 w 349186"/>
                <a:gd name="connsiteY3" fmla="*/ 36004 h 144970"/>
                <a:gd name="connsiteX4" fmla="*/ 310896 w 349186"/>
                <a:gd name="connsiteY4" fmla="*/ 37338 h 144970"/>
                <a:gd name="connsiteX5" fmla="*/ 208502 w 349186"/>
                <a:gd name="connsiteY5" fmla="*/ 70866 h 144970"/>
                <a:gd name="connsiteX6" fmla="*/ 206597 w 349186"/>
                <a:gd name="connsiteY6" fmla="*/ 71438 h 144970"/>
                <a:gd name="connsiteX7" fmla="*/ 205550 w 349186"/>
                <a:gd name="connsiteY7" fmla="*/ 69818 h 144970"/>
                <a:gd name="connsiteX8" fmla="*/ 196882 w 349186"/>
                <a:gd name="connsiteY8" fmla="*/ 56007 h 144970"/>
                <a:gd name="connsiteX9" fmla="*/ 165449 w 349186"/>
                <a:gd name="connsiteY9" fmla="*/ 3810 h 144970"/>
                <a:gd name="connsiteX10" fmla="*/ 168402 w 349186"/>
                <a:gd name="connsiteY10" fmla="*/ 4858 h 144970"/>
                <a:gd name="connsiteX11" fmla="*/ 48101 w 349186"/>
                <a:gd name="connsiteY11" fmla="*/ 51245 h 144970"/>
                <a:gd name="connsiteX12" fmla="*/ 12954 w 349186"/>
                <a:gd name="connsiteY12" fmla="*/ 64294 h 144970"/>
                <a:gd name="connsiteX13" fmla="*/ 0 w 349186"/>
                <a:gd name="connsiteY13" fmla="*/ 68485 h 144970"/>
                <a:gd name="connsiteX14" fmla="*/ 12287 w 349186"/>
                <a:gd name="connsiteY14" fmla="*/ 62770 h 144970"/>
                <a:gd name="connsiteX15" fmla="*/ 46958 w 349186"/>
                <a:gd name="connsiteY15" fmla="*/ 48387 h 144970"/>
                <a:gd name="connsiteX16" fmla="*/ 166592 w 349186"/>
                <a:gd name="connsiteY16" fmla="*/ 762 h 144970"/>
                <a:gd name="connsiteX17" fmla="*/ 168497 w 349186"/>
                <a:gd name="connsiteY17" fmla="*/ 0 h 144970"/>
                <a:gd name="connsiteX18" fmla="*/ 169545 w 349186"/>
                <a:gd name="connsiteY18" fmla="*/ 1714 h 144970"/>
                <a:gd name="connsiteX19" fmla="*/ 201549 w 349186"/>
                <a:gd name="connsiteY19" fmla="*/ 53435 h 144970"/>
                <a:gd name="connsiteX20" fmla="*/ 210312 w 349186"/>
                <a:gd name="connsiteY20" fmla="*/ 67532 h 144970"/>
                <a:gd name="connsiteX21" fmla="*/ 207455 w 349186"/>
                <a:gd name="connsiteY21" fmla="*/ 66485 h 144970"/>
                <a:gd name="connsiteX22" fmla="*/ 310039 w 349186"/>
                <a:gd name="connsiteY22" fmla="*/ 33623 h 144970"/>
                <a:gd name="connsiteX23" fmla="*/ 312039 w 349186"/>
                <a:gd name="connsiteY23" fmla="*/ 33052 h 144970"/>
                <a:gd name="connsiteX24" fmla="*/ 312706 w 349186"/>
                <a:gd name="connsiteY24" fmla="*/ 34957 h 144970"/>
                <a:gd name="connsiteX25" fmla="*/ 340138 w 349186"/>
                <a:gd name="connsiteY25" fmla="*/ 114871 h 144970"/>
                <a:gd name="connsiteX26" fmla="*/ 347472 w 349186"/>
                <a:gd name="connsiteY26" fmla="*/ 137351 h 144970"/>
                <a:gd name="connsiteX27" fmla="*/ 349186 w 349186"/>
                <a:gd name="connsiteY27" fmla="*/ 144971 h 14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9186" h="144970">
                  <a:moveTo>
                    <a:pt x="349186" y="144971"/>
                  </a:moveTo>
                  <a:cubicBezTo>
                    <a:pt x="347772" y="142562"/>
                    <a:pt x="346622" y="140007"/>
                    <a:pt x="345757" y="137351"/>
                  </a:cubicBezTo>
                  <a:lnTo>
                    <a:pt x="337376" y="115348"/>
                  </a:lnTo>
                  <a:cubicBezTo>
                    <a:pt x="330041" y="95536"/>
                    <a:pt x="320135" y="68389"/>
                    <a:pt x="308229" y="36004"/>
                  </a:cubicBezTo>
                  <a:lnTo>
                    <a:pt x="310896" y="37338"/>
                  </a:lnTo>
                  <a:lnTo>
                    <a:pt x="208502" y="70866"/>
                  </a:lnTo>
                  <a:lnTo>
                    <a:pt x="206597" y="71438"/>
                  </a:lnTo>
                  <a:lnTo>
                    <a:pt x="205550" y="69818"/>
                  </a:lnTo>
                  <a:lnTo>
                    <a:pt x="196882" y="56007"/>
                  </a:lnTo>
                  <a:lnTo>
                    <a:pt x="165449" y="3810"/>
                  </a:lnTo>
                  <a:lnTo>
                    <a:pt x="168402" y="4858"/>
                  </a:lnTo>
                  <a:lnTo>
                    <a:pt x="48101" y="51245"/>
                  </a:lnTo>
                  <a:lnTo>
                    <a:pt x="12954" y="64294"/>
                  </a:lnTo>
                  <a:cubicBezTo>
                    <a:pt x="8755" y="66036"/>
                    <a:pt x="4423" y="67438"/>
                    <a:pt x="0" y="68485"/>
                  </a:cubicBezTo>
                  <a:cubicBezTo>
                    <a:pt x="3934" y="66251"/>
                    <a:pt x="8044" y="64339"/>
                    <a:pt x="12287" y="62770"/>
                  </a:cubicBezTo>
                  <a:lnTo>
                    <a:pt x="46958" y="48387"/>
                  </a:lnTo>
                  <a:lnTo>
                    <a:pt x="166592" y="762"/>
                  </a:lnTo>
                  <a:lnTo>
                    <a:pt x="168497" y="0"/>
                  </a:lnTo>
                  <a:lnTo>
                    <a:pt x="169545" y="1714"/>
                  </a:lnTo>
                  <a:lnTo>
                    <a:pt x="201549" y="53435"/>
                  </a:lnTo>
                  <a:cubicBezTo>
                    <a:pt x="204502" y="58293"/>
                    <a:pt x="207550" y="62960"/>
                    <a:pt x="210312" y="67532"/>
                  </a:cubicBezTo>
                  <a:lnTo>
                    <a:pt x="207455" y="66485"/>
                  </a:lnTo>
                  <a:lnTo>
                    <a:pt x="310039" y="33623"/>
                  </a:lnTo>
                  <a:lnTo>
                    <a:pt x="312039" y="33052"/>
                  </a:lnTo>
                  <a:lnTo>
                    <a:pt x="312706" y="34957"/>
                  </a:lnTo>
                  <a:lnTo>
                    <a:pt x="340138" y="114871"/>
                  </a:lnTo>
                  <a:cubicBezTo>
                    <a:pt x="343186" y="124396"/>
                    <a:pt x="345567" y="131540"/>
                    <a:pt x="347472" y="137351"/>
                  </a:cubicBezTo>
                  <a:cubicBezTo>
                    <a:pt x="348263" y="139836"/>
                    <a:pt x="348837" y="142386"/>
                    <a:pt x="349186" y="144971"/>
                  </a:cubicBezTo>
                  <a:close/>
                </a:path>
              </a:pathLst>
            </a:custGeom>
            <a:solidFill>
              <a:srgbClr val="FFFFFF"/>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779DB69-5FEA-4A01-98D2-6345E44F1013}"/>
                </a:ext>
              </a:extLst>
            </p:cNvPr>
            <p:cNvSpPr/>
            <p:nvPr/>
          </p:nvSpPr>
          <p:spPr>
            <a:xfrm>
              <a:off x="7316519" y="5419973"/>
              <a:ext cx="44775" cy="45739"/>
            </a:xfrm>
            <a:custGeom>
              <a:avLst/>
              <a:gdLst>
                <a:gd name="connsiteX0" fmla="*/ 44305 w 44775"/>
                <a:gd name="connsiteY0" fmla="*/ 22884 h 45739"/>
                <a:gd name="connsiteX1" fmla="*/ 42686 w 44775"/>
                <a:gd name="connsiteY1" fmla="*/ 18026 h 45739"/>
                <a:gd name="connsiteX2" fmla="*/ 35066 w 44775"/>
                <a:gd name="connsiteY2" fmla="*/ 7739 h 45739"/>
                <a:gd name="connsiteX3" fmla="*/ 17254 w 44775"/>
                <a:gd name="connsiteY3" fmla="*/ 5548 h 45739"/>
                <a:gd name="connsiteX4" fmla="*/ 6587 w 44775"/>
                <a:gd name="connsiteY4" fmla="*/ 29552 h 45739"/>
                <a:gd name="connsiteX5" fmla="*/ 17254 w 44775"/>
                <a:gd name="connsiteY5" fmla="*/ 40220 h 45739"/>
                <a:gd name="connsiteX6" fmla="*/ 35066 w 44775"/>
                <a:gd name="connsiteY6" fmla="*/ 37934 h 45739"/>
                <a:gd name="connsiteX7" fmla="*/ 42686 w 44775"/>
                <a:gd name="connsiteY7" fmla="*/ 27647 h 45739"/>
                <a:gd name="connsiteX8" fmla="*/ 44305 w 44775"/>
                <a:gd name="connsiteY8" fmla="*/ 22884 h 45739"/>
                <a:gd name="connsiteX9" fmla="*/ 44305 w 44775"/>
                <a:gd name="connsiteY9" fmla="*/ 28123 h 45739"/>
                <a:gd name="connsiteX10" fmla="*/ 36876 w 44775"/>
                <a:gd name="connsiteY10" fmla="*/ 40696 h 45739"/>
                <a:gd name="connsiteX11" fmla="*/ 15445 w 44775"/>
                <a:gd name="connsiteY11" fmla="*/ 44506 h 45739"/>
                <a:gd name="connsiteX12" fmla="*/ 1245 w 44775"/>
                <a:gd name="connsiteY12" fmla="*/ 15462 h 45739"/>
                <a:gd name="connsiteX13" fmla="*/ 15445 w 44775"/>
                <a:gd name="connsiteY13" fmla="*/ 1262 h 45739"/>
                <a:gd name="connsiteX14" fmla="*/ 36876 w 44775"/>
                <a:gd name="connsiteY14" fmla="*/ 4977 h 45739"/>
                <a:gd name="connsiteX15" fmla="*/ 44305 w 44775"/>
                <a:gd name="connsiteY15" fmla="*/ 17550 h 45739"/>
                <a:gd name="connsiteX16" fmla="*/ 44305 w 44775"/>
                <a:gd name="connsiteY16" fmla="*/ 22884 h 4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75" h="45739">
                  <a:moveTo>
                    <a:pt x="44305" y="22884"/>
                  </a:moveTo>
                  <a:cubicBezTo>
                    <a:pt x="44305" y="22884"/>
                    <a:pt x="43734" y="20979"/>
                    <a:pt x="42686" y="18026"/>
                  </a:cubicBezTo>
                  <a:cubicBezTo>
                    <a:pt x="41254" y="13901"/>
                    <a:pt x="38595" y="10312"/>
                    <a:pt x="35066" y="7739"/>
                  </a:cubicBezTo>
                  <a:cubicBezTo>
                    <a:pt x="29866" y="4083"/>
                    <a:pt x="23185" y="3261"/>
                    <a:pt x="17254" y="5548"/>
                  </a:cubicBezTo>
                  <a:cubicBezTo>
                    <a:pt x="7680" y="9231"/>
                    <a:pt x="2904" y="19978"/>
                    <a:pt x="6587" y="29552"/>
                  </a:cubicBezTo>
                  <a:cubicBezTo>
                    <a:pt x="8474" y="34457"/>
                    <a:pt x="12350" y="38333"/>
                    <a:pt x="17254" y="40220"/>
                  </a:cubicBezTo>
                  <a:cubicBezTo>
                    <a:pt x="23201" y="42479"/>
                    <a:pt x="29883" y="41622"/>
                    <a:pt x="35066" y="37934"/>
                  </a:cubicBezTo>
                  <a:cubicBezTo>
                    <a:pt x="38622" y="35388"/>
                    <a:pt x="41287" y="31790"/>
                    <a:pt x="42686" y="27647"/>
                  </a:cubicBezTo>
                  <a:cubicBezTo>
                    <a:pt x="43734" y="24694"/>
                    <a:pt x="43829" y="22884"/>
                    <a:pt x="44305" y="22884"/>
                  </a:cubicBezTo>
                  <a:cubicBezTo>
                    <a:pt x="44782" y="22884"/>
                    <a:pt x="45067" y="24694"/>
                    <a:pt x="44305" y="28123"/>
                  </a:cubicBezTo>
                  <a:cubicBezTo>
                    <a:pt x="43417" y="33069"/>
                    <a:pt x="40780" y="37531"/>
                    <a:pt x="36876" y="40696"/>
                  </a:cubicBezTo>
                  <a:cubicBezTo>
                    <a:pt x="30880" y="45605"/>
                    <a:pt x="22765" y="47048"/>
                    <a:pt x="15445" y="44506"/>
                  </a:cubicBezTo>
                  <a:cubicBezTo>
                    <a:pt x="3503" y="40407"/>
                    <a:pt x="-2854" y="27404"/>
                    <a:pt x="1245" y="15462"/>
                  </a:cubicBezTo>
                  <a:cubicBezTo>
                    <a:pt x="3534" y="8792"/>
                    <a:pt x="8774" y="3552"/>
                    <a:pt x="15445" y="1262"/>
                  </a:cubicBezTo>
                  <a:cubicBezTo>
                    <a:pt x="22749" y="-1306"/>
                    <a:pt x="30862" y="100"/>
                    <a:pt x="36876" y="4977"/>
                  </a:cubicBezTo>
                  <a:cubicBezTo>
                    <a:pt x="40761" y="8158"/>
                    <a:pt x="43393" y="12613"/>
                    <a:pt x="44305" y="17550"/>
                  </a:cubicBezTo>
                  <a:cubicBezTo>
                    <a:pt x="45067" y="20503"/>
                    <a:pt x="44591" y="22884"/>
                    <a:pt x="44305" y="22884"/>
                  </a:cubicBezTo>
                  <a:close/>
                </a:path>
              </a:pathLst>
            </a:custGeom>
            <a:solidFill>
              <a:srgbClr val="FFFFFF"/>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418CFDB-86B0-493E-AC9D-892108A55530}"/>
                </a:ext>
              </a:extLst>
            </p:cNvPr>
            <p:cNvSpPr/>
            <p:nvPr/>
          </p:nvSpPr>
          <p:spPr>
            <a:xfrm>
              <a:off x="7440453" y="5295986"/>
              <a:ext cx="190500" cy="221165"/>
            </a:xfrm>
            <a:custGeom>
              <a:avLst/>
              <a:gdLst>
                <a:gd name="connsiteX0" fmla="*/ 190500 w 190500"/>
                <a:gd name="connsiteY0" fmla="*/ 53145 h 221165"/>
                <a:gd name="connsiteX1" fmla="*/ 85725 w 190500"/>
                <a:gd name="connsiteY1" fmla="*/ 5044 h 221165"/>
                <a:gd name="connsiteX2" fmla="*/ 0 w 190500"/>
                <a:gd name="connsiteY2" fmla="*/ 193543 h 221165"/>
                <a:gd name="connsiteX3" fmla="*/ 38100 w 190500"/>
                <a:gd name="connsiteY3" fmla="*/ 181447 h 221165"/>
                <a:gd name="connsiteX4" fmla="*/ 61913 w 190500"/>
                <a:gd name="connsiteY4" fmla="*/ 221166 h 221165"/>
                <a:gd name="connsiteX5" fmla="*/ 149828 w 190500"/>
                <a:gd name="connsiteY5" fmla="*/ 35143 h 2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21165">
                  <a:moveTo>
                    <a:pt x="190500" y="53145"/>
                  </a:moveTo>
                  <a:cubicBezTo>
                    <a:pt x="190500" y="53145"/>
                    <a:pt x="153162" y="-19435"/>
                    <a:pt x="85725" y="5044"/>
                  </a:cubicBezTo>
                  <a:cubicBezTo>
                    <a:pt x="59341" y="14569"/>
                    <a:pt x="0" y="193543"/>
                    <a:pt x="0" y="193543"/>
                  </a:cubicBezTo>
                  <a:lnTo>
                    <a:pt x="38100" y="181447"/>
                  </a:lnTo>
                  <a:lnTo>
                    <a:pt x="61913" y="221166"/>
                  </a:lnTo>
                  <a:cubicBezTo>
                    <a:pt x="61913" y="221166"/>
                    <a:pt x="138113" y="33524"/>
                    <a:pt x="149828" y="35143"/>
                  </a:cubicBezTo>
                  <a:close/>
                </a:path>
              </a:pathLst>
            </a:custGeom>
            <a:solidFill>
              <a:srgbClr val="FF725E"/>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674D9-82BB-4E6A-B645-720006B5E2E3}"/>
                </a:ext>
              </a:extLst>
            </p:cNvPr>
            <p:cNvSpPr/>
            <p:nvPr/>
          </p:nvSpPr>
          <p:spPr>
            <a:xfrm>
              <a:off x="7045261" y="5585637"/>
              <a:ext cx="400240" cy="157924"/>
            </a:xfrm>
            <a:custGeom>
              <a:avLst/>
              <a:gdLst>
                <a:gd name="connsiteX0" fmla="*/ 400240 w 400240"/>
                <a:gd name="connsiteY0" fmla="*/ 157924 h 157924"/>
                <a:gd name="connsiteX1" fmla="*/ 384238 w 400240"/>
                <a:gd name="connsiteY1" fmla="*/ 152495 h 157924"/>
                <a:gd name="connsiteX2" fmla="*/ 340995 w 400240"/>
                <a:gd name="connsiteY2" fmla="*/ 136302 h 157924"/>
                <a:gd name="connsiteX3" fmla="*/ 199168 w 400240"/>
                <a:gd name="connsiteY3" fmla="*/ 81153 h 157924"/>
                <a:gd name="connsiteX4" fmla="*/ 57817 w 400240"/>
                <a:gd name="connsiteY4" fmla="*/ 24669 h 157924"/>
                <a:gd name="connsiteX5" fmla="*/ 15240 w 400240"/>
                <a:gd name="connsiteY5" fmla="*/ 7048 h 157924"/>
                <a:gd name="connsiteX6" fmla="*/ 0 w 400240"/>
                <a:gd name="connsiteY6" fmla="*/ 0 h 157924"/>
                <a:gd name="connsiteX7" fmla="*/ 16097 w 400240"/>
                <a:gd name="connsiteY7" fmla="*/ 5334 h 157924"/>
                <a:gd name="connsiteX8" fmla="*/ 59341 w 400240"/>
                <a:gd name="connsiteY8" fmla="*/ 21526 h 157924"/>
                <a:gd name="connsiteX9" fmla="*/ 201168 w 400240"/>
                <a:gd name="connsiteY9" fmla="*/ 76676 h 157924"/>
                <a:gd name="connsiteX10" fmla="*/ 342329 w 400240"/>
                <a:gd name="connsiteY10" fmla="*/ 133064 h 157924"/>
                <a:gd name="connsiteX11" fmla="*/ 384905 w 400240"/>
                <a:gd name="connsiteY11" fmla="*/ 150685 h 157924"/>
                <a:gd name="connsiteX12" fmla="*/ 400241 w 400240"/>
                <a:gd name="connsiteY12" fmla="*/ 157924 h 1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240" h="157924">
                  <a:moveTo>
                    <a:pt x="400240" y="157924"/>
                  </a:moveTo>
                  <a:cubicBezTo>
                    <a:pt x="394780" y="156512"/>
                    <a:pt x="389431" y="154697"/>
                    <a:pt x="384238" y="152495"/>
                  </a:cubicBezTo>
                  <a:lnTo>
                    <a:pt x="340995" y="136302"/>
                  </a:lnTo>
                  <a:cubicBezTo>
                    <a:pt x="304609" y="122491"/>
                    <a:pt x="254413" y="102965"/>
                    <a:pt x="199168" y="81153"/>
                  </a:cubicBezTo>
                  <a:cubicBezTo>
                    <a:pt x="143923" y="59341"/>
                    <a:pt x="94393" y="39433"/>
                    <a:pt x="57817" y="24669"/>
                  </a:cubicBezTo>
                  <a:lnTo>
                    <a:pt x="15240" y="7048"/>
                  </a:lnTo>
                  <a:cubicBezTo>
                    <a:pt x="9968" y="5139"/>
                    <a:pt x="4869" y="2781"/>
                    <a:pt x="0" y="0"/>
                  </a:cubicBezTo>
                  <a:cubicBezTo>
                    <a:pt x="5481" y="1410"/>
                    <a:pt x="10859" y="3192"/>
                    <a:pt x="16097" y="5334"/>
                  </a:cubicBezTo>
                  <a:lnTo>
                    <a:pt x="59341" y="21526"/>
                  </a:lnTo>
                  <a:cubicBezTo>
                    <a:pt x="95726" y="35433"/>
                    <a:pt x="145828" y="54864"/>
                    <a:pt x="201168" y="76676"/>
                  </a:cubicBezTo>
                  <a:cubicBezTo>
                    <a:pt x="256508" y="98488"/>
                    <a:pt x="305943" y="118396"/>
                    <a:pt x="342329" y="133064"/>
                  </a:cubicBezTo>
                  <a:lnTo>
                    <a:pt x="384905" y="150685"/>
                  </a:lnTo>
                  <a:cubicBezTo>
                    <a:pt x="390201" y="152689"/>
                    <a:pt x="395329" y="155109"/>
                    <a:pt x="400241" y="157924"/>
                  </a:cubicBezTo>
                  <a:close/>
                </a:path>
              </a:pathLst>
            </a:custGeom>
            <a:solidFill>
              <a:srgbClr val="FFFFFF"/>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08E0135-0D46-45AE-A656-45164187BEB9}"/>
                </a:ext>
              </a:extLst>
            </p:cNvPr>
            <p:cNvSpPr/>
            <p:nvPr/>
          </p:nvSpPr>
          <p:spPr>
            <a:xfrm>
              <a:off x="7022782" y="5616784"/>
              <a:ext cx="400335" cy="157257"/>
            </a:xfrm>
            <a:custGeom>
              <a:avLst/>
              <a:gdLst>
                <a:gd name="connsiteX0" fmla="*/ 400336 w 400335"/>
                <a:gd name="connsiteY0" fmla="*/ 157258 h 157257"/>
                <a:gd name="connsiteX1" fmla="*/ 384238 w 400335"/>
                <a:gd name="connsiteY1" fmla="*/ 152019 h 157257"/>
                <a:gd name="connsiteX2" fmla="*/ 340995 w 400335"/>
                <a:gd name="connsiteY2" fmla="*/ 135826 h 157257"/>
                <a:gd name="connsiteX3" fmla="*/ 199168 w 400335"/>
                <a:gd name="connsiteY3" fmla="*/ 80677 h 157257"/>
                <a:gd name="connsiteX4" fmla="*/ 57817 w 400335"/>
                <a:gd name="connsiteY4" fmla="*/ 24193 h 157257"/>
                <a:gd name="connsiteX5" fmla="*/ 15335 w 400335"/>
                <a:gd name="connsiteY5" fmla="*/ 7048 h 157257"/>
                <a:gd name="connsiteX6" fmla="*/ 0 w 400335"/>
                <a:gd name="connsiteY6" fmla="*/ 0 h 157257"/>
                <a:gd name="connsiteX7" fmla="*/ 16097 w 400335"/>
                <a:gd name="connsiteY7" fmla="*/ 5334 h 157257"/>
                <a:gd name="connsiteX8" fmla="*/ 59341 w 400335"/>
                <a:gd name="connsiteY8" fmla="*/ 21526 h 157257"/>
                <a:gd name="connsiteX9" fmla="*/ 201168 w 400335"/>
                <a:gd name="connsiteY9" fmla="*/ 76581 h 157257"/>
                <a:gd name="connsiteX10" fmla="*/ 342329 w 400335"/>
                <a:gd name="connsiteY10" fmla="*/ 133064 h 157257"/>
                <a:gd name="connsiteX11" fmla="*/ 384905 w 400335"/>
                <a:gd name="connsiteY11" fmla="*/ 150685 h 157257"/>
                <a:gd name="connsiteX12" fmla="*/ 400336 w 400335"/>
                <a:gd name="connsiteY12" fmla="*/ 157258 h 1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257">
                  <a:moveTo>
                    <a:pt x="400336" y="157258"/>
                  </a:moveTo>
                  <a:cubicBezTo>
                    <a:pt x="394821" y="156007"/>
                    <a:pt x="389433" y="154253"/>
                    <a:pt x="384238" y="152019"/>
                  </a:cubicBezTo>
                  <a:lnTo>
                    <a:pt x="340995" y="135826"/>
                  </a:lnTo>
                  <a:cubicBezTo>
                    <a:pt x="304609" y="121920"/>
                    <a:pt x="254413" y="102489"/>
                    <a:pt x="199168" y="80677"/>
                  </a:cubicBezTo>
                  <a:cubicBezTo>
                    <a:pt x="143923" y="58864"/>
                    <a:pt x="94393" y="38862"/>
                    <a:pt x="57817" y="24193"/>
                  </a:cubicBezTo>
                  <a:lnTo>
                    <a:pt x="15335" y="7048"/>
                  </a:lnTo>
                  <a:cubicBezTo>
                    <a:pt x="10050" y="5097"/>
                    <a:pt x="4923" y="2741"/>
                    <a:pt x="0" y="0"/>
                  </a:cubicBezTo>
                  <a:cubicBezTo>
                    <a:pt x="5502" y="1336"/>
                    <a:pt x="10886" y="3120"/>
                    <a:pt x="16097" y="5334"/>
                  </a:cubicBezTo>
                  <a:lnTo>
                    <a:pt x="59341" y="21526"/>
                  </a:lnTo>
                  <a:cubicBezTo>
                    <a:pt x="95726" y="35338"/>
                    <a:pt x="145828" y="54769"/>
                    <a:pt x="201168" y="76581"/>
                  </a:cubicBezTo>
                  <a:cubicBezTo>
                    <a:pt x="256508" y="98393"/>
                    <a:pt x="305943" y="118300"/>
                    <a:pt x="342329" y="133064"/>
                  </a:cubicBezTo>
                  <a:lnTo>
                    <a:pt x="384905" y="150685"/>
                  </a:lnTo>
                  <a:cubicBezTo>
                    <a:pt x="390182" y="152550"/>
                    <a:pt x="395335" y="154745"/>
                    <a:pt x="400336" y="157258"/>
                  </a:cubicBezTo>
                  <a:close/>
                </a:path>
              </a:pathLst>
            </a:custGeom>
            <a:solidFill>
              <a:srgbClr val="FFFFFF"/>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45EA2D1-79C9-43CB-98F6-58C690C05AB4}"/>
                </a:ext>
              </a:extLst>
            </p:cNvPr>
            <p:cNvSpPr/>
            <p:nvPr/>
          </p:nvSpPr>
          <p:spPr>
            <a:xfrm>
              <a:off x="7010590" y="5657265"/>
              <a:ext cx="400335" cy="157733"/>
            </a:xfrm>
            <a:custGeom>
              <a:avLst/>
              <a:gdLst>
                <a:gd name="connsiteX0" fmla="*/ 400336 w 400335"/>
                <a:gd name="connsiteY0" fmla="*/ 157734 h 157733"/>
                <a:gd name="connsiteX1" fmla="*/ 384238 w 400335"/>
                <a:gd name="connsiteY1" fmla="*/ 152495 h 157733"/>
                <a:gd name="connsiteX2" fmla="*/ 340995 w 400335"/>
                <a:gd name="connsiteY2" fmla="*/ 136303 h 157733"/>
                <a:gd name="connsiteX3" fmla="*/ 199168 w 400335"/>
                <a:gd name="connsiteY3" fmla="*/ 81153 h 157733"/>
                <a:gd name="connsiteX4" fmla="*/ 57817 w 400335"/>
                <a:gd name="connsiteY4" fmla="*/ 24670 h 157733"/>
                <a:gd name="connsiteX5" fmla="*/ 15240 w 400335"/>
                <a:gd name="connsiteY5" fmla="*/ 7048 h 157733"/>
                <a:gd name="connsiteX6" fmla="*/ 0 w 400335"/>
                <a:gd name="connsiteY6" fmla="*/ 0 h 157733"/>
                <a:gd name="connsiteX7" fmla="*/ 16097 w 400335"/>
                <a:gd name="connsiteY7" fmla="*/ 5334 h 157733"/>
                <a:gd name="connsiteX8" fmla="*/ 59341 w 400335"/>
                <a:gd name="connsiteY8" fmla="*/ 21526 h 157733"/>
                <a:gd name="connsiteX9" fmla="*/ 201168 w 400335"/>
                <a:gd name="connsiteY9" fmla="*/ 76581 h 157733"/>
                <a:gd name="connsiteX10" fmla="*/ 342329 w 400335"/>
                <a:gd name="connsiteY10" fmla="*/ 133064 h 157733"/>
                <a:gd name="connsiteX11" fmla="*/ 384905 w 400335"/>
                <a:gd name="connsiteY11" fmla="*/ 150685 h 157733"/>
                <a:gd name="connsiteX12" fmla="*/ 400336 w 400335"/>
                <a:gd name="connsiteY12" fmla="*/ 157734 h 1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335" h="157733">
                  <a:moveTo>
                    <a:pt x="400336" y="157734"/>
                  </a:moveTo>
                  <a:cubicBezTo>
                    <a:pt x="394821" y="156483"/>
                    <a:pt x="389433" y="154730"/>
                    <a:pt x="384238" y="152495"/>
                  </a:cubicBezTo>
                  <a:lnTo>
                    <a:pt x="340995" y="136303"/>
                  </a:lnTo>
                  <a:cubicBezTo>
                    <a:pt x="304609" y="122396"/>
                    <a:pt x="254413" y="102965"/>
                    <a:pt x="199168" y="81153"/>
                  </a:cubicBezTo>
                  <a:cubicBezTo>
                    <a:pt x="143923" y="59341"/>
                    <a:pt x="93916" y="39338"/>
                    <a:pt x="57817" y="24670"/>
                  </a:cubicBezTo>
                  <a:lnTo>
                    <a:pt x="15240" y="7048"/>
                  </a:lnTo>
                  <a:cubicBezTo>
                    <a:pt x="9989" y="5088"/>
                    <a:pt x="4894" y="2732"/>
                    <a:pt x="0" y="0"/>
                  </a:cubicBezTo>
                  <a:cubicBezTo>
                    <a:pt x="5514" y="1296"/>
                    <a:pt x="10901" y="3081"/>
                    <a:pt x="16097" y="5334"/>
                  </a:cubicBezTo>
                  <a:lnTo>
                    <a:pt x="59341" y="21526"/>
                  </a:lnTo>
                  <a:cubicBezTo>
                    <a:pt x="95726" y="35338"/>
                    <a:pt x="145828" y="54769"/>
                    <a:pt x="201168" y="76581"/>
                  </a:cubicBezTo>
                  <a:cubicBezTo>
                    <a:pt x="256508" y="98393"/>
                    <a:pt x="305943" y="118300"/>
                    <a:pt x="342329" y="133064"/>
                  </a:cubicBezTo>
                  <a:lnTo>
                    <a:pt x="384905" y="150685"/>
                  </a:lnTo>
                  <a:cubicBezTo>
                    <a:pt x="390193" y="152705"/>
                    <a:pt x="395347" y="155059"/>
                    <a:pt x="400336" y="157734"/>
                  </a:cubicBezTo>
                  <a:close/>
                </a:path>
              </a:pathLst>
            </a:custGeom>
            <a:solidFill>
              <a:srgbClr val="FFFFFF"/>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9AE62DE-0BFC-4829-B3D6-53995669438A}"/>
                </a:ext>
              </a:extLst>
            </p:cNvPr>
            <p:cNvSpPr/>
            <p:nvPr/>
          </p:nvSpPr>
          <p:spPr>
            <a:xfrm>
              <a:off x="7084409" y="5703081"/>
              <a:ext cx="531931" cy="322660"/>
            </a:xfrm>
            <a:custGeom>
              <a:avLst/>
              <a:gdLst>
                <a:gd name="connsiteX0" fmla="*/ 71342 w 531931"/>
                <a:gd name="connsiteY0" fmla="*/ 0 h 322660"/>
                <a:gd name="connsiteX1" fmla="*/ 153734 w 531931"/>
                <a:gd name="connsiteY1" fmla="*/ 41434 h 322660"/>
                <a:gd name="connsiteX2" fmla="*/ 252031 w 531931"/>
                <a:gd name="connsiteY2" fmla="*/ 4667 h 322660"/>
                <a:gd name="connsiteX3" fmla="*/ 425291 w 531931"/>
                <a:gd name="connsiteY3" fmla="*/ 18002 h 322660"/>
                <a:gd name="connsiteX4" fmla="*/ 400907 w 531931"/>
                <a:gd name="connsiteY4" fmla="*/ 56102 h 322660"/>
                <a:gd name="connsiteX5" fmla="*/ 319088 w 531931"/>
                <a:gd name="connsiteY5" fmla="*/ 55626 h 322660"/>
                <a:gd name="connsiteX6" fmla="*/ 319088 w 531931"/>
                <a:gd name="connsiteY6" fmla="*/ 55626 h 322660"/>
                <a:gd name="connsiteX7" fmla="*/ 315557 w 531931"/>
                <a:gd name="connsiteY7" fmla="*/ 104801 h 322660"/>
                <a:gd name="connsiteX8" fmla="*/ 328613 w 531931"/>
                <a:gd name="connsiteY8" fmla="*/ 114205 h 322660"/>
                <a:gd name="connsiteX9" fmla="*/ 409575 w 531931"/>
                <a:gd name="connsiteY9" fmla="*/ 149162 h 322660"/>
                <a:gd name="connsiteX10" fmla="*/ 503206 w 531931"/>
                <a:gd name="connsiteY10" fmla="*/ 135731 h 322660"/>
                <a:gd name="connsiteX11" fmla="*/ 524542 w 531931"/>
                <a:gd name="connsiteY11" fmla="*/ 174974 h 322660"/>
                <a:gd name="connsiteX12" fmla="*/ 518827 w 531931"/>
                <a:gd name="connsiteY12" fmla="*/ 177832 h 322660"/>
                <a:gd name="connsiteX13" fmla="*/ 494252 w 531931"/>
                <a:gd name="connsiteY13" fmla="*/ 223552 h 322660"/>
                <a:gd name="connsiteX14" fmla="*/ 437960 w 531931"/>
                <a:gd name="connsiteY14" fmla="*/ 272224 h 322660"/>
                <a:gd name="connsiteX15" fmla="*/ 368618 w 531931"/>
                <a:gd name="connsiteY15" fmla="*/ 322136 h 322660"/>
                <a:gd name="connsiteX16" fmla="*/ 168593 w 531931"/>
                <a:gd name="connsiteY16" fmla="*/ 262985 h 322660"/>
                <a:gd name="connsiteX17" fmla="*/ 0 w 531931"/>
                <a:gd name="connsiteY17" fmla="*/ 175546 h 32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931" h="322660">
                  <a:moveTo>
                    <a:pt x="71342" y="0"/>
                  </a:moveTo>
                  <a:lnTo>
                    <a:pt x="153734" y="41434"/>
                  </a:lnTo>
                  <a:cubicBezTo>
                    <a:pt x="153734" y="41434"/>
                    <a:pt x="219361" y="9430"/>
                    <a:pt x="252031" y="4667"/>
                  </a:cubicBezTo>
                  <a:cubicBezTo>
                    <a:pt x="284702" y="-95"/>
                    <a:pt x="425291" y="18002"/>
                    <a:pt x="425291" y="18002"/>
                  </a:cubicBezTo>
                  <a:cubicBezTo>
                    <a:pt x="427421" y="34922"/>
                    <a:pt x="417164" y="50950"/>
                    <a:pt x="400907" y="56102"/>
                  </a:cubicBezTo>
                  <a:cubicBezTo>
                    <a:pt x="388334" y="59912"/>
                    <a:pt x="319088" y="55626"/>
                    <a:pt x="319088" y="55626"/>
                  </a:cubicBezTo>
                  <a:lnTo>
                    <a:pt x="319088" y="55626"/>
                  </a:lnTo>
                  <a:cubicBezTo>
                    <a:pt x="304533" y="68230"/>
                    <a:pt x="302953" y="90247"/>
                    <a:pt x="315557" y="104801"/>
                  </a:cubicBezTo>
                  <a:cubicBezTo>
                    <a:pt x="319116" y="108911"/>
                    <a:pt x="323587" y="112131"/>
                    <a:pt x="328613" y="114205"/>
                  </a:cubicBezTo>
                  <a:cubicBezTo>
                    <a:pt x="363855" y="128778"/>
                    <a:pt x="404813" y="146018"/>
                    <a:pt x="409575" y="149162"/>
                  </a:cubicBezTo>
                  <a:cubicBezTo>
                    <a:pt x="414338" y="152305"/>
                    <a:pt x="465582" y="143256"/>
                    <a:pt x="503206" y="135731"/>
                  </a:cubicBezTo>
                  <a:cubicBezTo>
                    <a:pt x="525780" y="131159"/>
                    <a:pt x="542068" y="160020"/>
                    <a:pt x="524542" y="174974"/>
                  </a:cubicBezTo>
                  <a:cubicBezTo>
                    <a:pt x="522966" y="176478"/>
                    <a:pt x="520975" y="177474"/>
                    <a:pt x="518827" y="177832"/>
                  </a:cubicBezTo>
                  <a:cubicBezTo>
                    <a:pt x="518827" y="177832"/>
                    <a:pt x="552640" y="198120"/>
                    <a:pt x="494252" y="223552"/>
                  </a:cubicBezTo>
                  <a:cubicBezTo>
                    <a:pt x="494252" y="223552"/>
                    <a:pt x="474440" y="269081"/>
                    <a:pt x="437960" y="272224"/>
                  </a:cubicBezTo>
                  <a:cubicBezTo>
                    <a:pt x="437960" y="272224"/>
                    <a:pt x="395288" y="315087"/>
                    <a:pt x="368618" y="322136"/>
                  </a:cubicBezTo>
                  <a:cubicBezTo>
                    <a:pt x="341948" y="329184"/>
                    <a:pt x="168593" y="262985"/>
                    <a:pt x="168593" y="262985"/>
                  </a:cubicBezTo>
                  <a:lnTo>
                    <a:pt x="0" y="175546"/>
                  </a:lnTo>
                  <a:close/>
                </a:path>
              </a:pathLst>
            </a:custGeom>
            <a:solidFill>
              <a:srgbClr val="FFBE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7E6DCE-33D2-4360-B720-7D8517A44082}"/>
                </a:ext>
              </a:extLst>
            </p:cNvPr>
            <p:cNvSpPr/>
            <p:nvPr/>
          </p:nvSpPr>
          <p:spPr>
            <a:xfrm>
              <a:off x="7083933" y="5702985"/>
              <a:ext cx="532185" cy="322612"/>
            </a:xfrm>
            <a:custGeom>
              <a:avLst/>
              <a:gdLst>
                <a:gd name="connsiteX0" fmla="*/ 363950 w 532185"/>
                <a:gd name="connsiteY0" fmla="*/ 322612 h 322612"/>
                <a:gd name="connsiteX1" fmla="*/ 168878 w 532185"/>
                <a:gd name="connsiteY1" fmla="*/ 262890 h 322612"/>
                <a:gd name="connsiteX2" fmla="*/ 0 w 532185"/>
                <a:gd name="connsiteY2" fmla="*/ 175355 h 322612"/>
                <a:gd name="connsiteX3" fmla="*/ 0 w 532185"/>
                <a:gd name="connsiteY3" fmla="*/ 175355 h 322612"/>
                <a:gd name="connsiteX4" fmla="*/ 71628 w 532185"/>
                <a:gd name="connsiteY4" fmla="*/ 0 h 322612"/>
                <a:gd name="connsiteX5" fmla="*/ 71628 w 532185"/>
                <a:gd name="connsiteY5" fmla="*/ 0 h 322612"/>
                <a:gd name="connsiteX6" fmla="*/ 153924 w 532185"/>
                <a:gd name="connsiteY6" fmla="*/ 41338 h 322612"/>
                <a:gd name="connsiteX7" fmla="*/ 252127 w 532185"/>
                <a:gd name="connsiteY7" fmla="*/ 4572 h 322612"/>
                <a:gd name="connsiteX8" fmla="*/ 267557 w 532185"/>
                <a:gd name="connsiteY8" fmla="*/ 3810 h 322612"/>
                <a:gd name="connsiteX9" fmla="*/ 425577 w 532185"/>
                <a:gd name="connsiteY9" fmla="*/ 17907 h 322612"/>
                <a:gd name="connsiteX10" fmla="*/ 425577 w 532185"/>
                <a:gd name="connsiteY10" fmla="*/ 17907 h 322612"/>
                <a:gd name="connsiteX11" fmla="*/ 425577 w 532185"/>
                <a:gd name="connsiteY11" fmla="*/ 17907 h 322612"/>
                <a:gd name="connsiteX12" fmla="*/ 401002 w 532185"/>
                <a:gd name="connsiteY12" fmla="*/ 56007 h 322612"/>
                <a:gd name="connsiteX13" fmla="*/ 319183 w 532185"/>
                <a:gd name="connsiteY13" fmla="*/ 55531 h 322612"/>
                <a:gd name="connsiteX14" fmla="*/ 307753 w 532185"/>
                <a:gd name="connsiteY14" fmla="*/ 87249 h 322612"/>
                <a:gd name="connsiteX15" fmla="*/ 328613 w 532185"/>
                <a:gd name="connsiteY15" fmla="*/ 113633 h 322612"/>
                <a:gd name="connsiteX16" fmla="*/ 409575 w 532185"/>
                <a:gd name="connsiteY16" fmla="*/ 148685 h 322612"/>
                <a:gd name="connsiteX17" fmla="*/ 503110 w 532185"/>
                <a:gd name="connsiteY17" fmla="*/ 135160 h 322612"/>
                <a:gd name="connsiteX18" fmla="*/ 507968 w 532185"/>
                <a:gd name="connsiteY18" fmla="*/ 134684 h 322612"/>
                <a:gd name="connsiteX19" fmla="*/ 529685 w 532185"/>
                <a:gd name="connsiteY19" fmla="*/ 148781 h 322612"/>
                <a:gd name="connsiteX20" fmla="*/ 524637 w 532185"/>
                <a:gd name="connsiteY20" fmla="*/ 174879 h 322612"/>
                <a:gd name="connsiteX21" fmla="*/ 519303 w 532185"/>
                <a:gd name="connsiteY21" fmla="*/ 177737 h 322612"/>
                <a:gd name="connsiteX22" fmla="*/ 528828 w 532185"/>
                <a:gd name="connsiteY22" fmla="*/ 193643 h 322612"/>
                <a:gd name="connsiteX23" fmla="*/ 494443 w 532185"/>
                <a:gd name="connsiteY23" fmla="*/ 223456 h 322612"/>
                <a:gd name="connsiteX24" fmla="*/ 479965 w 532185"/>
                <a:gd name="connsiteY24" fmla="*/ 246602 h 322612"/>
                <a:gd name="connsiteX25" fmla="*/ 438055 w 532185"/>
                <a:gd name="connsiteY25" fmla="*/ 272129 h 322612"/>
                <a:gd name="connsiteX26" fmla="*/ 368713 w 532185"/>
                <a:gd name="connsiteY26" fmla="*/ 322040 h 322612"/>
                <a:gd name="connsiteX27" fmla="*/ 363950 w 532185"/>
                <a:gd name="connsiteY27" fmla="*/ 322612 h 322612"/>
                <a:gd name="connsiteX28" fmla="*/ 667 w 532185"/>
                <a:gd name="connsiteY28" fmla="*/ 175165 h 322612"/>
                <a:gd name="connsiteX29" fmla="*/ 169069 w 532185"/>
                <a:gd name="connsiteY29" fmla="*/ 262509 h 322612"/>
                <a:gd name="connsiteX30" fmla="*/ 363950 w 532185"/>
                <a:gd name="connsiteY30" fmla="*/ 322136 h 322612"/>
                <a:gd name="connsiteX31" fmla="*/ 368998 w 532185"/>
                <a:gd name="connsiteY31" fmla="*/ 321564 h 322612"/>
                <a:gd name="connsiteX32" fmla="*/ 438245 w 532185"/>
                <a:gd name="connsiteY32" fmla="*/ 271748 h 322612"/>
                <a:gd name="connsiteX33" fmla="*/ 438245 w 532185"/>
                <a:gd name="connsiteY33" fmla="*/ 271748 h 322612"/>
                <a:gd name="connsiteX34" fmla="*/ 479869 w 532185"/>
                <a:gd name="connsiteY34" fmla="*/ 246316 h 322612"/>
                <a:gd name="connsiteX35" fmla="*/ 494347 w 532185"/>
                <a:gd name="connsiteY35" fmla="*/ 223266 h 322612"/>
                <a:gd name="connsiteX36" fmla="*/ 494347 w 532185"/>
                <a:gd name="connsiteY36" fmla="*/ 223266 h 322612"/>
                <a:gd name="connsiteX37" fmla="*/ 528542 w 532185"/>
                <a:gd name="connsiteY37" fmla="*/ 193834 h 322612"/>
                <a:gd name="connsiteX38" fmla="*/ 519017 w 532185"/>
                <a:gd name="connsiteY38" fmla="*/ 177927 h 322612"/>
                <a:gd name="connsiteX39" fmla="*/ 518446 w 532185"/>
                <a:gd name="connsiteY39" fmla="*/ 177927 h 322612"/>
                <a:gd name="connsiteX40" fmla="*/ 519113 w 532185"/>
                <a:gd name="connsiteY40" fmla="*/ 177927 h 322612"/>
                <a:gd name="connsiteX41" fmla="*/ 524828 w 532185"/>
                <a:gd name="connsiteY41" fmla="*/ 175070 h 322612"/>
                <a:gd name="connsiteX42" fmla="*/ 529685 w 532185"/>
                <a:gd name="connsiteY42" fmla="*/ 149543 h 322612"/>
                <a:gd name="connsiteX43" fmla="*/ 503682 w 532185"/>
                <a:gd name="connsiteY43" fmla="*/ 136208 h 322612"/>
                <a:gd name="connsiteX44" fmla="*/ 415100 w 532185"/>
                <a:gd name="connsiteY44" fmla="*/ 150400 h 322612"/>
                <a:gd name="connsiteX45" fmla="*/ 409766 w 532185"/>
                <a:gd name="connsiteY45" fmla="*/ 149638 h 322612"/>
                <a:gd name="connsiteX46" fmla="*/ 328898 w 532185"/>
                <a:gd name="connsiteY46" fmla="*/ 114681 h 322612"/>
                <a:gd name="connsiteX47" fmla="*/ 309999 w 532185"/>
                <a:gd name="connsiteY47" fmla="*/ 68709 h 322612"/>
                <a:gd name="connsiteX48" fmla="*/ 319373 w 532185"/>
                <a:gd name="connsiteY48" fmla="*/ 55721 h 322612"/>
                <a:gd name="connsiteX49" fmla="*/ 319373 w 532185"/>
                <a:gd name="connsiteY49" fmla="*/ 55721 h 322612"/>
                <a:gd name="connsiteX50" fmla="*/ 401098 w 532185"/>
                <a:gd name="connsiteY50" fmla="*/ 56197 h 322612"/>
                <a:gd name="connsiteX51" fmla="*/ 423672 w 532185"/>
                <a:gd name="connsiteY51" fmla="*/ 34290 h 322612"/>
                <a:gd name="connsiteX52" fmla="*/ 425386 w 532185"/>
                <a:gd name="connsiteY52" fmla="*/ 18955 h 322612"/>
                <a:gd name="connsiteX53" fmla="*/ 267748 w 532185"/>
                <a:gd name="connsiteY53" fmla="*/ 4763 h 322612"/>
                <a:gd name="connsiteX54" fmla="*/ 252317 w 532185"/>
                <a:gd name="connsiteY54" fmla="*/ 5620 h 322612"/>
                <a:gd name="connsiteX55" fmla="*/ 154115 w 532185"/>
                <a:gd name="connsiteY55" fmla="*/ 42386 h 322612"/>
                <a:gd name="connsiteX56" fmla="*/ 154115 w 532185"/>
                <a:gd name="connsiteY56" fmla="*/ 42386 h 322612"/>
                <a:gd name="connsiteX57" fmla="*/ 71914 w 532185"/>
                <a:gd name="connsiteY57" fmla="*/ 1143 h 3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185" h="322612">
                  <a:moveTo>
                    <a:pt x="363950" y="322612"/>
                  </a:moveTo>
                  <a:cubicBezTo>
                    <a:pt x="325850" y="322612"/>
                    <a:pt x="170498" y="263557"/>
                    <a:pt x="168878" y="262890"/>
                  </a:cubicBezTo>
                  <a:lnTo>
                    <a:pt x="0" y="175355"/>
                  </a:lnTo>
                  <a:lnTo>
                    <a:pt x="0" y="175355"/>
                  </a:lnTo>
                  <a:lnTo>
                    <a:pt x="71628" y="0"/>
                  </a:lnTo>
                  <a:lnTo>
                    <a:pt x="71628" y="0"/>
                  </a:lnTo>
                  <a:lnTo>
                    <a:pt x="153924" y="41338"/>
                  </a:lnTo>
                  <a:cubicBezTo>
                    <a:pt x="156972" y="39910"/>
                    <a:pt x="220599" y="9239"/>
                    <a:pt x="252127" y="4572"/>
                  </a:cubicBezTo>
                  <a:cubicBezTo>
                    <a:pt x="257247" y="3967"/>
                    <a:pt x="262402" y="3713"/>
                    <a:pt x="267557" y="3810"/>
                  </a:cubicBezTo>
                  <a:cubicBezTo>
                    <a:pt x="315182" y="3810"/>
                    <a:pt x="424339" y="17812"/>
                    <a:pt x="425577" y="17907"/>
                  </a:cubicBezTo>
                  <a:lnTo>
                    <a:pt x="425577" y="17907"/>
                  </a:lnTo>
                  <a:lnTo>
                    <a:pt x="425577" y="17907"/>
                  </a:lnTo>
                  <a:cubicBezTo>
                    <a:pt x="427490" y="34835"/>
                    <a:pt x="417213" y="50768"/>
                    <a:pt x="401002" y="56007"/>
                  </a:cubicBezTo>
                  <a:cubicBezTo>
                    <a:pt x="388715" y="59817"/>
                    <a:pt x="322135" y="56007"/>
                    <a:pt x="319183" y="55531"/>
                  </a:cubicBezTo>
                  <a:cubicBezTo>
                    <a:pt x="310127" y="63404"/>
                    <a:pt x="305801" y="75409"/>
                    <a:pt x="307753" y="87249"/>
                  </a:cubicBezTo>
                  <a:cubicBezTo>
                    <a:pt x="309601" y="99092"/>
                    <a:pt x="317516" y="109102"/>
                    <a:pt x="328613" y="113633"/>
                  </a:cubicBezTo>
                  <a:cubicBezTo>
                    <a:pt x="362903" y="127921"/>
                    <a:pt x="404813" y="145542"/>
                    <a:pt x="409575" y="148685"/>
                  </a:cubicBezTo>
                  <a:cubicBezTo>
                    <a:pt x="414338" y="151829"/>
                    <a:pt x="446818" y="146495"/>
                    <a:pt x="503110" y="135160"/>
                  </a:cubicBezTo>
                  <a:cubicBezTo>
                    <a:pt x="504713" y="134860"/>
                    <a:pt x="506338" y="134701"/>
                    <a:pt x="507968" y="134684"/>
                  </a:cubicBezTo>
                  <a:cubicBezTo>
                    <a:pt x="517289" y="134901"/>
                    <a:pt x="525692" y="140355"/>
                    <a:pt x="529685" y="148781"/>
                  </a:cubicBezTo>
                  <a:cubicBezTo>
                    <a:pt x="534403" y="157577"/>
                    <a:pt x="532294" y="168477"/>
                    <a:pt x="524637" y="174879"/>
                  </a:cubicBezTo>
                  <a:cubicBezTo>
                    <a:pt x="523140" y="176282"/>
                    <a:pt x="521300" y="177268"/>
                    <a:pt x="519303" y="177737"/>
                  </a:cubicBezTo>
                  <a:cubicBezTo>
                    <a:pt x="524904" y="181147"/>
                    <a:pt x="528466" y="187096"/>
                    <a:pt x="528828" y="193643"/>
                  </a:cubicBezTo>
                  <a:cubicBezTo>
                    <a:pt x="528161" y="203835"/>
                    <a:pt x="516541" y="213836"/>
                    <a:pt x="494443" y="223456"/>
                  </a:cubicBezTo>
                  <a:cubicBezTo>
                    <a:pt x="490566" y="231726"/>
                    <a:pt x="485705" y="239498"/>
                    <a:pt x="479965" y="246602"/>
                  </a:cubicBezTo>
                  <a:cubicBezTo>
                    <a:pt x="470000" y="260405"/>
                    <a:pt x="454891" y="269607"/>
                    <a:pt x="438055" y="272129"/>
                  </a:cubicBezTo>
                  <a:cubicBezTo>
                    <a:pt x="436245" y="274034"/>
                    <a:pt x="394621" y="315182"/>
                    <a:pt x="368713" y="322040"/>
                  </a:cubicBezTo>
                  <a:cubicBezTo>
                    <a:pt x="367156" y="322431"/>
                    <a:pt x="365555" y="322623"/>
                    <a:pt x="363950" y="322612"/>
                  </a:cubicBezTo>
                  <a:close/>
                  <a:moveTo>
                    <a:pt x="667" y="175165"/>
                  </a:moveTo>
                  <a:lnTo>
                    <a:pt x="169069" y="262509"/>
                  </a:lnTo>
                  <a:cubicBezTo>
                    <a:pt x="170688" y="263080"/>
                    <a:pt x="325755" y="322136"/>
                    <a:pt x="363950" y="322136"/>
                  </a:cubicBezTo>
                  <a:cubicBezTo>
                    <a:pt x="365651" y="322171"/>
                    <a:pt x="367349" y="321979"/>
                    <a:pt x="368998" y="321564"/>
                  </a:cubicBezTo>
                  <a:cubicBezTo>
                    <a:pt x="395288" y="314706"/>
                    <a:pt x="437769" y="272129"/>
                    <a:pt x="438245" y="271748"/>
                  </a:cubicBezTo>
                  <a:lnTo>
                    <a:pt x="438245" y="271748"/>
                  </a:lnTo>
                  <a:cubicBezTo>
                    <a:pt x="454974" y="269209"/>
                    <a:pt x="469976" y="260043"/>
                    <a:pt x="479869" y="246316"/>
                  </a:cubicBezTo>
                  <a:cubicBezTo>
                    <a:pt x="485601" y="239240"/>
                    <a:pt x="490462" y="231501"/>
                    <a:pt x="494347" y="223266"/>
                  </a:cubicBezTo>
                  <a:lnTo>
                    <a:pt x="494347" y="223266"/>
                  </a:lnTo>
                  <a:cubicBezTo>
                    <a:pt x="516350" y="213741"/>
                    <a:pt x="527876" y="203740"/>
                    <a:pt x="528542" y="193834"/>
                  </a:cubicBezTo>
                  <a:cubicBezTo>
                    <a:pt x="528181" y="187287"/>
                    <a:pt x="524618" y="181337"/>
                    <a:pt x="519017" y="177927"/>
                  </a:cubicBezTo>
                  <a:lnTo>
                    <a:pt x="518446" y="177927"/>
                  </a:lnTo>
                  <a:lnTo>
                    <a:pt x="519113" y="177927"/>
                  </a:lnTo>
                  <a:cubicBezTo>
                    <a:pt x="521247" y="177527"/>
                    <a:pt x="523227" y="176537"/>
                    <a:pt x="524828" y="175070"/>
                  </a:cubicBezTo>
                  <a:cubicBezTo>
                    <a:pt x="532262" y="168770"/>
                    <a:pt x="534286" y="158133"/>
                    <a:pt x="529685" y="149543"/>
                  </a:cubicBezTo>
                  <a:cubicBezTo>
                    <a:pt x="525111" y="139651"/>
                    <a:pt x="514384" y="134151"/>
                    <a:pt x="503682" y="136208"/>
                  </a:cubicBezTo>
                  <a:cubicBezTo>
                    <a:pt x="474482" y="142794"/>
                    <a:pt x="444896" y="147534"/>
                    <a:pt x="415100" y="150400"/>
                  </a:cubicBezTo>
                  <a:cubicBezTo>
                    <a:pt x="413286" y="150582"/>
                    <a:pt x="411455" y="150320"/>
                    <a:pt x="409766" y="149638"/>
                  </a:cubicBezTo>
                  <a:cubicBezTo>
                    <a:pt x="405955" y="147161"/>
                    <a:pt x="377952" y="135064"/>
                    <a:pt x="328898" y="114681"/>
                  </a:cubicBezTo>
                  <a:cubicBezTo>
                    <a:pt x="310984" y="107205"/>
                    <a:pt x="302523" y="86623"/>
                    <a:pt x="309999" y="68709"/>
                  </a:cubicBezTo>
                  <a:cubicBezTo>
                    <a:pt x="312082" y="63716"/>
                    <a:pt x="315291" y="59271"/>
                    <a:pt x="319373" y="55721"/>
                  </a:cubicBezTo>
                  <a:lnTo>
                    <a:pt x="319373" y="55721"/>
                  </a:lnTo>
                  <a:cubicBezTo>
                    <a:pt x="320040" y="55721"/>
                    <a:pt x="388715" y="60103"/>
                    <a:pt x="401098" y="56197"/>
                  </a:cubicBezTo>
                  <a:cubicBezTo>
                    <a:pt x="411883" y="53253"/>
                    <a:pt x="420405" y="44982"/>
                    <a:pt x="423672" y="34290"/>
                  </a:cubicBezTo>
                  <a:cubicBezTo>
                    <a:pt x="425212" y="29334"/>
                    <a:pt x="425794" y="24129"/>
                    <a:pt x="425386" y="18955"/>
                  </a:cubicBezTo>
                  <a:cubicBezTo>
                    <a:pt x="420243" y="18288"/>
                    <a:pt x="314516" y="4763"/>
                    <a:pt x="267748" y="4763"/>
                  </a:cubicBezTo>
                  <a:cubicBezTo>
                    <a:pt x="262591" y="4687"/>
                    <a:pt x="257434" y="4973"/>
                    <a:pt x="252317" y="5620"/>
                  </a:cubicBezTo>
                  <a:cubicBezTo>
                    <a:pt x="220123" y="10382"/>
                    <a:pt x="154781" y="42101"/>
                    <a:pt x="154115" y="42386"/>
                  </a:cubicBezTo>
                  <a:lnTo>
                    <a:pt x="154115" y="42386"/>
                  </a:lnTo>
                  <a:lnTo>
                    <a:pt x="71914" y="1143"/>
                  </a:lnTo>
                  <a:close/>
                </a:path>
              </a:pathLst>
            </a:custGeom>
            <a:solidFill>
              <a:srgbClr val="EB996E"/>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0E5EAD-10F0-47EC-A587-8F0304B370FB}"/>
                </a:ext>
              </a:extLst>
            </p:cNvPr>
            <p:cNvSpPr/>
            <p:nvPr/>
          </p:nvSpPr>
          <p:spPr>
            <a:xfrm>
              <a:off x="7396067" y="5872911"/>
              <a:ext cx="205549" cy="42957"/>
            </a:xfrm>
            <a:custGeom>
              <a:avLst/>
              <a:gdLst>
                <a:gd name="connsiteX0" fmla="*/ 0 w 205549"/>
                <a:gd name="connsiteY0" fmla="*/ 0 h 42957"/>
                <a:gd name="connsiteX1" fmla="*/ 26765 w 205549"/>
                <a:gd name="connsiteY1" fmla="*/ 18288 h 42957"/>
                <a:gd name="connsiteX2" fmla="*/ 101727 w 205549"/>
                <a:gd name="connsiteY2" fmla="*/ 42958 h 42957"/>
                <a:gd name="connsiteX3" fmla="*/ 177927 w 205549"/>
                <a:gd name="connsiteY3" fmla="*/ 22955 h 42957"/>
                <a:gd name="connsiteX4" fmla="*/ 205550 w 205549"/>
                <a:gd name="connsiteY4" fmla="*/ 5810 h 42957"/>
                <a:gd name="connsiteX5" fmla="*/ 175450 w 205549"/>
                <a:gd name="connsiteY5" fmla="*/ 17526 h 42957"/>
                <a:gd name="connsiteX6" fmla="*/ 101917 w 205549"/>
                <a:gd name="connsiteY6" fmla="*/ 34576 h 42957"/>
                <a:gd name="connsiteX7" fmla="*/ 29432 w 205549"/>
                <a:gd name="connsiteY7" fmla="*/ 13049 h 42957"/>
                <a:gd name="connsiteX8" fmla="*/ 0 w 205549"/>
                <a:gd name="connsiteY8" fmla="*/ 0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549" h="42957">
                  <a:moveTo>
                    <a:pt x="0" y="0"/>
                  </a:moveTo>
                  <a:cubicBezTo>
                    <a:pt x="7988" y="7361"/>
                    <a:pt x="17004" y="13522"/>
                    <a:pt x="26765" y="18288"/>
                  </a:cubicBezTo>
                  <a:cubicBezTo>
                    <a:pt x="49494" y="32229"/>
                    <a:pt x="75162" y="40675"/>
                    <a:pt x="101727" y="42958"/>
                  </a:cubicBezTo>
                  <a:cubicBezTo>
                    <a:pt x="128404" y="42798"/>
                    <a:pt x="154611" y="35918"/>
                    <a:pt x="177927" y="22955"/>
                  </a:cubicBezTo>
                  <a:cubicBezTo>
                    <a:pt x="187950" y="18673"/>
                    <a:pt x="197264" y="12892"/>
                    <a:pt x="205550" y="5810"/>
                  </a:cubicBezTo>
                  <a:cubicBezTo>
                    <a:pt x="195120" y="8609"/>
                    <a:pt x="185027" y="12537"/>
                    <a:pt x="175450" y="17526"/>
                  </a:cubicBezTo>
                  <a:cubicBezTo>
                    <a:pt x="152463" y="28466"/>
                    <a:pt x="127374" y="34283"/>
                    <a:pt x="101917" y="34576"/>
                  </a:cubicBezTo>
                  <a:cubicBezTo>
                    <a:pt x="76582" y="32202"/>
                    <a:pt x="51957" y="24889"/>
                    <a:pt x="29432" y="13049"/>
                  </a:cubicBezTo>
                  <a:cubicBezTo>
                    <a:pt x="20167" y="7562"/>
                    <a:pt x="10288" y="3182"/>
                    <a:pt x="0" y="0"/>
                  </a:cubicBezTo>
                  <a:close/>
                </a:path>
              </a:pathLst>
            </a:custGeom>
            <a:solidFill>
              <a:srgbClr val="EB996E"/>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A7C22C-214B-4CBF-81CC-AFDBBBC56424}"/>
                </a:ext>
              </a:extLst>
            </p:cNvPr>
            <p:cNvSpPr/>
            <p:nvPr/>
          </p:nvSpPr>
          <p:spPr>
            <a:xfrm>
              <a:off x="7388779" y="5918251"/>
              <a:ext cx="189215" cy="39250"/>
            </a:xfrm>
            <a:custGeom>
              <a:avLst/>
              <a:gdLst>
                <a:gd name="connsiteX0" fmla="*/ 49 w 189215"/>
                <a:gd name="connsiteY0" fmla="*/ 95 h 39250"/>
                <a:gd name="connsiteX1" fmla="*/ 23671 w 189215"/>
                <a:gd name="connsiteY1" fmla="*/ 18192 h 39250"/>
                <a:gd name="connsiteX2" fmla="*/ 53103 w 189215"/>
                <a:gd name="connsiteY2" fmla="*/ 31622 h 39250"/>
                <a:gd name="connsiteX3" fmla="*/ 92727 w 189215"/>
                <a:gd name="connsiteY3" fmla="*/ 39242 h 39250"/>
                <a:gd name="connsiteX4" fmla="*/ 131684 w 189215"/>
                <a:gd name="connsiteY4" fmla="*/ 30384 h 39250"/>
                <a:gd name="connsiteX5" fmla="*/ 161879 w 189215"/>
                <a:gd name="connsiteY5" fmla="*/ 20383 h 39250"/>
                <a:gd name="connsiteX6" fmla="*/ 189215 w 189215"/>
                <a:gd name="connsiteY6" fmla="*/ 9143 h 39250"/>
                <a:gd name="connsiteX7" fmla="*/ 160640 w 189215"/>
                <a:gd name="connsiteY7" fmla="*/ 14668 h 39250"/>
                <a:gd name="connsiteX8" fmla="*/ 129779 w 189215"/>
                <a:gd name="connsiteY8" fmla="*/ 22955 h 39250"/>
                <a:gd name="connsiteX9" fmla="*/ 92537 w 189215"/>
                <a:gd name="connsiteY9" fmla="*/ 30860 h 39250"/>
                <a:gd name="connsiteX10" fmla="*/ 55961 w 189215"/>
                <a:gd name="connsiteY10" fmla="*/ 24383 h 39250"/>
                <a:gd name="connsiteX11" fmla="*/ 26719 w 189215"/>
                <a:gd name="connsiteY11" fmla="*/ 12858 h 39250"/>
                <a:gd name="connsiteX12" fmla="*/ 49 w 189215"/>
                <a:gd name="connsiteY12" fmla="*/ 95 h 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5" h="39250">
                  <a:moveTo>
                    <a:pt x="49" y="95"/>
                  </a:moveTo>
                  <a:cubicBezTo>
                    <a:pt x="-713" y="952"/>
                    <a:pt x="7478" y="9620"/>
                    <a:pt x="23671" y="18192"/>
                  </a:cubicBezTo>
                  <a:cubicBezTo>
                    <a:pt x="33106" y="23450"/>
                    <a:pt x="42949" y="27941"/>
                    <a:pt x="53103" y="31622"/>
                  </a:cubicBezTo>
                  <a:cubicBezTo>
                    <a:pt x="65659" y="36820"/>
                    <a:pt x="79139" y="39413"/>
                    <a:pt x="92727" y="39242"/>
                  </a:cubicBezTo>
                  <a:cubicBezTo>
                    <a:pt x="106005" y="37764"/>
                    <a:pt x="119073" y="34792"/>
                    <a:pt x="131684" y="30384"/>
                  </a:cubicBezTo>
                  <a:lnTo>
                    <a:pt x="161879" y="20383"/>
                  </a:lnTo>
                  <a:cubicBezTo>
                    <a:pt x="171494" y="18001"/>
                    <a:pt x="180706" y="14214"/>
                    <a:pt x="189215" y="9143"/>
                  </a:cubicBezTo>
                  <a:cubicBezTo>
                    <a:pt x="179481" y="9656"/>
                    <a:pt x="169864" y="11515"/>
                    <a:pt x="160640" y="14668"/>
                  </a:cubicBezTo>
                  <a:cubicBezTo>
                    <a:pt x="151877" y="16858"/>
                    <a:pt x="141590" y="19621"/>
                    <a:pt x="129779" y="22955"/>
                  </a:cubicBezTo>
                  <a:cubicBezTo>
                    <a:pt x="117643" y="26761"/>
                    <a:pt x="105173" y="29408"/>
                    <a:pt x="92537" y="30860"/>
                  </a:cubicBezTo>
                  <a:cubicBezTo>
                    <a:pt x="80053" y="30936"/>
                    <a:pt x="67659" y="28742"/>
                    <a:pt x="55961" y="24383"/>
                  </a:cubicBezTo>
                  <a:cubicBezTo>
                    <a:pt x="46020" y="21050"/>
                    <a:pt x="36260" y="17203"/>
                    <a:pt x="26719" y="12858"/>
                  </a:cubicBezTo>
                  <a:cubicBezTo>
                    <a:pt x="9955" y="5524"/>
                    <a:pt x="811" y="-858"/>
                    <a:pt x="49" y="95"/>
                  </a:cubicBezTo>
                  <a:close/>
                </a:path>
              </a:pathLst>
            </a:custGeom>
            <a:solidFill>
              <a:srgbClr val="EB996E"/>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15763FA-A18C-4B5E-B26D-268A68693013}"/>
                </a:ext>
              </a:extLst>
            </p:cNvPr>
            <p:cNvSpPr/>
            <p:nvPr/>
          </p:nvSpPr>
          <p:spPr>
            <a:xfrm>
              <a:off x="7384786" y="5971495"/>
              <a:ext cx="137536" cy="28171"/>
            </a:xfrm>
            <a:custGeom>
              <a:avLst/>
              <a:gdLst>
                <a:gd name="connsiteX0" fmla="*/ 42 w 137536"/>
                <a:gd name="connsiteY0" fmla="*/ 0 h 28171"/>
                <a:gd name="connsiteX1" fmla="*/ 67574 w 137536"/>
                <a:gd name="connsiteY1" fmla="*/ 26861 h 28171"/>
                <a:gd name="connsiteX2" fmla="*/ 84052 w 137536"/>
                <a:gd name="connsiteY2" fmla="*/ 27337 h 28171"/>
                <a:gd name="connsiteX3" fmla="*/ 97768 w 137536"/>
                <a:gd name="connsiteY3" fmla="*/ 24289 h 28171"/>
                <a:gd name="connsiteX4" fmla="*/ 119866 w 137536"/>
                <a:gd name="connsiteY4" fmla="*/ 16002 h 28171"/>
                <a:gd name="connsiteX5" fmla="*/ 137487 w 137536"/>
                <a:gd name="connsiteY5" fmla="*/ 3429 h 28171"/>
                <a:gd name="connsiteX6" fmla="*/ 117580 w 137536"/>
                <a:gd name="connsiteY6" fmla="*/ 10573 h 28171"/>
                <a:gd name="connsiteX7" fmla="*/ 95863 w 137536"/>
                <a:gd name="connsiteY7" fmla="*/ 16764 h 28171"/>
                <a:gd name="connsiteX8" fmla="*/ 82814 w 137536"/>
                <a:gd name="connsiteY8" fmla="*/ 19240 h 28171"/>
                <a:gd name="connsiteX9" fmla="*/ 70336 w 137536"/>
                <a:gd name="connsiteY9" fmla="*/ 19240 h 28171"/>
                <a:gd name="connsiteX10" fmla="*/ 20901 w 137536"/>
                <a:gd name="connsiteY10" fmla="*/ 4953 h 28171"/>
                <a:gd name="connsiteX11" fmla="*/ 42 w 137536"/>
                <a:gd name="connsiteY11" fmla="*/ 0 h 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36" h="28171">
                  <a:moveTo>
                    <a:pt x="42" y="0"/>
                  </a:moveTo>
                  <a:cubicBezTo>
                    <a:pt x="-1292" y="3048"/>
                    <a:pt x="29569" y="14954"/>
                    <a:pt x="67574" y="26861"/>
                  </a:cubicBezTo>
                  <a:cubicBezTo>
                    <a:pt x="72935" y="28429"/>
                    <a:pt x="78609" y="28594"/>
                    <a:pt x="84052" y="27337"/>
                  </a:cubicBezTo>
                  <a:cubicBezTo>
                    <a:pt x="88683" y="26609"/>
                    <a:pt x="93264" y="25591"/>
                    <a:pt x="97768" y="24289"/>
                  </a:cubicBezTo>
                  <a:cubicBezTo>
                    <a:pt x="105367" y="22193"/>
                    <a:pt x="112763" y="19419"/>
                    <a:pt x="119866" y="16002"/>
                  </a:cubicBezTo>
                  <a:cubicBezTo>
                    <a:pt x="131963" y="10192"/>
                    <a:pt x="138154" y="4286"/>
                    <a:pt x="137487" y="3429"/>
                  </a:cubicBezTo>
                  <a:cubicBezTo>
                    <a:pt x="130630" y="5140"/>
                    <a:pt x="123961" y="7533"/>
                    <a:pt x="117580" y="10573"/>
                  </a:cubicBezTo>
                  <a:cubicBezTo>
                    <a:pt x="110454" y="13013"/>
                    <a:pt x="103205" y="15080"/>
                    <a:pt x="95863" y="16764"/>
                  </a:cubicBezTo>
                  <a:cubicBezTo>
                    <a:pt x="91566" y="17845"/>
                    <a:pt x="87209" y="18672"/>
                    <a:pt x="82814" y="19240"/>
                  </a:cubicBezTo>
                  <a:cubicBezTo>
                    <a:pt x="78712" y="20213"/>
                    <a:pt x="74439" y="20213"/>
                    <a:pt x="70336" y="19240"/>
                  </a:cubicBezTo>
                  <a:cubicBezTo>
                    <a:pt x="51286" y="13049"/>
                    <a:pt x="33570" y="8287"/>
                    <a:pt x="20901" y="4953"/>
                  </a:cubicBezTo>
                  <a:cubicBezTo>
                    <a:pt x="14192" y="2407"/>
                    <a:pt x="7180" y="742"/>
                    <a:pt x="42" y="0"/>
                  </a:cubicBezTo>
                  <a:close/>
                </a:path>
              </a:pathLst>
            </a:custGeom>
            <a:solidFill>
              <a:srgbClr val="EB996E"/>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E9BEA67-F476-42B7-9EAD-FE0FAF3F172B}"/>
                </a:ext>
              </a:extLst>
            </p:cNvPr>
            <p:cNvSpPr/>
            <p:nvPr/>
          </p:nvSpPr>
          <p:spPr>
            <a:xfrm>
              <a:off x="6314825" y="4637900"/>
              <a:ext cx="857499" cy="1266444"/>
            </a:xfrm>
            <a:custGeom>
              <a:avLst/>
              <a:gdLst>
                <a:gd name="connsiteX0" fmla="*/ 345435 w 857499"/>
                <a:gd name="connsiteY0" fmla="*/ 0 h 1266444"/>
                <a:gd name="connsiteX1" fmla="*/ 190749 w 857499"/>
                <a:gd name="connsiteY1" fmla="*/ 234125 h 1266444"/>
                <a:gd name="connsiteX2" fmla="*/ 5488 w 857499"/>
                <a:gd name="connsiteY2" fmla="*/ 784098 h 1266444"/>
                <a:gd name="connsiteX3" fmla="*/ 191130 w 857499"/>
                <a:gd name="connsiteY3" fmla="*/ 1092708 h 1266444"/>
                <a:gd name="connsiteX4" fmla="*/ 769298 w 857499"/>
                <a:gd name="connsiteY4" fmla="*/ 1266444 h 1266444"/>
                <a:gd name="connsiteX5" fmla="*/ 857499 w 857499"/>
                <a:gd name="connsiteY5" fmla="*/ 1049465 h 1266444"/>
                <a:gd name="connsiteX6" fmla="*/ 338958 w 857499"/>
                <a:gd name="connsiteY6" fmla="*/ 785908 h 1266444"/>
                <a:gd name="connsiteX7" fmla="*/ 481167 w 857499"/>
                <a:gd name="connsiteY7" fmla="*/ 46205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499" h="1266444">
                  <a:moveTo>
                    <a:pt x="345435" y="0"/>
                  </a:moveTo>
                  <a:cubicBezTo>
                    <a:pt x="345435" y="0"/>
                    <a:pt x="248757" y="62008"/>
                    <a:pt x="190749" y="234125"/>
                  </a:cubicBezTo>
                  <a:cubicBezTo>
                    <a:pt x="141696" y="380238"/>
                    <a:pt x="39207" y="616077"/>
                    <a:pt x="5488" y="784098"/>
                  </a:cubicBezTo>
                  <a:cubicBezTo>
                    <a:pt x="-19182" y="906494"/>
                    <a:pt x="38730" y="1051370"/>
                    <a:pt x="191130" y="1092708"/>
                  </a:cubicBezTo>
                  <a:lnTo>
                    <a:pt x="769298" y="1266444"/>
                  </a:lnTo>
                  <a:lnTo>
                    <a:pt x="857499" y="1049465"/>
                  </a:lnTo>
                  <a:lnTo>
                    <a:pt x="338958" y="785908"/>
                  </a:lnTo>
                  <a:lnTo>
                    <a:pt x="481167" y="462058"/>
                  </a:lnTo>
                  <a:close/>
                </a:path>
              </a:pathLst>
            </a:custGeom>
            <a:solidFill>
              <a:srgbClr val="FF725E"/>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13D330E-6CF5-4BCE-BE83-FD68D85CC8DD}"/>
                </a:ext>
              </a:extLst>
            </p:cNvPr>
            <p:cNvSpPr/>
            <p:nvPr/>
          </p:nvSpPr>
          <p:spPr>
            <a:xfrm>
              <a:off x="6454616" y="5420248"/>
              <a:ext cx="720566" cy="487048"/>
            </a:xfrm>
            <a:custGeom>
              <a:avLst/>
              <a:gdLst>
                <a:gd name="connsiteX0" fmla="*/ 0 w 720566"/>
                <a:gd name="connsiteY0" fmla="*/ 290833 h 487048"/>
                <a:gd name="connsiteX1" fmla="*/ 3239 w 720566"/>
                <a:gd name="connsiteY1" fmla="*/ 291595 h 487048"/>
                <a:gd name="connsiteX2" fmla="*/ 12764 w 720566"/>
                <a:gd name="connsiteY2" fmla="*/ 294167 h 487048"/>
                <a:gd name="connsiteX3" fmla="*/ 48577 w 720566"/>
                <a:gd name="connsiteY3" fmla="*/ 304740 h 487048"/>
                <a:gd name="connsiteX4" fmla="*/ 181165 w 720566"/>
                <a:gd name="connsiteY4" fmla="*/ 344649 h 487048"/>
                <a:gd name="connsiteX5" fmla="*/ 630650 w 720566"/>
                <a:gd name="connsiteY5" fmla="*/ 481809 h 487048"/>
                <a:gd name="connsiteX6" fmla="*/ 627698 w 720566"/>
                <a:gd name="connsiteY6" fmla="*/ 483143 h 487048"/>
                <a:gd name="connsiteX7" fmla="*/ 683895 w 720566"/>
                <a:gd name="connsiteY7" fmla="*/ 345031 h 487048"/>
                <a:gd name="connsiteX8" fmla="*/ 716090 w 720566"/>
                <a:gd name="connsiteY8" fmla="*/ 266164 h 487048"/>
                <a:gd name="connsiteX9" fmla="*/ 717232 w 720566"/>
                <a:gd name="connsiteY9" fmla="*/ 269307 h 487048"/>
                <a:gd name="connsiteX10" fmla="*/ 420338 w 720566"/>
                <a:gd name="connsiteY10" fmla="*/ 117859 h 487048"/>
                <a:gd name="connsiteX11" fmla="*/ 198501 w 720566"/>
                <a:gd name="connsiteY11" fmla="*/ 4702 h 487048"/>
                <a:gd name="connsiteX12" fmla="*/ 198501 w 720566"/>
                <a:gd name="connsiteY12" fmla="*/ 4702 h 487048"/>
                <a:gd name="connsiteX13" fmla="*/ 140684 w 720566"/>
                <a:gd name="connsiteY13" fmla="*/ 8893 h 487048"/>
                <a:gd name="connsiteX14" fmla="*/ 102584 w 720566"/>
                <a:gd name="connsiteY14" fmla="*/ 30229 h 487048"/>
                <a:gd name="connsiteX15" fmla="*/ 90678 w 720566"/>
                <a:gd name="connsiteY15" fmla="*/ 40611 h 487048"/>
                <a:gd name="connsiteX16" fmla="*/ 82677 w 720566"/>
                <a:gd name="connsiteY16" fmla="*/ 48993 h 487048"/>
                <a:gd name="connsiteX17" fmla="*/ 77915 w 720566"/>
                <a:gd name="connsiteY17" fmla="*/ 54232 h 487048"/>
                <a:gd name="connsiteX18" fmla="*/ 76200 w 720566"/>
                <a:gd name="connsiteY18" fmla="*/ 55851 h 487048"/>
                <a:gd name="connsiteX19" fmla="*/ 77629 w 720566"/>
                <a:gd name="connsiteY19" fmla="*/ 53947 h 487048"/>
                <a:gd name="connsiteX20" fmla="*/ 82105 w 720566"/>
                <a:gd name="connsiteY20" fmla="*/ 48422 h 487048"/>
                <a:gd name="connsiteX21" fmla="*/ 89916 w 720566"/>
                <a:gd name="connsiteY21" fmla="*/ 39849 h 487048"/>
                <a:gd name="connsiteX22" fmla="*/ 101632 w 720566"/>
                <a:gd name="connsiteY22" fmla="*/ 29086 h 487048"/>
                <a:gd name="connsiteX23" fmla="*/ 139732 w 720566"/>
                <a:gd name="connsiteY23" fmla="*/ 6893 h 487048"/>
                <a:gd name="connsiteX24" fmla="*/ 199072 w 720566"/>
                <a:gd name="connsiteY24" fmla="*/ 1940 h 487048"/>
                <a:gd name="connsiteX25" fmla="*/ 199072 w 720566"/>
                <a:gd name="connsiteY25" fmla="*/ 1940 h 487048"/>
                <a:gd name="connsiteX26" fmla="*/ 421577 w 720566"/>
                <a:gd name="connsiteY26" fmla="*/ 113954 h 487048"/>
                <a:gd name="connsiteX27" fmla="*/ 718471 w 720566"/>
                <a:gd name="connsiteY27" fmla="*/ 264639 h 487048"/>
                <a:gd name="connsiteX28" fmla="*/ 720566 w 720566"/>
                <a:gd name="connsiteY28" fmla="*/ 265687 h 487048"/>
                <a:gd name="connsiteX29" fmla="*/ 719709 w 720566"/>
                <a:gd name="connsiteY29" fmla="*/ 267783 h 487048"/>
                <a:gd name="connsiteX30" fmla="*/ 687610 w 720566"/>
                <a:gd name="connsiteY30" fmla="*/ 346650 h 487048"/>
                <a:gd name="connsiteX31" fmla="*/ 631984 w 720566"/>
                <a:gd name="connsiteY31" fmla="*/ 485048 h 487048"/>
                <a:gd name="connsiteX32" fmla="*/ 631127 w 720566"/>
                <a:gd name="connsiteY32" fmla="*/ 487048 h 487048"/>
                <a:gd name="connsiteX33" fmla="*/ 629031 w 720566"/>
                <a:gd name="connsiteY33" fmla="*/ 486477 h 487048"/>
                <a:gd name="connsiteX34" fmla="*/ 179927 w 720566"/>
                <a:gd name="connsiteY34" fmla="*/ 347697 h 487048"/>
                <a:gd name="connsiteX35" fmla="*/ 47720 w 720566"/>
                <a:gd name="connsiteY35" fmla="*/ 306359 h 487048"/>
                <a:gd name="connsiteX36" fmla="*/ 12287 w 720566"/>
                <a:gd name="connsiteY36" fmla="*/ 295024 h 487048"/>
                <a:gd name="connsiteX37" fmla="*/ 2762 w 720566"/>
                <a:gd name="connsiteY37" fmla="*/ 291976 h 48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566" h="487048">
                  <a:moveTo>
                    <a:pt x="0" y="290833"/>
                  </a:moveTo>
                  <a:cubicBezTo>
                    <a:pt x="1104" y="290967"/>
                    <a:pt x="2190" y="291222"/>
                    <a:pt x="3239" y="291595"/>
                  </a:cubicBezTo>
                  <a:lnTo>
                    <a:pt x="12764" y="294167"/>
                  </a:lnTo>
                  <a:lnTo>
                    <a:pt x="48577" y="304740"/>
                  </a:lnTo>
                  <a:lnTo>
                    <a:pt x="181165" y="344649"/>
                  </a:lnTo>
                  <a:lnTo>
                    <a:pt x="630650" y="481809"/>
                  </a:lnTo>
                  <a:lnTo>
                    <a:pt x="627698" y="483143"/>
                  </a:lnTo>
                  <a:lnTo>
                    <a:pt x="683895" y="345031"/>
                  </a:lnTo>
                  <a:cubicBezTo>
                    <a:pt x="694849" y="318360"/>
                    <a:pt x="705612" y="291976"/>
                    <a:pt x="716090" y="266164"/>
                  </a:cubicBezTo>
                  <a:lnTo>
                    <a:pt x="717232" y="269307"/>
                  </a:lnTo>
                  <a:cubicBezTo>
                    <a:pt x="608457" y="215681"/>
                    <a:pt x="508159" y="163484"/>
                    <a:pt x="420338" y="117859"/>
                  </a:cubicBezTo>
                  <a:cubicBezTo>
                    <a:pt x="332518" y="72234"/>
                    <a:pt x="256699" y="33754"/>
                    <a:pt x="198501" y="4702"/>
                  </a:cubicBezTo>
                  <a:lnTo>
                    <a:pt x="198501" y="4702"/>
                  </a:lnTo>
                  <a:cubicBezTo>
                    <a:pt x="179201" y="891"/>
                    <a:pt x="159232" y="2339"/>
                    <a:pt x="140684" y="8893"/>
                  </a:cubicBezTo>
                  <a:cubicBezTo>
                    <a:pt x="126826" y="13705"/>
                    <a:pt x="113928" y="20928"/>
                    <a:pt x="102584" y="30229"/>
                  </a:cubicBezTo>
                  <a:cubicBezTo>
                    <a:pt x="98384" y="33415"/>
                    <a:pt x="94406" y="36884"/>
                    <a:pt x="90678" y="40611"/>
                  </a:cubicBezTo>
                  <a:cubicBezTo>
                    <a:pt x="87830" y="43227"/>
                    <a:pt x="85157" y="46027"/>
                    <a:pt x="82677" y="48993"/>
                  </a:cubicBezTo>
                  <a:lnTo>
                    <a:pt x="77915" y="54232"/>
                  </a:lnTo>
                  <a:cubicBezTo>
                    <a:pt x="76867" y="55375"/>
                    <a:pt x="76200" y="55947"/>
                    <a:pt x="76200" y="55851"/>
                  </a:cubicBezTo>
                  <a:cubicBezTo>
                    <a:pt x="76200" y="55756"/>
                    <a:pt x="76200" y="55185"/>
                    <a:pt x="77629" y="53947"/>
                  </a:cubicBezTo>
                  <a:lnTo>
                    <a:pt x="82105" y="48422"/>
                  </a:lnTo>
                  <a:cubicBezTo>
                    <a:pt x="84503" y="45383"/>
                    <a:pt x="87113" y="42519"/>
                    <a:pt x="89916" y="39849"/>
                  </a:cubicBezTo>
                  <a:cubicBezTo>
                    <a:pt x="93538" y="35965"/>
                    <a:pt x="97455" y="32367"/>
                    <a:pt x="101632" y="29086"/>
                  </a:cubicBezTo>
                  <a:cubicBezTo>
                    <a:pt x="112902" y="19469"/>
                    <a:pt x="125806" y="11952"/>
                    <a:pt x="139732" y="6893"/>
                  </a:cubicBezTo>
                  <a:cubicBezTo>
                    <a:pt x="158699" y="-100"/>
                    <a:pt x="179209" y="-1812"/>
                    <a:pt x="199072" y="1940"/>
                  </a:cubicBezTo>
                  <a:lnTo>
                    <a:pt x="199072" y="1940"/>
                  </a:lnTo>
                  <a:cubicBezTo>
                    <a:pt x="257556" y="30515"/>
                    <a:pt x="333470" y="68615"/>
                    <a:pt x="421577" y="113954"/>
                  </a:cubicBezTo>
                  <a:cubicBezTo>
                    <a:pt x="509683" y="159293"/>
                    <a:pt x="610076" y="211014"/>
                    <a:pt x="718471" y="264639"/>
                  </a:cubicBezTo>
                  <a:lnTo>
                    <a:pt x="720566" y="265687"/>
                  </a:lnTo>
                  <a:lnTo>
                    <a:pt x="719709" y="267783"/>
                  </a:lnTo>
                  <a:lnTo>
                    <a:pt x="687610" y="346650"/>
                  </a:lnTo>
                  <a:lnTo>
                    <a:pt x="631984" y="485048"/>
                  </a:lnTo>
                  <a:lnTo>
                    <a:pt x="631127" y="487048"/>
                  </a:lnTo>
                  <a:lnTo>
                    <a:pt x="629031" y="486477"/>
                  </a:lnTo>
                  <a:lnTo>
                    <a:pt x="179927" y="347697"/>
                  </a:lnTo>
                  <a:lnTo>
                    <a:pt x="47720" y="306359"/>
                  </a:lnTo>
                  <a:lnTo>
                    <a:pt x="12287" y="295024"/>
                  </a:lnTo>
                  <a:lnTo>
                    <a:pt x="2762" y="291976"/>
                  </a:lnTo>
                  <a:close/>
                </a:path>
              </a:pathLst>
            </a:custGeom>
            <a:solidFill>
              <a:srgbClr val="26323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F0B9D2F-70C5-4ABF-8398-0AC1B3868593}"/>
                </a:ext>
              </a:extLst>
            </p:cNvPr>
            <p:cNvSpPr/>
            <p:nvPr/>
          </p:nvSpPr>
          <p:spPr>
            <a:xfrm>
              <a:off x="6652355" y="4927460"/>
              <a:ext cx="175108" cy="495966"/>
            </a:xfrm>
            <a:custGeom>
              <a:avLst/>
              <a:gdLst>
                <a:gd name="connsiteX0" fmla="*/ 168021 w 175108"/>
                <a:gd name="connsiteY0" fmla="*/ 0 h 495966"/>
                <a:gd name="connsiteX1" fmla="*/ 169736 w 175108"/>
                <a:gd name="connsiteY1" fmla="*/ 5144 h 495966"/>
                <a:gd name="connsiteX2" fmla="*/ 172974 w 175108"/>
                <a:gd name="connsiteY2" fmla="*/ 20288 h 495966"/>
                <a:gd name="connsiteX3" fmla="*/ 172974 w 175108"/>
                <a:gd name="connsiteY3" fmla="*/ 77438 h 495966"/>
                <a:gd name="connsiteX4" fmla="*/ 150590 w 175108"/>
                <a:gd name="connsiteY4" fmla="*/ 158972 h 495966"/>
                <a:gd name="connsiteX5" fmla="*/ 109823 w 175108"/>
                <a:gd name="connsiteY5" fmla="*/ 254222 h 495966"/>
                <a:gd name="connsiteX6" fmla="*/ 33052 w 175108"/>
                <a:gd name="connsiteY6" fmla="*/ 425672 h 495966"/>
                <a:gd name="connsiteX7" fmla="*/ 9334 w 175108"/>
                <a:gd name="connsiteY7" fmla="*/ 477298 h 495966"/>
                <a:gd name="connsiteX8" fmla="*/ 2572 w 175108"/>
                <a:gd name="connsiteY8" fmla="*/ 491204 h 495966"/>
                <a:gd name="connsiteX9" fmla="*/ 0 w 175108"/>
                <a:gd name="connsiteY9" fmla="*/ 495967 h 495966"/>
                <a:gd name="connsiteX10" fmla="*/ 1715 w 175108"/>
                <a:gd name="connsiteY10" fmla="*/ 490823 h 495966"/>
                <a:gd name="connsiteX11" fmla="*/ 7525 w 175108"/>
                <a:gd name="connsiteY11" fmla="*/ 476536 h 495966"/>
                <a:gd name="connsiteX12" fmla="*/ 29908 w 175108"/>
                <a:gd name="connsiteY12" fmla="*/ 424243 h 495966"/>
                <a:gd name="connsiteX13" fmla="*/ 105251 w 175108"/>
                <a:gd name="connsiteY13" fmla="*/ 252793 h 495966"/>
                <a:gd name="connsiteX14" fmla="*/ 146399 w 175108"/>
                <a:gd name="connsiteY14" fmla="*/ 158210 h 495966"/>
                <a:gd name="connsiteX15" fmla="*/ 169640 w 175108"/>
                <a:gd name="connsiteY15" fmla="*/ 77248 h 495966"/>
                <a:gd name="connsiteX16" fmla="*/ 171069 w 175108"/>
                <a:gd name="connsiteY16" fmla="*/ 21050 h 495966"/>
                <a:gd name="connsiteX17" fmla="*/ 168783 w 175108"/>
                <a:gd name="connsiteY17" fmla="*/ 5810 h 495966"/>
                <a:gd name="connsiteX18" fmla="*/ 168021 w 175108"/>
                <a:gd name="connsiteY18" fmla="*/ 0 h 49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108" h="495966">
                  <a:moveTo>
                    <a:pt x="168021" y="0"/>
                  </a:moveTo>
                  <a:cubicBezTo>
                    <a:pt x="168835" y="1624"/>
                    <a:pt x="169412" y="3356"/>
                    <a:pt x="169736" y="5144"/>
                  </a:cubicBezTo>
                  <a:cubicBezTo>
                    <a:pt x="171199" y="10102"/>
                    <a:pt x="172282" y="15165"/>
                    <a:pt x="172974" y="20288"/>
                  </a:cubicBezTo>
                  <a:cubicBezTo>
                    <a:pt x="175820" y="39232"/>
                    <a:pt x="175820" y="58495"/>
                    <a:pt x="172974" y="77438"/>
                  </a:cubicBezTo>
                  <a:cubicBezTo>
                    <a:pt x="168618" y="105375"/>
                    <a:pt x="161109" y="132728"/>
                    <a:pt x="150590" y="158972"/>
                  </a:cubicBezTo>
                  <a:cubicBezTo>
                    <a:pt x="139160" y="188690"/>
                    <a:pt x="124587" y="220408"/>
                    <a:pt x="109823" y="254222"/>
                  </a:cubicBezTo>
                  <a:cubicBezTo>
                    <a:pt x="80010" y="320897"/>
                    <a:pt x="52673" y="381000"/>
                    <a:pt x="33052" y="425672"/>
                  </a:cubicBezTo>
                  <a:lnTo>
                    <a:pt x="9334" y="477298"/>
                  </a:lnTo>
                  <a:cubicBezTo>
                    <a:pt x="6572" y="482917"/>
                    <a:pt x="4381" y="487584"/>
                    <a:pt x="2572" y="491204"/>
                  </a:cubicBezTo>
                  <a:cubicBezTo>
                    <a:pt x="1851" y="492861"/>
                    <a:pt x="990" y="494454"/>
                    <a:pt x="0" y="495967"/>
                  </a:cubicBezTo>
                  <a:cubicBezTo>
                    <a:pt x="304" y="494174"/>
                    <a:pt x="883" y="492439"/>
                    <a:pt x="1715" y="490823"/>
                  </a:cubicBezTo>
                  <a:lnTo>
                    <a:pt x="7525" y="476536"/>
                  </a:lnTo>
                  <a:cubicBezTo>
                    <a:pt x="13049" y="463486"/>
                    <a:pt x="20669" y="445865"/>
                    <a:pt x="29908" y="424243"/>
                  </a:cubicBezTo>
                  <a:cubicBezTo>
                    <a:pt x="48958" y="379762"/>
                    <a:pt x="75914" y="319468"/>
                    <a:pt x="105251" y="252793"/>
                  </a:cubicBezTo>
                  <a:cubicBezTo>
                    <a:pt x="120015" y="219265"/>
                    <a:pt x="134779" y="187642"/>
                    <a:pt x="146399" y="158210"/>
                  </a:cubicBezTo>
                  <a:cubicBezTo>
                    <a:pt x="157106" y="132161"/>
                    <a:pt x="164900" y="105009"/>
                    <a:pt x="169640" y="77248"/>
                  </a:cubicBezTo>
                  <a:cubicBezTo>
                    <a:pt x="172650" y="58665"/>
                    <a:pt x="173131" y="39761"/>
                    <a:pt x="171069" y="21050"/>
                  </a:cubicBezTo>
                  <a:cubicBezTo>
                    <a:pt x="170497" y="14383"/>
                    <a:pt x="169355" y="9334"/>
                    <a:pt x="168783" y="5810"/>
                  </a:cubicBezTo>
                  <a:cubicBezTo>
                    <a:pt x="168322" y="3906"/>
                    <a:pt x="168067" y="1958"/>
                    <a:pt x="168021" y="0"/>
                  </a:cubicBezTo>
                  <a:close/>
                </a:path>
              </a:pathLst>
            </a:custGeom>
            <a:solidFill>
              <a:srgbClr val="263238"/>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0FA6260-B8CE-4D7D-A10C-712567C89A95}"/>
                </a:ext>
              </a:extLst>
            </p:cNvPr>
            <p:cNvSpPr/>
            <p:nvPr/>
          </p:nvSpPr>
          <p:spPr>
            <a:xfrm>
              <a:off x="6559629" y="5003755"/>
              <a:ext cx="64627" cy="196500"/>
            </a:xfrm>
            <a:custGeom>
              <a:avLst/>
              <a:gdLst>
                <a:gd name="connsiteX0" fmla="*/ 429 w 64627"/>
                <a:gd name="connsiteY0" fmla="*/ 0 h 196500"/>
                <a:gd name="connsiteX1" fmla="*/ 6049 w 64627"/>
                <a:gd name="connsiteY1" fmla="*/ 30004 h 196500"/>
                <a:gd name="connsiteX2" fmla="*/ 23956 w 64627"/>
                <a:gd name="connsiteY2" fmla="*/ 101060 h 196500"/>
                <a:gd name="connsiteX3" fmla="*/ 51483 w 64627"/>
                <a:gd name="connsiteY3" fmla="*/ 168973 h 196500"/>
                <a:gd name="connsiteX4" fmla="*/ 64627 w 64627"/>
                <a:gd name="connsiteY4" fmla="*/ 196501 h 196500"/>
                <a:gd name="connsiteX5" fmla="*/ 59674 w 64627"/>
                <a:gd name="connsiteY5" fmla="*/ 189929 h 196500"/>
                <a:gd name="connsiteX6" fmla="*/ 48340 w 64627"/>
                <a:gd name="connsiteY6" fmla="*/ 170879 h 196500"/>
                <a:gd name="connsiteX7" fmla="*/ 2524 w 64627"/>
                <a:gd name="connsiteY7" fmla="*/ 30861 h 196500"/>
                <a:gd name="connsiteX8" fmla="*/ 334 w 64627"/>
                <a:gd name="connsiteY8" fmla="*/ 8572 h 196500"/>
                <a:gd name="connsiteX9" fmla="*/ 429 w 64627"/>
                <a:gd name="connsiteY9" fmla="*/ 0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7" h="196500">
                  <a:moveTo>
                    <a:pt x="429" y="0"/>
                  </a:moveTo>
                  <a:cubicBezTo>
                    <a:pt x="1191" y="0"/>
                    <a:pt x="2620" y="11525"/>
                    <a:pt x="6049" y="30004"/>
                  </a:cubicBezTo>
                  <a:cubicBezTo>
                    <a:pt x="10436" y="54060"/>
                    <a:pt x="16418" y="77798"/>
                    <a:pt x="23956" y="101060"/>
                  </a:cubicBezTo>
                  <a:cubicBezTo>
                    <a:pt x="31584" y="124294"/>
                    <a:pt x="40781" y="146984"/>
                    <a:pt x="51483" y="168973"/>
                  </a:cubicBezTo>
                  <a:cubicBezTo>
                    <a:pt x="56350" y="177909"/>
                    <a:pt x="60737" y="187098"/>
                    <a:pt x="64627" y="196501"/>
                  </a:cubicBezTo>
                  <a:cubicBezTo>
                    <a:pt x="64627" y="196501"/>
                    <a:pt x="62627" y="194310"/>
                    <a:pt x="59674" y="189929"/>
                  </a:cubicBezTo>
                  <a:cubicBezTo>
                    <a:pt x="56722" y="185547"/>
                    <a:pt x="52816" y="178975"/>
                    <a:pt x="48340" y="170879"/>
                  </a:cubicBezTo>
                  <a:cubicBezTo>
                    <a:pt x="24887" y="127292"/>
                    <a:pt x="9373" y="79881"/>
                    <a:pt x="2524" y="30861"/>
                  </a:cubicBezTo>
                  <a:cubicBezTo>
                    <a:pt x="1286" y="21336"/>
                    <a:pt x="524" y="13811"/>
                    <a:pt x="334" y="8572"/>
                  </a:cubicBezTo>
                  <a:cubicBezTo>
                    <a:pt x="-141" y="5732"/>
                    <a:pt x="-109" y="2829"/>
                    <a:pt x="429" y="0"/>
                  </a:cubicBezTo>
                  <a:close/>
                </a:path>
              </a:pathLst>
            </a:custGeom>
            <a:solidFill>
              <a:srgbClr val="FAFAFA"/>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B53EAC-4853-4FF0-8AB3-3850D6ED8172}"/>
                </a:ext>
              </a:extLst>
            </p:cNvPr>
            <p:cNvSpPr/>
            <p:nvPr/>
          </p:nvSpPr>
          <p:spPr>
            <a:xfrm>
              <a:off x="6592575" y="5019852"/>
              <a:ext cx="32182" cy="106311"/>
            </a:xfrm>
            <a:custGeom>
              <a:avLst/>
              <a:gdLst>
                <a:gd name="connsiteX0" fmla="*/ 3106 w 32182"/>
                <a:gd name="connsiteY0" fmla="*/ 106299 h 106311"/>
                <a:gd name="connsiteX1" fmla="*/ 17774 w 32182"/>
                <a:gd name="connsiteY1" fmla="*/ 80105 h 106311"/>
                <a:gd name="connsiteX2" fmla="*/ 24632 w 32182"/>
                <a:gd name="connsiteY2" fmla="*/ 8954 h 106311"/>
                <a:gd name="connsiteX3" fmla="*/ 24061 w 32182"/>
                <a:gd name="connsiteY3" fmla="*/ 6572 h 106311"/>
                <a:gd name="connsiteX4" fmla="*/ 28538 w 32182"/>
                <a:gd name="connsiteY4" fmla="*/ 7429 h 106311"/>
                <a:gd name="connsiteX5" fmla="*/ 3677 w 32182"/>
                <a:gd name="connsiteY5" fmla="*/ 73343 h 106311"/>
                <a:gd name="connsiteX6" fmla="*/ 2820 w 32182"/>
                <a:gd name="connsiteY6" fmla="*/ 102965 h 106311"/>
                <a:gd name="connsiteX7" fmla="*/ 1010 w 32182"/>
                <a:gd name="connsiteY7" fmla="*/ 95060 h 106311"/>
                <a:gd name="connsiteX8" fmla="*/ 248 w 32182"/>
                <a:gd name="connsiteY8" fmla="*/ 73057 h 106311"/>
                <a:gd name="connsiteX9" fmla="*/ 24442 w 32182"/>
                <a:gd name="connsiteY9" fmla="*/ 4477 h 106311"/>
                <a:gd name="connsiteX10" fmla="*/ 27680 w 32182"/>
                <a:gd name="connsiteY10" fmla="*/ 0 h 106311"/>
                <a:gd name="connsiteX11" fmla="*/ 28919 w 32182"/>
                <a:gd name="connsiteY11" fmla="*/ 5334 h 106311"/>
                <a:gd name="connsiteX12" fmla="*/ 29490 w 32182"/>
                <a:gd name="connsiteY12" fmla="*/ 7906 h 106311"/>
                <a:gd name="connsiteX13" fmla="*/ 20918 w 32182"/>
                <a:gd name="connsiteY13" fmla="*/ 81534 h 106311"/>
                <a:gd name="connsiteX14" fmla="*/ 8916 w 32182"/>
                <a:gd name="connsiteY14" fmla="*/ 100584 h 106311"/>
                <a:gd name="connsiteX15" fmla="*/ 3106 w 32182"/>
                <a:gd name="connsiteY15" fmla="*/ 106299 h 1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82" h="106311">
                  <a:moveTo>
                    <a:pt x="3106" y="106299"/>
                  </a:moveTo>
                  <a:cubicBezTo>
                    <a:pt x="8469" y="97841"/>
                    <a:pt x="13365" y="89097"/>
                    <a:pt x="17774" y="80105"/>
                  </a:cubicBezTo>
                  <a:cubicBezTo>
                    <a:pt x="27435" y="57686"/>
                    <a:pt x="29834" y="32805"/>
                    <a:pt x="24632" y="8954"/>
                  </a:cubicBezTo>
                  <a:lnTo>
                    <a:pt x="24061" y="6572"/>
                  </a:lnTo>
                  <a:lnTo>
                    <a:pt x="28538" y="7429"/>
                  </a:lnTo>
                  <a:cubicBezTo>
                    <a:pt x="14708" y="26891"/>
                    <a:pt x="6144" y="49596"/>
                    <a:pt x="3677" y="73343"/>
                  </a:cubicBezTo>
                  <a:cubicBezTo>
                    <a:pt x="1772" y="91535"/>
                    <a:pt x="3677" y="102870"/>
                    <a:pt x="2820" y="102965"/>
                  </a:cubicBezTo>
                  <a:cubicBezTo>
                    <a:pt x="1792" y="100446"/>
                    <a:pt x="1180" y="97775"/>
                    <a:pt x="1010" y="95060"/>
                  </a:cubicBezTo>
                  <a:cubicBezTo>
                    <a:pt x="4" y="87771"/>
                    <a:pt x="-252" y="80398"/>
                    <a:pt x="248" y="73057"/>
                  </a:cubicBezTo>
                  <a:cubicBezTo>
                    <a:pt x="1803" y="48397"/>
                    <a:pt x="10179" y="24654"/>
                    <a:pt x="24442" y="4477"/>
                  </a:cubicBezTo>
                  <a:lnTo>
                    <a:pt x="27680" y="0"/>
                  </a:lnTo>
                  <a:lnTo>
                    <a:pt x="28919" y="5334"/>
                  </a:lnTo>
                  <a:lnTo>
                    <a:pt x="29490" y="7906"/>
                  </a:lnTo>
                  <a:cubicBezTo>
                    <a:pt x="35010" y="32713"/>
                    <a:pt x="31990" y="58658"/>
                    <a:pt x="20918" y="81534"/>
                  </a:cubicBezTo>
                  <a:cubicBezTo>
                    <a:pt x="17684" y="88336"/>
                    <a:pt x="13656" y="94731"/>
                    <a:pt x="8916" y="100584"/>
                  </a:cubicBezTo>
                  <a:cubicBezTo>
                    <a:pt x="5582" y="104489"/>
                    <a:pt x="3392" y="106489"/>
                    <a:pt x="3106" y="106299"/>
                  </a:cubicBezTo>
                  <a:close/>
                </a:path>
              </a:pathLst>
            </a:custGeom>
            <a:solidFill>
              <a:srgbClr val="FAFAFA"/>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70D72E8-B615-4A79-BAA7-A8B6C94B5EF9}"/>
                </a:ext>
              </a:extLst>
            </p:cNvPr>
            <p:cNvSpPr/>
            <p:nvPr/>
          </p:nvSpPr>
          <p:spPr>
            <a:xfrm>
              <a:off x="6487130" y="5007480"/>
              <a:ext cx="79699" cy="81524"/>
            </a:xfrm>
            <a:custGeom>
              <a:avLst/>
              <a:gdLst>
                <a:gd name="connsiteX0" fmla="*/ 79691 w 79699"/>
                <a:gd name="connsiteY0" fmla="*/ 81524 h 81524"/>
                <a:gd name="connsiteX1" fmla="*/ 71309 w 79699"/>
                <a:gd name="connsiteY1" fmla="*/ 78571 h 81524"/>
                <a:gd name="connsiteX2" fmla="*/ 50258 w 79699"/>
                <a:gd name="connsiteY2" fmla="*/ 66856 h 81524"/>
                <a:gd name="connsiteX3" fmla="*/ 22636 w 79699"/>
                <a:gd name="connsiteY3" fmla="*/ 43805 h 81524"/>
                <a:gd name="connsiteX4" fmla="*/ 8825 w 79699"/>
                <a:gd name="connsiteY4" fmla="*/ 27612 h 81524"/>
                <a:gd name="connsiteX5" fmla="*/ 2443 w 79699"/>
                <a:gd name="connsiteY5" fmla="*/ 18087 h 81524"/>
                <a:gd name="connsiteX6" fmla="*/ 728 w 79699"/>
                <a:gd name="connsiteY6" fmla="*/ 4943 h 81524"/>
                <a:gd name="connsiteX7" fmla="*/ 6920 w 79699"/>
                <a:gd name="connsiteY7" fmla="*/ 180 h 81524"/>
                <a:gd name="connsiteX8" fmla="*/ 13873 w 79699"/>
                <a:gd name="connsiteY8" fmla="*/ 1037 h 81524"/>
                <a:gd name="connsiteX9" fmla="*/ 23398 w 79699"/>
                <a:gd name="connsiteY9" fmla="*/ 7324 h 81524"/>
                <a:gd name="connsiteX10" fmla="*/ 39590 w 79699"/>
                <a:gd name="connsiteY10" fmla="*/ 21135 h 81524"/>
                <a:gd name="connsiteX11" fmla="*/ 62450 w 79699"/>
                <a:gd name="connsiteY11" fmla="*/ 48853 h 81524"/>
                <a:gd name="connsiteX12" fmla="*/ 73976 w 79699"/>
                <a:gd name="connsiteY12" fmla="*/ 70094 h 81524"/>
                <a:gd name="connsiteX13" fmla="*/ 76833 w 79699"/>
                <a:gd name="connsiteY13" fmla="*/ 78571 h 81524"/>
                <a:gd name="connsiteX14" fmla="*/ 59593 w 79699"/>
                <a:gd name="connsiteY14" fmla="*/ 50854 h 81524"/>
                <a:gd name="connsiteX15" fmla="*/ 36447 w 79699"/>
                <a:gd name="connsiteY15" fmla="*/ 24469 h 81524"/>
                <a:gd name="connsiteX16" fmla="*/ 20540 w 79699"/>
                <a:gd name="connsiteY16" fmla="*/ 11230 h 81524"/>
                <a:gd name="connsiteX17" fmla="*/ 11682 w 79699"/>
                <a:gd name="connsiteY17" fmla="*/ 5610 h 81524"/>
                <a:gd name="connsiteX18" fmla="*/ 4824 w 79699"/>
                <a:gd name="connsiteY18" fmla="*/ 7039 h 81524"/>
                <a:gd name="connsiteX19" fmla="*/ 6443 w 79699"/>
                <a:gd name="connsiteY19" fmla="*/ 15802 h 81524"/>
                <a:gd name="connsiteX20" fmla="*/ 12349 w 79699"/>
                <a:gd name="connsiteY20" fmla="*/ 24660 h 81524"/>
                <a:gd name="connsiteX21" fmla="*/ 52259 w 79699"/>
                <a:gd name="connsiteY21" fmla="*/ 63903 h 81524"/>
                <a:gd name="connsiteX22" fmla="*/ 79691 w 79699"/>
                <a:gd name="connsiteY22" fmla="*/ 81524 h 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99" h="81524">
                  <a:moveTo>
                    <a:pt x="79691" y="81524"/>
                  </a:moveTo>
                  <a:cubicBezTo>
                    <a:pt x="76744" y="81043"/>
                    <a:pt x="73906" y="80044"/>
                    <a:pt x="71309" y="78571"/>
                  </a:cubicBezTo>
                  <a:cubicBezTo>
                    <a:pt x="63983" y="75248"/>
                    <a:pt x="56943" y="71330"/>
                    <a:pt x="50258" y="66856"/>
                  </a:cubicBezTo>
                  <a:cubicBezTo>
                    <a:pt x="40265" y="60166"/>
                    <a:pt x="31006" y="52440"/>
                    <a:pt x="22636" y="43805"/>
                  </a:cubicBezTo>
                  <a:cubicBezTo>
                    <a:pt x="17695" y="38704"/>
                    <a:pt x="13082" y="33296"/>
                    <a:pt x="8825" y="27612"/>
                  </a:cubicBezTo>
                  <a:cubicBezTo>
                    <a:pt x="6502" y="24573"/>
                    <a:pt x="4370" y="21392"/>
                    <a:pt x="2443" y="18087"/>
                  </a:cubicBezTo>
                  <a:cubicBezTo>
                    <a:pt x="-39" y="14173"/>
                    <a:pt x="-666" y="9363"/>
                    <a:pt x="728" y="4943"/>
                  </a:cubicBezTo>
                  <a:cubicBezTo>
                    <a:pt x="1894" y="2442"/>
                    <a:pt x="4204" y="666"/>
                    <a:pt x="6920" y="180"/>
                  </a:cubicBezTo>
                  <a:cubicBezTo>
                    <a:pt x="9271" y="-232"/>
                    <a:pt x="11692" y="67"/>
                    <a:pt x="13873" y="1037"/>
                  </a:cubicBezTo>
                  <a:cubicBezTo>
                    <a:pt x="17256" y="2798"/>
                    <a:pt x="20449" y="4905"/>
                    <a:pt x="23398" y="7324"/>
                  </a:cubicBezTo>
                  <a:cubicBezTo>
                    <a:pt x="29104" y="11553"/>
                    <a:pt x="34514" y="16168"/>
                    <a:pt x="39590" y="21135"/>
                  </a:cubicBezTo>
                  <a:cubicBezTo>
                    <a:pt x="48228" y="29486"/>
                    <a:pt x="55896" y="38784"/>
                    <a:pt x="62450" y="48853"/>
                  </a:cubicBezTo>
                  <a:cubicBezTo>
                    <a:pt x="66923" y="55572"/>
                    <a:pt x="70781" y="62681"/>
                    <a:pt x="73976" y="70094"/>
                  </a:cubicBezTo>
                  <a:cubicBezTo>
                    <a:pt x="75422" y="72729"/>
                    <a:pt x="76389" y="75599"/>
                    <a:pt x="76833" y="78571"/>
                  </a:cubicBezTo>
                  <a:cubicBezTo>
                    <a:pt x="75976" y="78571"/>
                    <a:pt x="71213" y="67237"/>
                    <a:pt x="59593" y="50854"/>
                  </a:cubicBezTo>
                  <a:cubicBezTo>
                    <a:pt x="52789" y="41299"/>
                    <a:pt x="45034" y="32459"/>
                    <a:pt x="36447" y="24469"/>
                  </a:cubicBezTo>
                  <a:cubicBezTo>
                    <a:pt x="31419" y="19737"/>
                    <a:pt x="26107" y="15315"/>
                    <a:pt x="20540" y="11230"/>
                  </a:cubicBezTo>
                  <a:cubicBezTo>
                    <a:pt x="17775" y="9076"/>
                    <a:pt x="14809" y="7194"/>
                    <a:pt x="11682" y="5610"/>
                  </a:cubicBezTo>
                  <a:cubicBezTo>
                    <a:pt x="8539" y="4276"/>
                    <a:pt x="5872" y="4848"/>
                    <a:pt x="4824" y="7039"/>
                  </a:cubicBezTo>
                  <a:cubicBezTo>
                    <a:pt x="4156" y="10058"/>
                    <a:pt x="4740" y="13220"/>
                    <a:pt x="6443" y="15802"/>
                  </a:cubicBezTo>
                  <a:cubicBezTo>
                    <a:pt x="8245" y="18862"/>
                    <a:pt x="10217" y="21820"/>
                    <a:pt x="12349" y="24660"/>
                  </a:cubicBezTo>
                  <a:cubicBezTo>
                    <a:pt x="23520" y="39746"/>
                    <a:pt x="36987" y="52987"/>
                    <a:pt x="52259" y="63903"/>
                  </a:cubicBezTo>
                  <a:cubicBezTo>
                    <a:pt x="68451" y="75809"/>
                    <a:pt x="80072" y="80762"/>
                    <a:pt x="79691" y="81524"/>
                  </a:cubicBez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72B8645-C357-4D9C-8377-0E02660A7C05}"/>
                </a:ext>
              </a:extLst>
            </p:cNvPr>
            <p:cNvSpPr/>
            <p:nvPr/>
          </p:nvSpPr>
          <p:spPr>
            <a:xfrm>
              <a:off x="6489287" y="5138967"/>
              <a:ext cx="101094" cy="34097"/>
            </a:xfrm>
            <a:custGeom>
              <a:avLst/>
              <a:gdLst>
                <a:gd name="connsiteX0" fmla="*/ 90392 w 101094"/>
                <a:gd name="connsiteY0" fmla="*/ 29951 h 34097"/>
                <a:gd name="connsiteX1" fmla="*/ 83439 w 101094"/>
                <a:gd name="connsiteY1" fmla="*/ 32332 h 34097"/>
                <a:gd name="connsiteX2" fmla="*/ 63532 w 101094"/>
                <a:gd name="connsiteY2" fmla="*/ 34047 h 34097"/>
                <a:gd name="connsiteX3" fmla="*/ 3048 w 101094"/>
                <a:gd name="connsiteY3" fmla="*/ 8043 h 34097"/>
                <a:gd name="connsiteX4" fmla="*/ 0 w 101094"/>
                <a:gd name="connsiteY4" fmla="*/ 5091 h 34097"/>
                <a:gd name="connsiteX5" fmla="*/ 4096 w 101094"/>
                <a:gd name="connsiteY5" fmla="*/ 3948 h 34097"/>
                <a:gd name="connsiteX6" fmla="*/ 10573 w 101094"/>
                <a:gd name="connsiteY6" fmla="*/ 2233 h 34097"/>
                <a:gd name="connsiteX7" fmla="*/ 79724 w 101094"/>
                <a:gd name="connsiteY7" fmla="*/ 13854 h 34097"/>
                <a:gd name="connsiteX8" fmla="*/ 96393 w 101094"/>
                <a:gd name="connsiteY8" fmla="*/ 27665 h 34097"/>
                <a:gd name="connsiteX9" fmla="*/ 101060 w 101094"/>
                <a:gd name="connsiteY9" fmla="*/ 34047 h 34097"/>
                <a:gd name="connsiteX10" fmla="*/ 77915 w 101094"/>
                <a:gd name="connsiteY10" fmla="*/ 17092 h 34097"/>
                <a:gd name="connsiteX11" fmla="*/ 11716 w 101094"/>
                <a:gd name="connsiteY11" fmla="*/ 7567 h 34097"/>
                <a:gd name="connsiteX12" fmla="*/ 5524 w 101094"/>
                <a:gd name="connsiteY12" fmla="*/ 9282 h 34097"/>
                <a:gd name="connsiteX13" fmla="*/ 6572 w 101094"/>
                <a:gd name="connsiteY13" fmla="*/ 5186 h 34097"/>
                <a:gd name="connsiteX14" fmla="*/ 63722 w 101094"/>
                <a:gd name="connsiteY14" fmla="*/ 31190 h 34097"/>
                <a:gd name="connsiteX15" fmla="*/ 90392 w 101094"/>
                <a:gd name="connsiteY15" fmla="*/ 29951 h 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094" h="34097">
                  <a:moveTo>
                    <a:pt x="90392" y="29951"/>
                  </a:moveTo>
                  <a:cubicBezTo>
                    <a:pt x="88241" y="31167"/>
                    <a:pt x="85884" y="31975"/>
                    <a:pt x="83439" y="32332"/>
                  </a:cubicBezTo>
                  <a:cubicBezTo>
                    <a:pt x="76897" y="33704"/>
                    <a:pt x="70212" y="34280"/>
                    <a:pt x="63532" y="34047"/>
                  </a:cubicBezTo>
                  <a:cubicBezTo>
                    <a:pt x="40849" y="33153"/>
                    <a:pt x="19302" y="23889"/>
                    <a:pt x="3048" y="8043"/>
                  </a:cubicBezTo>
                  <a:lnTo>
                    <a:pt x="0" y="5091"/>
                  </a:lnTo>
                  <a:lnTo>
                    <a:pt x="4096" y="3948"/>
                  </a:lnTo>
                  <a:lnTo>
                    <a:pt x="10573" y="2233"/>
                  </a:lnTo>
                  <a:cubicBezTo>
                    <a:pt x="34257" y="-3048"/>
                    <a:pt x="59067" y="1121"/>
                    <a:pt x="79724" y="13854"/>
                  </a:cubicBezTo>
                  <a:cubicBezTo>
                    <a:pt x="85879" y="17683"/>
                    <a:pt x="91486" y="22329"/>
                    <a:pt x="96393" y="27665"/>
                  </a:cubicBezTo>
                  <a:cubicBezTo>
                    <a:pt x="99822" y="31475"/>
                    <a:pt x="101346" y="33856"/>
                    <a:pt x="101060" y="34047"/>
                  </a:cubicBezTo>
                  <a:cubicBezTo>
                    <a:pt x="93802" y="27797"/>
                    <a:pt x="86063" y="22128"/>
                    <a:pt x="77915" y="17092"/>
                  </a:cubicBezTo>
                  <a:cubicBezTo>
                    <a:pt x="57725" y="6020"/>
                    <a:pt x="34208" y="2636"/>
                    <a:pt x="11716" y="7567"/>
                  </a:cubicBezTo>
                  <a:lnTo>
                    <a:pt x="5524" y="9282"/>
                  </a:lnTo>
                  <a:lnTo>
                    <a:pt x="6572" y="5186"/>
                  </a:lnTo>
                  <a:cubicBezTo>
                    <a:pt x="22012" y="20246"/>
                    <a:pt x="42225" y="29443"/>
                    <a:pt x="63722" y="31190"/>
                  </a:cubicBezTo>
                  <a:cubicBezTo>
                    <a:pt x="72629" y="31338"/>
                    <a:pt x="81537" y="30925"/>
                    <a:pt x="90392" y="29951"/>
                  </a:cubicBezTo>
                  <a:close/>
                </a:path>
              </a:pathLst>
            </a:custGeom>
            <a:solidFill>
              <a:srgbClr val="FAFAFA"/>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37E0ED0-D356-4E55-A154-B8EAFA28C03C}"/>
                </a:ext>
              </a:extLst>
            </p:cNvPr>
            <p:cNvSpPr/>
            <p:nvPr/>
          </p:nvSpPr>
          <p:spPr>
            <a:xfrm>
              <a:off x="6629400" y="5626091"/>
              <a:ext cx="204311" cy="34582"/>
            </a:xfrm>
            <a:custGeom>
              <a:avLst/>
              <a:gdLst>
                <a:gd name="connsiteX0" fmla="*/ 0 w 204311"/>
                <a:gd name="connsiteY0" fmla="*/ 34508 h 34582"/>
                <a:gd name="connsiteX1" fmla="*/ 7334 w 204311"/>
                <a:gd name="connsiteY1" fmla="*/ 30698 h 34582"/>
                <a:gd name="connsiteX2" fmla="*/ 28194 w 204311"/>
                <a:gd name="connsiteY2" fmla="*/ 22602 h 34582"/>
                <a:gd name="connsiteX3" fmla="*/ 173831 w 204311"/>
                <a:gd name="connsiteY3" fmla="*/ 123 h 34582"/>
                <a:gd name="connsiteX4" fmla="*/ 196215 w 204311"/>
                <a:gd name="connsiteY4" fmla="*/ 1552 h 34582"/>
                <a:gd name="connsiteX5" fmla="*/ 204311 w 204311"/>
                <a:gd name="connsiteY5" fmla="*/ 2980 h 34582"/>
                <a:gd name="connsiteX6" fmla="*/ 173831 w 204311"/>
                <a:gd name="connsiteY6" fmla="*/ 3647 h 34582"/>
                <a:gd name="connsiteX7" fmla="*/ 100775 w 204311"/>
                <a:gd name="connsiteY7" fmla="*/ 9743 h 34582"/>
                <a:gd name="connsiteX8" fmla="*/ 29337 w 204311"/>
                <a:gd name="connsiteY8" fmla="*/ 25936 h 34582"/>
                <a:gd name="connsiteX9" fmla="*/ 0 w 204311"/>
                <a:gd name="connsiteY9" fmla="*/ 34508 h 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311" h="34582">
                  <a:moveTo>
                    <a:pt x="0" y="34508"/>
                  </a:moveTo>
                  <a:cubicBezTo>
                    <a:pt x="0" y="34508"/>
                    <a:pt x="2476" y="32794"/>
                    <a:pt x="7334" y="30698"/>
                  </a:cubicBezTo>
                  <a:cubicBezTo>
                    <a:pt x="12192" y="28603"/>
                    <a:pt x="19336" y="25650"/>
                    <a:pt x="28194" y="22602"/>
                  </a:cubicBezTo>
                  <a:cubicBezTo>
                    <a:pt x="75023" y="6533"/>
                    <a:pt x="124337" y="-1079"/>
                    <a:pt x="173831" y="123"/>
                  </a:cubicBezTo>
                  <a:cubicBezTo>
                    <a:pt x="183356" y="123"/>
                    <a:pt x="190976" y="980"/>
                    <a:pt x="196215" y="1552"/>
                  </a:cubicBezTo>
                  <a:cubicBezTo>
                    <a:pt x="198965" y="1672"/>
                    <a:pt x="201687" y="2152"/>
                    <a:pt x="204311" y="2980"/>
                  </a:cubicBezTo>
                  <a:cubicBezTo>
                    <a:pt x="194174" y="3825"/>
                    <a:pt x="183995" y="4048"/>
                    <a:pt x="173831" y="3647"/>
                  </a:cubicBezTo>
                  <a:cubicBezTo>
                    <a:pt x="149372" y="4073"/>
                    <a:pt x="124967" y="6109"/>
                    <a:pt x="100775" y="9743"/>
                  </a:cubicBezTo>
                  <a:cubicBezTo>
                    <a:pt x="76639" y="13603"/>
                    <a:pt x="52778" y="19012"/>
                    <a:pt x="29337" y="25936"/>
                  </a:cubicBezTo>
                  <a:cubicBezTo>
                    <a:pt x="11525" y="31270"/>
                    <a:pt x="572" y="35175"/>
                    <a:pt x="0" y="34508"/>
                  </a:cubicBez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201F11-6B25-4551-80AD-75C8D47B9830}"/>
                </a:ext>
              </a:extLst>
            </p:cNvPr>
            <p:cNvSpPr/>
            <p:nvPr/>
          </p:nvSpPr>
          <p:spPr>
            <a:xfrm>
              <a:off x="6670929" y="5637072"/>
              <a:ext cx="84105" cy="69818"/>
            </a:xfrm>
            <a:custGeom>
              <a:avLst/>
              <a:gdLst>
                <a:gd name="connsiteX0" fmla="*/ 84106 w 84105"/>
                <a:gd name="connsiteY0" fmla="*/ 0 h 69818"/>
                <a:gd name="connsiteX1" fmla="*/ 81439 w 84105"/>
                <a:gd name="connsiteY1" fmla="*/ 7906 h 69818"/>
                <a:gd name="connsiteX2" fmla="*/ 69723 w 84105"/>
                <a:gd name="connsiteY2" fmla="*/ 26956 h 69818"/>
                <a:gd name="connsiteX3" fmla="*/ 7810 w 84105"/>
                <a:gd name="connsiteY3" fmla="*/ 67818 h 69818"/>
                <a:gd name="connsiteX4" fmla="*/ 5334 w 84105"/>
                <a:gd name="connsiteY4" fmla="*/ 68485 h 69818"/>
                <a:gd name="connsiteX5" fmla="*/ 0 w 84105"/>
                <a:gd name="connsiteY5" fmla="*/ 69818 h 69818"/>
                <a:gd name="connsiteX6" fmla="*/ 2572 w 84105"/>
                <a:gd name="connsiteY6" fmla="*/ 64961 h 69818"/>
                <a:gd name="connsiteX7" fmla="*/ 52769 w 84105"/>
                <a:gd name="connsiteY7" fmla="*/ 12383 h 69818"/>
                <a:gd name="connsiteX8" fmla="*/ 72771 w 84105"/>
                <a:gd name="connsiteY8" fmla="*/ 2858 h 69818"/>
                <a:gd name="connsiteX9" fmla="*/ 80581 w 84105"/>
                <a:gd name="connsiteY9" fmla="*/ 953 h 69818"/>
                <a:gd name="connsiteX10" fmla="*/ 54578 w 84105"/>
                <a:gd name="connsiteY10" fmla="*/ 15145 h 69818"/>
                <a:gd name="connsiteX11" fmla="*/ 6953 w 84105"/>
                <a:gd name="connsiteY11" fmla="*/ 67056 h 69818"/>
                <a:gd name="connsiteX12" fmla="*/ 4286 w 84105"/>
                <a:gd name="connsiteY12" fmla="*/ 63437 h 69818"/>
                <a:gd name="connsiteX13" fmla="*/ 6668 w 84105"/>
                <a:gd name="connsiteY13" fmla="*/ 62865 h 69818"/>
                <a:gd name="connsiteX14" fmla="*/ 66961 w 84105"/>
                <a:gd name="connsiteY14" fmla="*/ 24765 h 69818"/>
                <a:gd name="connsiteX15" fmla="*/ 84106 w 84105"/>
                <a:gd name="connsiteY15" fmla="*/ 0 h 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5" h="69818">
                  <a:moveTo>
                    <a:pt x="84106" y="0"/>
                  </a:moveTo>
                  <a:cubicBezTo>
                    <a:pt x="83598" y="2749"/>
                    <a:pt x="82700" y="5411"/>
                    <a:pt x="81439" y="7906"/>
                  </a:cubicBezTo>
                  <a:cubicBezTo>
                    <a:pt x="78272" y="14682"/>
                    <a:pt x="74342" y="21073"/>
                    <a:pt x="69723" y="26956"/>
                  </a:cubicBezTo>
                  <a:cubicBezTo>
                    <a:pt x="54299" y="47185"/>
                    <a:pt x="32475" y="61590"/>
                    <a:pt x="7810" y="67818"/>
                  </a:cubicBezTo>
                  <a:lnTo>
                    <a:pt x="5334" y="68485"/>
                  </a:lnTo>
                  <a:lnTo>
                    <a:pt x="0" y="69818"/>
                  </a:lnTo>
                  <a:lnTo>
                    <a:pt x="2572" y="64961"/>
                  </a:lnTo>
                  <a:cubicBezTo>
                    <a:pt x="14087" y="43106"/>
                    <a:pt x="31471" y="24898"/>
                    <a:pt x="52769" y="12383"/>
                  </a:cubicBezTo>
                  <a:cubicBezTo>
                    <a:pt x="59081" y="8510"/>
                    <a:pt x="65786" y="5317"/>
                    <a:pt x="72771" y="2858"/>
                  </a:cubicBezTo>
                  <a:cubicBezTo>
                    <a:pt x="75248" y="1784"/>
                    <a:pt x="77889" y="1140"/>
                    <a:pt x="80581" y="953"/>
                  </a:cubicBezTo>
                  <a:cubicBezTo>
                    <a:pt x="80581" y="1810"/>
                    <a:pt x="70009" y="5239"/>
                    <a:pt x="54578" y="15145"/>
                  </a:cubicBezTo>
                  <a:cubicBezTo>
                    <a:pt x="34525" y="28091"/>
                    <a:pt x="18127" y="45964"/>
                    <a:pt x="6953" y="67056"/>
                  </a:cubicBezTo>
                  <a:lnTo>
                    <a:pt x="4286" y="63437"/>
                  </a:lnTo>
                  <a:lnTo>
                    <a:pt x="6668" y="62865"/>
                  </a:lnTo>
                  <a:cubicBezTo>
                    <a:pt x="30252" y="56775"/>
                    <a:pt x="51337" y="43452"/>
                    <a:pt x="66961" y="24765"/>
                  </a:cubicBezTo>
                  <a:cubicBezTo>
                    <a:pt x="73124" y="16829"/>
                    <a:pt x="78847" y="8562"/>
                    <a:pt x="84106" y="0"/>
                  </a:cubicBezTo>
                  <a:close/>
                </a:path>
              </a:pathLst>
            </a:custGeom>
            <a:solidFill>
              <a:srgbClr val="FAFAFA"/>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3C85F51-2907-4A39-8AE2-DFC4247DF66F}"/>
                </a:ext>
              </a:extLst>
            </p:cNvPr>
            <p:cNvSpPr/>
            <p:nvPr/>
          </p:nvSpPr>
          <p:spPr>
            <a:xfrm>
              <a:off x="6603831" y="5587756"/>
              <a:ext cx="105007" cy="40997"/>
            </a:xfrm>
            <a:custGeom>
              <a:avLst/>
              <a:gdLst>
                <a:gd name="connsiteX0" fmla="*/ 105007 w 105007"/>
                <a:gd name="connsiteY0" fmla="*/ 40363 h 40997"/>
                <a:gd name="connsiteX1" fmla="*/ 76432 w 105007"/>
                <a:gd name="connsiteY1" fmla="*/ 23789 h 40997"/>
                <a:gd name="connsiteX2" fmla="*/ 44618 w 105007"/>
                <a:gd name="connsiteY2" fmla="*/ 10931 h 40997"/>
                <a:gd name="connsiteX3" fmla="*/ 24426 w 105007"/>
                <a:gd name="connsiteY3" fmla="*/ 6358 h 40997"/>
                <a:gd name="connsiteX4" fmla="*/ 13758 w 105007"/>
                <a:gd name="connsiteY4" fmla="*/ 5025 h 40997"/>
                <a:gd name="connsiteX5" fmla="*/ 5280 w 105007"/>
                <a:gd name="connsiteY5" fmla="*/ 7596 h 40997"/>
                <a:gd name="connsiteX6" fmla="*/ 7090 w 105007"/>
                <a:gd name="connsiteY6" fmla="*/ 14264 h 40997"/>
                <a:gd name="connsiteX7" fmla="*/ 16043 w 105007"/>
                <a:gd name="connsiteY7" fmla="*/ 19598 h 40997"/>
                <a:gd name="connsiteX8" fmla="*/ 35093 w 105007"/>
                <a:gd name="connsiteY8" fmla="*/ 27885 h 40997"/>
                <a:gd name="connsiteX9" fmla="*/ 69098 w 105007"/>
                <a:gd name="connsiteY9" fmla="*/ 36553 h 40997"/>
                <a:gd name="connsiteX10" fmla="*/ 101578 w 105007"/>
                <a:gd name="connsiteY10" fmla="*/ 39506 h 40997"/>
                <a:gd name="connsiteX11" fmla="*/ 92720 w 105007"/>
                <a:gd name="connsiteY11" fmla="*/ 40744 h 40997"/>
                <a:gd name="connsiteX12" fmla="*/ 68622 w 105007"/>
                <a:gd name="connsiteY12" fmla="*/ 40077 h 40997"/>
                <a:gd name="connsiteX13" fmla="*/ 33569 w 105007"/>
                <a:gd name="connsiteY13" fmla="*/ 32171 h 40997"/>
                <a:gd name="connsiteX14" fmla="*/ 13853 w 105007"/>
                <a:gd name="connsiteY14" fmla="*/ 23980 h 40997"/>
                <a:gd name="connsiteX15" fmla="*/ 4328 w 105007"/>
                <a:gd name="connsiteY15" fmla="*/ 17979 h 40997"/>
                <a:gd name="connsiteX16" fmla="*/ 327 w 105007"/>
                <a:gd name="connsiteY16" fmla="*/ 12169 h 40997"/>
                <a:gd name="connsiteX17" fmla="*/ 1851 w 105007"/>
                <a:gd name="connsiteY17" fmla="*/ 4549 h 40997"/>
                <a:gd name="connsiteX18" fmla="*/ 14329 w 105007"/>
                <a:gd name="connsiteY18" fmla="*/ 72 h 40997"/>
                <a:gd name="connsiteX19" fmla="*/ 25664 w 105007"/>
                <a:gd name="connsiteY19" fmla="*/ 1501 h 40997"/>
                <a:gd name="connsiteX20" fmla="*/ 46428 w 105007"/>
                <a:gd name="connsiteY20" fmla="*/ 6549 h 40997"/>
                <a:gd name="connsiteX21" fmla="*/ 79385 w 105007"/>
                <a:gd name="connsiteY21" fmla="*/ 20742 h 40997"/>
                <a:gd name="connsiteX22" fmla="*/ 99483 w 105007"/>
                <a:gd name="connsiteY22" fmla="*/ 34267 h 40997"/>
                <a:gd name="connsiteX23" fmla="*/ 105007 w 105007"/>
                <a:gd name="connsiteY23" fmla="*/ 40363 h 4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07" h="40997">
                  <a:moveTo>
                    <a:pt x="105007" y="40363"/>
                  </a:moveTo>
                  <a:cubicBezTo>
                    <a:pt x="104435" y="41125"/>
                    <a:pt x="94815" y="32934"/>
                    <a:pt x="76432" y="23789"/>
                  </a:cubicBezTo>
                  <a:cubicBezTo>
                    <a:pt x="66255" y="18513"/>
                    <a:pt x="55603" y="14208"/>
                    <a:pt x="44618" y="10931"/>
                  </a:cubicBezTo>
                  <a:cubicBezTo>
                    <a:pt x="37993" y="8974"/>
                    <a:pt x="31248" y="7447"/>
                    <a:pt x="24426" y="6358"/>
                  </a:cubicBezTo>
                  <a:cubicBezTo>
                    <a:pt x="20901" y="5691"/>
                    <a:pt x="17338" y="5246"/>
                    <a:pt x="13758" y="5025"/>
                  </a:cubicBezTo>
                  <a:cubicBezTo>
                    <a:pt x="10696" y="4650"/>
                    <a:pt x="7618" y="5584"/>
                    <a:pt x="5280" y="7596"/>
                  </a:cubicBezTo>
                  <a:cubicBezTo>
                    <a:pt x="3756" y="9502"/>
                    <a:pt x="4518" y="12074"/>
                    <a:pt x="7090" y="14264"/>
                  </a:cubicBezTo>
                  <a:cubicBezTo>
                    <a:pt x="9883" y="16346"/>
                    <a:pt x="12883" y="18133"/>
                    <a:pt x="16043" y="19598"/>
                  </a:cubicBezTo>
                  <a:cubicBezTo>
                    <a:pt x="22221" y="22741"/>
                    <a:pt x="28583" y="25508"/>
                    <a:pt x="35093" y="27885"/>
                  </a:cubicBezTo>
                  <a:cubicBezTo>
                    <a:pt x="46109" y="31907"/>
                    <a:pt x="57501" y="34811"/>
                    <a:pt x="69098" y="36553"/>
                  </a:cubicBezTo>
                  <a:cubicBezTo>
                    <a:pt x="88910" y="39601"/>
                    <a:pt x="101483" y="38553"/>
                    <a:pt x="101578" y="39506"/>
                  </a:cubicBezTo>
                  <a:cubicBezTo>
                    <a:pt x="98704" y="40361"/>
                    <a:pt x="95718" y="40779"/>
                    <a:pt x="92720" y="40744"/>
                  </a:cubicBezTo>
                  <a:cubicBezTo>
                    <a:pt x="84683" y="41235"/>
                    <a:pt x="76619" y="41012"/>
                    <a:pt x="68622" y="40077"/>
                  </a:cubicBezTo>
                  <a:cubicBezTo>
                    <a:pt x="56678" y="38766"/>
                    <a:pt x="44920" y="36114"/>
                    <a:pt x="33569" y="32171"/>
                  </a:cubicBezTo>
                  <a:cubicBezTo>
                    <a:pt x="26832" y="29857"/>
                    <a:pt x="20247" y="27121"/>
                    <a:pt x="13853" y="23980"/>
                  </a:cubicBezTo>
                  <a:cubicBezTo>
                    <a:pt x="10475" y="22321"/>
                    <a:pt x="7283" y="20309"/>
                    <a:pt x="4328" y="17979"/>
                  </a:cubicBezTo>
                  <a:cubicBezTo>
                    <a:pt x="2463" y="16468"/>
                    <a:pt x="1074" y="14450"/>
                    <a:pt x="327" y="12169"/>
                  </a:cubicBezTo>
                  <a:cubicBezTo>
                    <a:pt x="-427" y="9532"/>
                    <a:pt x="140" y="6693"/>
                    <a:pt x="1851" y="4549"/>
                  </a:cubicBezTo>
                  <a:cubicBezTo>
                    <a:pt x="5132" y="1267"/>
                    <a:pt x="9710" y="-375"/>
                    <a:pt x="14329" y="72"/>
                  </a:cubicBezTo>
                  <a:cubicBezTo>
                    <a:pt x="18132" y="331"/>
                    <a:pt x="21916" y="808"/>
                    <a:pt x="25664" y="1501"/>
                  </a:cubicBezTo>
                  <a:cubicBezTo>
                    <a:pt x="32689" y="2725"/>
                    <a:pt x="39625" y="4411"/>
                    <a:pt x="46428" y="6549"/>
                  </a:cubicBezTo>
                  <a:cubicBezTo>
                    <a:pt x="57895" y="10075"/>
                    <a:pt x="68945" y="14833"/>
                    <a:pt x="79385" y="20742"/>
                  </a:cubicBezTo>
                  <a:cubicBezTo>
                    <a:pt x="86468" y="24652"/>
                    <a:pt x="93193" y="29178"/>
                    <a:pt x="99483" y="34267"/>
                  </a:cubicBezTo>
                  <a:cubicBezTo>
                    <a:pt x="101624" y="36006"/>
                    <a:pt x="103487" y="38061"/>
                    <a:pt x="105007" y="40363"/>
                  </a:cubicBez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EACD422-8A1E-4860-95B4-811D9FB6597F}"/>
                </a:ext>
              </a:extLst>
            </p:cNvPr>
            <p:cNvSpPr/>
            <p:nvPr/>
          </p:nvSpPr>
          <p:spPr>
            <a:xfrm>
              <a:off x="6722554" y="5534107"/>
              <a:ext cx="71628" cy="77247"/>
            </a:xfrm>
            <a:custGeom>
              <a:avLst/>
              <a:gdLst>
                <a:gd name="connsiteX0" fmla="*/ 63341 w 71628"/>
                <a:gd name="connsiteY0" fmla="*/ 69342 h 77247"/>
                <a:gd name="connsiteX1" fmla="*/ 51911 w 71628"/>
                <a:gd name="connsiteY1" fmla="*/ 45339 h 77247"/>
                <a:gd name="connsiteX2" fmla="*/ 2858 w 71628"/>
                <a:gd name="connsiteY2" fmla="*/ 6001 h 77247"/>
                <a:gd name="connsiteX3" fmla="*/ 6096 w 71628"/>
                <a:gd name="connsiteY3" fmla="*/ 3239 h 77247"/>
                <a:gd name="connsiteX4" fmla="*/ 7334 w 71628"/>
                <a:gd name="connsiteY4" fmla="*/ 9525 h 77247"/>
                <a:gd name="connsiteX5" fmla="*/ 46006 w 71628"/>
                <a:gd name="connsiteY5" fmla="*/ 64103 h 77247"/>
                <a:gd name="connsiteX6" fmla="*/ 71628 w 71628"/>
                <a:gd name="connsiteY6" fmla="*/ 77248 h 77247"/>
                <a:gd name="connsiteX7" fmla="*/ 63818 w 71628"/>
                <a:gd name="connsiteY7" fmla="*/ 75914 h 77247"/>
                <a:gd name="connsiteX8" fmla="*/ 44101 w 71628"/>
                <a:gd name="connsiteY8" fmla="*/ 67056 h 77247"/>
                <a:gd name="connsiteX9" fmla="*/ 2096 w 71628"/>
                <a:gd name="connsiteY9" fmla="*/ 10668 h 77247"/>
                <a:gd name="connsiteX10" fmla="*/ 762 w 71628"/>
                <a:gd name="connsiteY10" fmla="*/ 4096 h 77247"/>
                <a:gd name="connsiteX11" fmla="*/ 0 w 71628"/>
                <a:gd name="connsiteY11" fmla="*/ 0 h 77247"/>
                <a:gd name="connsiteX12" fmla="*/ 4000 w 71628"/>
                <a:gd name="connsiteY12" fmla="*/ 1334 h 77247"/>
                <a:gd name="connsiteX13" fmla="*/ 54483 w 71628"/>
                <a:gd name="connsiteY13" fmla="*/ 43625 h 77247"/>
                <a:gd name="connsiteX14" fmla="*/ 61913 w 71628"/>
                <a:gd name="connsiteY14" fmla="*/ 62103 h 77247"/>
                <a:gd name="connsiteX15" fmla="*/ 63341 w 71628"/>
                <a:gd name="connsiteY15" fmla="*/ 69342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 h="77247">
                  <a:moveTo>
                    <a:pt x="63341" y="69342"/>
                  </a:moveTo>
                  <a:cubicBezTo>
                    <a:pt x="60055" y="61102"/>
                    <a:pt x="56237" y="53084"/>
                    <a:pt x="51911" y="45339"/>
                  </a:cubicBezTo>
                  <a:cubicBezTo>
                    <a:pt x="40644" y="26911"/>
                    <a:pt x="23293" y="12997"/>
                    <a:pt x="2858" y="6001"/>
                  </a:cubicBezTo>
                  <a:lnTo>
                    <a:pt x="6096" y="3239"/>
                  </a:lnTo>
                  <a:cubicBezTo>
                    <a:pt x="6096" y="5239"/>
                    <a:pt x="6858" y="7334"/>
                    <a:pt x="7334" y="9525"/>
                  </a:cubicBezTo>
                  <a:cubicBezTo>
                    <a:pt x="13203" y="31795"/>
                    <a:pt x="26941" y="51184"/>
                    <a:pt x="46006" y="64103"/>
                  </a:cubicBezTo>
                  <a:cubicBezTo>
                    <a:pt x="54207" y="69117"/>
                    <a:pt x="62772" y="73511"/>
                    <a:pt x="71628" y="77248"/>
                  </a:cubicBezTo>
                  <a:cubicBezTo>
                    <a:pt x="68968" y="77248"/>
                    <a:pt x="66327" y="76797"/>
                    <a:pt x="63818" y="75914"/>
                  </a:cubicBezTo>
                  <a:cubicBezTo>
                    <a:pt x="56890" y="73826"/>
                    <a:pt x="50263" y="70848"/>
                    <a:pt x="44101" y="67056"/>
                  </a:cubicBezTo>
                  <a:cubicBezTo>
                    <a:pt x="23312" y="54423"/>
                    <a:pt x="8249" y="34203"/>
                    <a:pt x="2096" y="10668"/>
                  </a:cubicBezTo>
                  <a:cubicBezTo>
                    <a:pt x="2096" y="8382"/>
                    <a:pt x="1238" y="6191"/>
                    <a:pt x="762" y="4096"/>
                  </a:cubicBezTo>
                  <a:lnTo>
                    <a:pt x="0" y="0"/>
                  </a:lnTo>
                  <a:lnTo>
                    <a:pt x="4000" y="1334"/>
                  </a:lnTo>
                  <a:cubicBezTo>
                    <a:pt x="25501" y="8663"/>
                    <a:pt x="43499" y="23741"/>
                    <a:pt x="54483" y="43625"/>
                  </a:cubicBezTo>
                  <a:cubicBezTo>
                    <a:pt x="57783" y="49420"/>
                    <a:pt x="60282" y="55636"/>
                    <a:pt x="61913" y="62103"/>
                  </a:cubicBezTo>
                  <a:cubicBezTo>
                    <a:pt x="62881" y="64393"/>
                    <a:pt x="63367" y="66857"/>
                    <a:pt x="63341" y="69342"/>
                  </a:cubicBezTo>
                  <a:close/>
                </a:path>
              </a:pathLst>
            </a:custGeom>
            <a:solidFill>
              <a:srgbClr val="FAFAFA"/>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B12CBF9-38A2-4CE2-BD0C-539D02588AEF}"/>
                </a:ext>
              </a:extLst>
            </p:cNvPr>
            <p:cNvSpPr/>
            <p:nvPr/>
          </p:nvSpPr>
          <p:spPr>
            <a:xfrm>
              <a:off x="6710200" y="4947653"/>
              <a:ext cx="35923" cy="91929"/>
            </a:xfrm>
            <a:custGeom>
              <a:avLst/>
              <a:gdLst>
                <a:gd name="connsiteX0" fmla="*/ 20355 w 35923"/>
                <a:gd name="connsiteY0" fmla="*/ 91916 h 91929"/>
                <a:gd name="connsiteX1" fmla="*/ 29880 w 35923"/>
                <a:gd name="connsiteY1" fmla="*/ 66580 h 91929"/>
                <a:gd name="connsiteX2" fmla="*/ 16450 w 35923"/>
                <a:gd name="connsiteY2" fmla="*/ 5429 h 91929"/>
                <a:gd name="connsiteX3" fmla="*/ 20260 w 35923"/>
                <a:gd name="connsiteY3" fmla="*/ 5429 h 91929"/>
                <a:gd name="connsiteX4" fmla="*/ 19498 w 35923"/>
                <a:gd name="connsiteY4" fmla="*/ 6287 h 91929"/>
                <a:gd name="connsiteX5" fmla="*/ 8068 w 35923"/>
                <a:gd name="connsiteY5" fmla="*/ 67056 h 91929"/>
                <a:gd name="connsiteX6" fmla="*/ 20260 w 35923"/>
                <a:gd name="connsiteY6" fmla="*/ 91726 h 91929"/>
                <a:gd name="connsiteX7" fmla="*/ 4925 w 35923"/>
                <a:gd name="connsiteY7" fmla="*/ 68389 h 91929"/>
                <a:gd name="connsiteX8" fmla="*/ 353 w 35923"/>
                <a:gd name="connsiteY8" fmla="*/ 37814 h 91929"/>
                <a:gd name="connsiteX9" fmla="*/ 15974 w 35923"/>
                <a:gd name="connsiteY9" fmla="*/ 3143 h 91929"/>
                <a:gd name="connsiteX10" fmla="*/ 16736 w 35923"/>
                <a:gd name="connsiteY10" fmla="*/ 2191 h 91929"/>
                <a:gd name="connsiteX11" fmla="*/ 18736 w 35923"/>
                <a:gd name="connsiteY11" fmla="*/ 0 h 91929"/>
                <a:gd name="connsiteX12" fmla="*/ 20546 w 35923"/>
                <a:gd name="connsiteY12" fmla="*/ 2381 h 91929"/>
                <a:gd name="connsiteX13" fmla="*/ 35119 w 35923"/>
                <a:gd name="connsiteY13" fmla="*/ 36957 h 91929"/>
                <a:gd name="connsiteX14" fmla="*/ 33404 w 35923"/>
                <a:gd name="connsiteY14" fmla="*/ 67437 h 91929"/>
                <a:gd name="connsiteX15" fmla="*/ 25213 w 35923"/>
                <a:gd name="connsiteY15" fmla="*/ 86487 h 91929"/>
                <a:gd name="connsiteX16" fmla="*/ 20355 w 35923"/>
                <a:gd name="connsiteY16" fmla="*/ 9191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23" h="91929">
                  <a:moveTo>
                    <a:pt x="20355" y="91916"/>
                  </a:moveTo>
                  <a:cubicBezTo>
                    <a:pt x="24381" y="83816"/>
                    <a:pt x="27573" y="75327"/>
                    <a:pt x="29880" y="66580"/>
                  </a:cubicBezTo>
                  <a:cubicBezTo>
                    <a:pt x="34485" y="45213"/>
                    <a:pt x="29585" y="22899"/>
                    <a:pt x="16450" y="5429"/>
                  </a:cubicBezTo>
                  <a:lnTo>
                    <a:pt x="20260" y="5429"/>
                  </a:lnTo>
                  <a:lnTo>
                    <a:pt x="19498" y="6287"/>
                  </a:lnTo>
                  <a:cubicBezTo>
                    <a:pt x="4601" y="22801"/>
                    <a:pt x="189" y="46258"/>
                    <a:pt x="8068" y="67056"/>
                  </a:cubicBezTo>
                  <a:cubicBezTo>
                    <a:pt x="11347" y="75644"/>
                    <a:pt x="15429" y="83904"/>
                    <a:pt x="20260" y="91726"/>
                  </a:cubicBezTo>
                  <a:cubicBezTo>
                    <a:pt x="13105" y="85500"/>
                    <a:pt x="7800" y="77427"/>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09" y="47129"/>
                    <a:pt x="36026" y="57497"/>
                    <a:pt x="33404" y="67437"/>
                  </a:cubicBezTo>
                  <a:cubicBezTo>
                    <a:pt x="31746" y="74196"/>
                    <a:pt x="28978" y="80633"/>
                    <a:pt x="25213" y="86487"/>
                  </a:cubicBezTo>
                  <a:cubicBezTo>
                    <a:pt x="22451" y="90202"/>
                    <a:pt x="20546" y="92107"/>
                    <a:pt x="20355" y="91916"/>
                  </a:cubicBez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2717B00-755F-4316-9D0D-88AF8E21A0D0}"/>
                </a:ext>
              </a:extLst>
            </p:cNvPr>
            <p:cNvSpPr/>
            <p:nvPr/>
          </p:nvSpPr>
          <p:spPr>
            <a:xfrm>
              <a:off x="6921655" y="5646788"/>
              <a:ext cx="35949" cy="92405"/>
            </a:xfrm>
            <a:custGeom>
              <a:avLst/>
              <a:gdLst>
                <a:gd name="connsiteX0" fmla="*/ 20450 w 35949"/>
                <a:gd name="connsiteY0" fmla="*/ 92392 h 92405"/>
                <a:gd name="connsiteX1" fmla="*/ 29975 w 35949"/>
                <a:gd name="connsiteY1" fmla="*/ 67056 h 92405"/>
                <a:gd name="connsiteX2" fmla="*/ 16640 w 35949"/>
                <a:gd name="connsiteY2" fmla="*/ 5619 h 92405"/>
                <a:gd name="connsiteX3" fmla="*/ 20450 w 35949"/>
                <a:gd name="connsiteY3" fmla="*/ 5620 h 92405"/>
                <a:gd name="connsiteX4" fmla="*/ 19688 w 35949"/>
                <a:gd name="connsiteY4" fmla="*/ 6477 h 92405"/>
                <a:gd name="connsiteX5" fmla="*/ 8258 w 35949"/>
                <a:gd name="connsiteY5" fmla="*/ 67246 h 92405"/>
                <a:gd name="connsiteX6" fmla="*/ 20450 w 35949"/>
                <a:gd name="connsiteY6" fmla="*/ 91916 h 92405"/>
                <a:gd name="connsiteX7" fmla="*/ 4925 w 35949"/>
                <a:gd name="connsiteY7" fmla="*/ 68389 h 92405"/>
                <a:gd name="connsiteX8" fmla="*/ 353 w 35949"/>
                <a:gd name="connsiteY8" fmla="*/ 37814 h 92405"/>
                <a:gd name="connsiteX9" fmla="*/ 15974 w 35949"/>
                <a:gd name="connsiteY9" fmla="*/ 3143 h 92405"/>
                <a:gd name="connsiteX10" fmla="*/ 16736 w 35949"/>
                <a:gd name="connsiteY10" fmla="*/ 2191 h 92405"/>
                <a:gd name="connsiteX11" fmla="*/ 18736 w 35949"/>
                <a:gd name="connsiteY11" fmla="*/ 0 h 92405"/>
                <a:gd name="connsiteX12" fmla="*/ 20546 w 35949"/>
                <a:gd name="connsiteY12" fmla="*/ 2381 h 92405"/>
                <a:gd name="connsiteX13" fmla="*/ 35119 w 35949"/>
                <a:gd name="connsiteY13" fmla="*/ 36957 h 92405"/>
                <a:gd name="connsiteX14" fmla="*/ 33404 w 35949"/>
                <a:gd name="connsiteY14" fmla="*/ 67437 h 92405"/>
                <a:gd name="connsiteX15" fmla="*/ 25213 w 35949"/>
                <a:gd name="connsiteY15" fmla="*/ 86487 h 92405"/>
                <a:gd name="connsiteX16" fmla="*/ 20450 w 35949"/>
                <a:gd name="connsiteY16" fmla="*/ 92392 h 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49" h="92405">
                  <a:moveTo>
                    <a:pt x="20450" y="92392"/>
                  </a:moveTo>
                  <a:cubicBezTo>
                    <a:pt x="24528" y="84314"/>
                    <a:pt x="27721" y="75820"/>
                    <a:pt x="29975" y="67056"/>
                  </a:cubicBezTo>
                  <a:cubicBezTo>
                    <a:pt x="34734" y="45612"/>
                    <a:pt x="29861" y="23161"/>
                    <a:pt x="16640" y="5619"/>
                  </a:cubicBezTo>
                  <a:lnTo>
                    <a:pt x="20450" y="5620"/>
                  </a:lnTo>
                  <a:lnTo>
                    <a:pt x="19688" y="6477"/>
                  </a:lnTo>
                  <a:cubicBezTo>
                    <a:pt x="4792" y="22991"/>
                    <a:pt x="379" y="46449"/>
                    <a:pt x="8258" y="67246"/>
                  </a:cubicBezTo>
                  <a:cubicBezTo>
                    <a:pt x="11538" y="75835"/>
                    <a:pt x="15620" y="84095"/>
                    <a:pt x="20450" y="91916"/>
                  </a:cubicBezTo>
                  <a:cubicBezTo>
                    <a:pt x="13197" y="85663"/>
                    <a:pt x="7822" y="77518"/>
                    <a:pt x="4925" y="68389"/>
                  </a:cubicBezTo>
                  <a:cubicBezTo>
                    <a:pt x="803" y="58759"/>
                    <a:pt x="-772" y="48229"/>
                    <a:pt x="353" y="37814"/>
                  </a:cubicBezTo>
                  <a:cubicBezTo>
                    <a:pt x="1921" y="24940"/>
                    <a:pt x="7369" y="12848"/>
                    <a:pt x="15974" y="3143"/>
                  </a:cubicBezTo>
                  <a:lnTo>
                    <a:pt x="16736" y="2191"/>
                  </a:lnTo>
                  <a:lnTo>
                    <a:pt x="18736" y="0"/>
                  </a:lnTo>
                  <a:lnTo>
                    <a:pt x="20546" y="2381"/>
                  </a:lnTo>
                  <a:cubicBezTo>
                    <a:pt x="28350" y="12430"/>
                    <a:pt x="33376" y="24354"/>
                    <a:pt x="35119" y="36957"/>
                  </a:cubicBezTo>
                  <a:cubicBezTo>
                    <a:pt x="36647" y="47127"/>
                    <a:pt x="36063" y="57503"/>
                    <a:pt x="33404" y="67437"/>
                  </a:cubicBezTo>
                  <a:cubicBezTo>
                    <a:pt x="31745" y="74196"/>
                    <a:pt x="28977" y="80633"/>
                    <a:pt x="25213" y="86487"/>
                  </a:cubicBezTo>
                  <a:cubicBezTo>
                    <a:pt x="22546" y="90678"/>
                    <a:pt x="20641" y="92583"/>
                    <a:pt x="20450" y="92392"/>
                  </a:cubicBezTo>
                  <a:close/>
                </a:path>
              </a:pathLst>
            </a:custGeom>
            <a:solidFill>
              <a:srgbClr val="FAFAFA"/>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1A54DD-76CC-4BA8-9865-8F0435BC1254}"/>
                </a:ext>
              </a:extLst>
            </p:cNvPr>
            <p:cNvSpPr/>
            <p:nvPr/>
          </p:nvSpPr>
          <p:spPr>
            <a:xfrm>
              <a:off x="6425833" y="5296173"/>
              <a:ext cx="91573" cy="107441"/>
            </a:xfrm>
            <a:custGeom>
              <a:avLst/>
              <a:gdLst>
                <a:gd name="connsiteX0" fmla="*/ 17 w 91573"/>
                <a:gd name="connsiteY0" fmla="*/ 107442 h 107441"/>
                <a:gd name="connsiteX1" fmla="*/ 37165 w 91573"/>
                <a:gd name="connsiteY1" fmla="*/ 85439 h 107441"/>
                <a:gd name="connsiteX2" fmla="*/ 71169 w 91573"/>
                <a:gd name="connsiteY2" fmla="*/ 54578 h 107441"/>
                <a:gd name="connsiteX3" fmla="*/ 86314 w 91573"/>
                <a:gd name="connsiteY3" fmla="*/ 2572 h 107441"/>
                <a:gd name="connsiteX4" fmla="*/ 88981 w 91573"/>
                <a:gd name="connsiteY4" fmla="*/ 4667 h 107441"/>
                <a:gd name="connsiteX5" fmla="*/ 87171 w 91573"/>
                <a:gd name="connsiteY5" fmla="*/ 4667 h 107441"/>
                <a:gd name="connsiteX6" fmla="*/ 85361 w 91573"/>
                <a:gd name="connsiteY6" fmla="*/ 4667 h 107441"/>
                <a:gd name="connsiteX7" fmla="*/ 81742 w 91573"/>
                <a:gd name="connsiteY7" fmla="*/ 5239 h 107441"/>
                <a:gd name="connsiteX8" fmla="*/ 74598 w 91573"/>
                <a:gd name="connsiteY8" fmla="*/ 6858 h 107441"/>
                <a:gd name="connsiteX9" fmla="*/ 61072 w 91573"/>
                <a:gd name="connsiteY9" fmla="*/ 11621 h 107441"/>
                <a:gd name="connsiteX10" fmla="*/ 38022 w 91573"/>
                <a:gd name="connsiteY10" fmla="*/ 25622 h 107441"/>
                <a:gd name="connsiteX11" fmla="*/ 10399 w 91573"/>
                <a:gd name="connsiteY11" fmla="*/ 61817 h 107441"/>
                <a:gd name="connsiteX12" fmla="*/ 874 w 91573"/>
                <a:gd name="connsiteY12" fmla="*/ 103346 h 107441"/>
                <a:gd name="connsiteX13" fmla="*/ 208 w 91573"/>
                <a:gd name="connsiteY13" fmla="*/ 91630 h 107441"/>
                <a:gd name="connsiteX14" fmla="*/ 7161 w 91573"/>
                <a:gd name="connsiteY14" fmla="*/ 60484 h 107441"/>
                <a:gd name="connsiteX15" fmla="*/ 35164 w 91573"/>
                <a:gd name="connsiteY15" fmla="*/ 22384 h 107441"/>
                <a:gd name="connsiteX16" fmla="*/ 73264 w 91573"/>
                <a:gd name="connsiteY16" fmla="*/ 2476 h 107441"/>
                <a:gd name="connsiteX17" fmla="*/ 80789 w 91573"/>
                <a:gd name="connsiteY17" fmla="*/ 667 h 107441"/>
                <a:gd name="connsiteX18" fmla="*/ 84599 w 91573"/>
                <a:gd name="connsiteY18" fmla="*/ 0 h 107441"/>
                <a:gd name="connsiteX19" fmla="*/ 86599 w 91573"/>
                <a:gd name="connsiteY19" fmla="*/ 0 h 107441"/>
                <a:gd name="connsiteX20" fmla="*/ 88409 w 91573"/>
                <a:gd name="connsiteY20" fmla="*/ 0 h 107441"/>
                <a:gd name="connsiteX21" fmla="*/ 91171 w 91573"/>
                <a:gd name="connsiteY21" fmla="*/ 2096 h 107441"/>
                <a:gd name="connsiteX22" fmla="*/ 74788 w 91573"/>
                <a:gd name="connsiteY22" fmla="*/ 57626 h 107441"/>
                <a:gd name="connsiteX23" fmla="*/ 38974 w 91573"/>
                <a:gd name="connsiteY23" fmla="*/ 88773 h 107441"/>
                <a:gd name="connsiteX24" fmla="*/ 10399 w 91573"/>
                <a:gd name="connsiteY24" fmla="*/ 103441 h 107441"/>
                <a:gd name="connsiteX25" fmla="*/ 17 w 91573"/>
                <a:gd name="connsiteY25"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73" h="107441">
                  <a:moveTo>
                    <a:pt x="17" y="107442"/>
                  </a:moveTo>
                  <a:cubicBezTo>
                    <a:pt x="-459" y="106585"/>
                    <a:pt x="14686" y="99631"/>
                    <a:pt x="37165" y="85439"/>
                  </a:cubicBezTo>
                  <a:cubicBezTo>
                    <a:pt x="50269" y="77289"/>
                    <a:pt x="61790" y="66834"/>
                    <a:pt x="71169" y="54578"/>
                  </a:cubicBezTo>
                  <a:cubicBezTo>
                    <a:pt x="82659" y="39806"/>
                    <a:pt x="88077" y="21204"/>
                    <a:pt x="86314" y="2572"/>
                  </a:cubicBezTo>
                  <a:cubicBezTo>
                    <a:pt x="83837" y="667"/>
                    <a:pt x="89647" y="5048"/>
                    <a:pt x="88981" y="4667"/>
                  </a:cubicBezTo>
                  <a:lnTo>
                    <a:pt x="87171" y="4667"/>
                  </a:lnTo>
                  <a:lnTo>
                    <a:pt x="85361" y="4667"/>
                  </a:lnTo>
                  <a:cubicBezTo>
                    <a:pt x="84123" y="4667"/>
                    <a:pt x="82980" y="4667"/>
                    <a:pt x="81742" y="5239"/>
                  </a:cubicBezTo>
                  <a:lnTo>
                    <a:pt x="74598" y="6858"/>
                  </a:lnTo>
                  <a:cubicBezTo>
                    <a:pt x="69989" y="8145"/>
                    <a:pt x="65471" y="9736"/>
                    <a:pt x="61072" y="11621"/>
                  </a:cubicBezTo>
                  <a:cubicBezTo>
                    <a:pt x="52788" y="15217"/>
                    <a:pt x="45032" y="19928"/>
                    <a:pt x="38022" y="25622"/>
                  </a:cubicBezTo>
                  <a:cubicBezTo>
                    <a:pt x="26090" y="35342"/>
                    <a:pt x="16626" y="47744"/>
                    <a:pt x="10399" y="61817"/>
                  </a:cubicBezTo>
                  <a:cubicBezTo>
                    <a:pt x="4967" y="75044"/>
                    <a:pt x="1749" y="89074"/>
                    <a:pt x="874" y="103346"/>
                  </a:cubicBezTo>
                  <a:cubicBezTo>
                    <a:pt x="9" y="99504"/>
                    <a:pt x="-216" y="95546"/>
                    <a:pt x="208" y="91630"/>
                  </a:cubicBezTo>
                  <a:cubicBezTo>
                    <a:pt x="743" y="80929"/>
                    <a:pt x="3094" y="70396"/>
                    <a:pt x="7161" y="60484"/>
                  </a:cubicBezTo>
                  <a:cubicBezTo>
                    <a:pt x="13229" y="45679"/>
                    <a:pt x="22846" y="32595"/>
                    <a:pt x="35164" y="22384"/>
                  </a:cubicBezTo>
                  <a:cubicBezTo>
                    <a:pt x="46249" y="13031"/>
                    <a:pt x="59257" y="6235"/>
                    <a:pt x="73264" y="2476"/>
                  </a:cubicBezTo>
                  <a:cubicBezTo>
                    <a:pt x="75741" y="1810"/>
                    <a:pt x="78217" y="1143"/>
                    <a:pt x="80789" y="667"/>
                  </a:cubicBezTo>
                  <a:lnTo>
                    <a:pt x="84599" y="0"/>
                  </a:lnTo>
                  <a:lnTo>
                    <a:pt x="86599" y="0"/>
                  </a:lnTo>
                  <a:lnTo>
                    <a:pt x="88409" y="0"/>
                  </a:lnTo>
                  <a:lnTo>
                    <a:pt x="91171" y="2096"/>
                  </a:lnTo>
                  <a:cubicBezTo>
                    <a:pt x="93229" y="22040"/>
                    <a:pt x="87343" y="41992"/>
                    <a:pt x="74788" y="57626"/>
                  </a:cubicBezTo>
                  <a:cubicBezTo>
                    <a:pt x="64934" y="70186"/>
                    <a:pt x="52780" y="80757"/>
                    <a:pt x="38974" y="88773"/>
                  </a:cubicBezTo>
                  <a:cubicBezTo>
                    <a:pt x="29749" y="94226"/>
                    <a:pt x="20207" y="99124"/>
                    <a:pt x="10399" y="103441"/>
                  </a:cubicBezTo>
                  <a:cubicBezTo>
                    <a:pt x="7083" y="105124"/>
                    <a:pt x="3605" y="106464"/>
                    <a:pt x="17" y="107442"/>
                  </a:cubicBezTo>
                  <a:close/>
                </a:path>
              </a:pathLst>
            </a:custGeom>
            <a:solidFill>
              <a:srgbClr val="FAFAFA"/>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8E3A0A54-B356-477E-922B-CD1471DC487C}"/>
              </a:ext>
            </a:extLst>
          </p:cNvPr>
          <p:cNvGrpSpPr/>
          <p:nvPr/>
        </p:nvGrpSpPr>
        <p:grpSpPr>
          <a:xfrm>
            <a:off x="23277" y="6023815"/>
            <a:ext cx="1099429" cy="988600"/>
            <a:chOff x="233430" y="5450451"/>
            <a:chExt cx="1099429" cy="988600"/>
          </a:xfrm>
        </p:grpSpPr>
        <p:grpSp>
          <p:nvGrpSpPr>
            <p:cNvPr id="115" name="Group 114">
              <a:extLst>
                <a:ext uri="{FF2B5EF4-FFF2-40B4-BE49-F238E27FC236}">
                  <a16:creationId xmlns:a16="http://schemas.microsoft.com/office/drawing/2014/main" id="{FA2F370C-B548-45BC-B731-2A3A48A37684}"/>
                </a:ext>
              </a:extLst>
            </p:cNvPr>
            <p:cNvGrpSpPr/>
            <p:nvPr/>
          </p:nvGrpSpPr>
          <p:grpSpPr>
            <a:xfrm>
              <a:off x="286651" y="5450451"/>
              <a:ext cx="1046208" cy="988600"/>
              <a:chOff x="6524165" y="2489536"/>
              <a:chExt cx="1046208" cy="988600"/>
            </a:xfrm>
          </p:grpSpPr>
          <p:sp>
            <p:nvSpPr>
              <p:cNvPr id="117" name="Freeform: Shape 116">
                <a:extLst>
                  <a:ext uri="{FF2B5EF4-FFF2-40B4-BE49-F238E27FC236}">
                    <a16:creationId xmlns:a16="http://schemas.microsoft.com/office/drawing/2014/main" id="{7BFB70FF-02C6-4962-A2FE-9C2E97041F56}"/>
                  </a:ext>
                </a:extLst>
              </p:cNvPr>
              <p:cNvSpPr/>
              <p:nvPr/>
            </p:nvSpPr>
            <p:spPr>
              <a:xfrm>
                <a:off x="6558343" y="2718708"/>
                <a:ext cx="999077" cy="759428"/>
              </a:xfrm>
              <a:custGeom>
                <a:avLst/>
                <a:gdLst>
                  <a:gd name="connsiteX0" fmla="*/ 95441 w 999077"/>
                  <a:gd name="connsiteY0" fmla="*/ 712280 h 759428"/>
                  <a:gd name="connsiteX1" fmla="*/ 108204 w 999077"/>
                  <a:gd name="connsiteY1" fmla="*/ 759428 h 759428"/>
                  <a:gd name="connsiteX2" fmla="*/ 506540 w 999077"/>
                  <a:gd name="connsiteY2" fmla="*/ 642842 h 759428"/>
                  <a:gd name="connsiteX3" fmla="*/ 506540 w 999077"/>
                  <a:gd name="connsiteY3" fmla="*/ 642842 h 759428"/>
                  <a:gd name="connsiteX4" fmla="*/ 536162 w 999077"/>
                  <a:gd name="connsiteY4" fmla="*/ 654272 h 759428"/>
                  <a:gd name="connsiteX5" fmla="*/ 600170 w 999077"/>
                  <a:gd name="connsiteY5" fmla="*/ 646271 h 759428"/>
                  <a:gd name="connsiteX6" fmla="*/ 628079 w 999077"/>
                  <a:gd name="connsiteY6" fmla="*/ 620268 h 759428"/>
                  <a:gd name="connsiteX7" fmla="*/ 628079 w 999077"/>
                  <a:gd name="connsiteY7" fmla="*/ 620268 h 759428"/>
                  <a:gd name="connsiteX8" fmla="*/ 934688 w 999077"/>
                  <a:gd name="connsiteY8" fmla="*/ 564833 h 759428"/>
                  <a:gd name="connsiteX9" fmla="*/ 999077 w 999077"/>
                  <a:gd name="connsiteY9" fmla="*/ 578644 h 759428"/>
                  <a:gd name="connsiteX10" fmla="*/ 753047 w 999077"/>
                  <a:gd name="connsiteY10" fmla="*/ 0 h 759428"/>
                  <a:gd name="connsiteX11" fmla="*/ 0 w 999077"/>
                  <a:gd name="connsiteY11" fmla="*/ 19050 h 7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9077" h="759428">
                    <a:moveTo>
                      <a:pt x="95441" y="712280"/>
                    </a:moveTo>
                    <a:lnTo>
                      <a:pt x="108204" y="759428"/>
                    </a:lnTo>
                    <a:cubicBezTo>
                      <a:pt x="108204" y="759428"/>
                      <a:pt x="337757" y="598170"/>
                      <a:pt x="506540" y="642842"/>
                    </a:cubicBezTo>
                    <a:lnTo>
                      <a:pt x="506540" y="642842"/>
                    </a:lnTo>
                    <a:cubicBezTo>
                      <a:pt x="513859" y="651397"/>
                      <a:pt x="524993" y="655693"/>
                      <a:pt x="536162" y="654272"/>
                    </a:cubicBezTo>
                    <a:lnTo>
                      <a:pt x="600170" y="646271"/>
                    </a:lnTo>
                    <a:cubicBezTo>
                      <a:pt x="613953" y="644204"/>
                      <a:pt x="625044" y="633870"/>
                      <a:pt x="628079" y="620268"/>
                    </a:cubicBezTo>
                    <a:lnTo>
                      <a:pt x="628079" y="620268"/>
                    </a:lnTo>
                    <a:cubicBezTo>
                      <a:pt x="628079" y="620268"/>
                      <a:pt x="762286" y="516826"/>
                      <a:pt x="934688" y="564833"/>
                    </a:cubicBezTo>
                    <a:lnTo>
                      <a:pt x="999077" y="578644"/>
                    </a:lnTo>
                    <a:lnTo>
                      <a:pt x="753047" y="0"/>
                    </a:lnTo>
                    <a:lnTo>
                      <a:pt x="0" y="1905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3D61EF2-6BE7-4D36-BA43-B1DCE10620ED}"/>
                  </a:ext>
                </a:extLst>
              </p:cNvPr>
              <p:cNvSpPr/>
              <p:nvPr/>
            </p:nvSpPr>
            <p:spPr>
              <a:xfrm>
                <a:off x="6598634" y="2956833"/>
                <a:ext cx="523494" cy="501395"/>
              </a:xfrm>
              <a:custGeom>
                <a:avLst/>
                <a:gdLst>
                  <a:gd name="connsiteX0" fmla="*/ 0 w 523494"/>
                  <a:gd name="connsiteY0" fmla="*/ 416147 h 501395"/>
                  <a:gd name="connsiteX1" fmla="*/ 20955 w 523494"/>
                  <a:gd name="connsiteY1" fmla="*/ 501396 h 501395"/>
                  <a:gd name="connsiteX2" fmla="*/ 523494 w 523494"/>
                  <a:gd name="connsiteY2" fmla="*/ 397097 h 501395"/>
                  <a:gd name="connsiteX3" fmla="*/ 370141 w 523494"/>
                  <a:gd name="connsiteY3" fmla="*/ 0 h 501395"/>
                  <a:gd name="connsiteX4" fmla="*/ 0 w 523494"/>
                  <a:gd name="connsiteY4" fmla="*/ 416147 h 5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94" h="501395">
                    <a:moveTo>
                      <a:pt x="0" y="416147"/>
                    </a:moveTo>
                    <a:lnTo>
                      <a:pt x="20955" y="501396"/>
                    </a:lnTo>
                    <a:cubicBezTo>
                      <a:pt x="20955" y="501396"/>
                      <a:pt x="238887" y="297275"/>
                      <a:pt x="523494" y="397097"/>
                    </a:cubicBezTo>
                    <a:lnTo>
                      <a:pt x="370141" y="0"/>
                    </a:lnTo>
                    <a:cubicBezTo>
                      <a:pt x="370141" y="0"/>
                      <a:pt x="95" y="324898"/>
                      <a:pt x="0" y="416147"/>
                    </a:cubicBez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6ABBA60-AA5F-4F3C-A15E-6EAFC7B51058}"/>
                  </a:ext>
                </a:extLst>
              </p:cNvPr>
              <p:cNvSpPr/>
              <p:nvPr/>
            </p:nvSpPr>
            <p:spPr>
              <a:xfrm>
                <a:off x="6969537" y="2713564"/>
                <a:ext cx="600836" cy="640365"/>
              </a:xfrm>
              <a:custGeom>
                <a:avLst/>
                <a:gdLst>
                  <a:gd name="connsiteX0" fmla="*/ 152591 w 600836"/>
                  <a:gd name="connsiteY0" fmla="*/ 640366 h 640365"/>
                  <a:gd name="connsiteX1" fmla="*/ 600837 w 600836"/>
                  <a:gd name="connsiteY1" fmla="*/ 553212 h 640365"/>
                  <a:gd name="connsiteX2" fmla="*/ 423958 w 600836"/>
                  <a:gd name="connsiteY2" fmla="*/ 0 h 640365"/>
                  <a:gd name="connsiteX3" fmla="*/ 0 w 600836"/>
                  <a:gd name="connsiteY3" fmla="*/ 47625 h 640365"/>
                </a:gdLst>
                <a:ahLst/>
                <a:cxnLst>
                  <a:cxn ang="0">
                    <a:pos x="connsiteX0" y="connsiteY0"/>
                  </a:cxn>
                  <a:cxn ang="0">
                    <a:pos x="connsiteX1" y="connsiteY1"/>
                  </a:cxn>
                  <a:cxn ang="0">
                    <a:pos x="connsiteX2" y="connsiteY2"/>
                  </a:cxn>
                  <a:cxn ang="0">
                    <a:pos x="connsiteX3" y="connsiteY3"/>
                  </a:cxn>
                </a:cxnLst>
                <a:rect l="l" t="t" r="r" b="b"/>
                <a:pathLst>
                  <a:path w="600836" h="640365">
                    <a:moveTo>
                      <a:pt x="152591" y="640366"/>
                    </a:moveTo>
                    <a:cubicBezTo>
                      <a:pt x="152591" y="640366"/>
                      <a:pt x="375666" y="418910"/>
                      <a:pt x="600837" y="553212"/>
                    </a:cubicBezTo>
                    <a:lnTo>
                      <a:pt x="423958" y="0"/>
                    </a:lnTo>
                    <a:lnTo>
                      <a:pt x="0" y="47625"/>
                    </a:lnTo>
                    <a:close/>
                  </a:path>
                </a:pathLst>
              </a:custGeom>
              <a:solidFill>
                <a:srgbClr val="EBEBEB"/>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B780B5F-804F-4EE1-9AC9-34B53BC44DB2}"/>
                  </a:ext>
                </a:extLst>
              </p:cNvPr>
              <p:cNvSpPr/>
              <p:nvPr/>
            </p:nvSpPr>
            <p:spPr>
              <a:xfrm>
                <a:off x="6963822" y="2489536"/>
                <a:ext cx="553592" cy="864965"/>
              </a:xfrm>
              <a:custGeom>
                <a:avLst/>
                <a:gdLst>
                  <a:gd name="connsiteX0" fmla="*/ 0 w 553592"/>
                  <a:gd name="connsiteY0" fmla="*/ 251365 h 864965"/>
                  <a:gd name="connsiteX1" fmla="*/ 240030 w 553592"/>
                  <a:gd name="connsiteY1" fmla="*/ 10001 h 864965"/>
                  <a:gd name="connsiteX2" fmla="*/ 365093 w 553592"/>
                  <a:gd name="connsiteY2" fmla="*/ 0 h 864965"/>
                  <a:gd name="connsiteX3" fmla="*/ 553593 w 553592"/>
                  <a:gd name="connsiteY3" fmla="*/ 553688 h 864965"/>
                  <a:gd name="connsiteX4" fmla="*/ 158020 w 553592"/>
                  <a:gd name="connsiteY4" fmla="*/ 864965 h 86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92" h="864965">
                    <a:moveTo>
                      <a:pt x="0" y="251365"/>
                    </a:moveTo>
                    <a:cubicBezTo>
                      <a:pt x="0" y="251365"/>
                      <a:pt x="46006" y="32290"/>
                      <a:pt x="240030" y="10001"/>
                    </a:cubicBezTo>
                    <a:lnTo>
                      <a:pt x="365093" y="0"/>
                    </a:lnTo>
                    <a:lnTo>
                      <a:pt x="553593" y="553688"/>
                    </a:lnTo>
                    <a:cubicBezTo>
                      <a:pt x="553593" y="553688"/>
                      <a:pt x="248793" y="584168"/>
                      <a:pt x="158020" y="864965"/>
                    </a:cubicBezTo>
                    <a:close/>
                  </a:path>
                </a:pathLst>
              </a:custGeom>
              <a:solidFill>
                <a:srgbClr val="F5F5F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CAF029-AD27-4738-9579-FB6A60E8F589}"/>
                  </a:ext>
                </a:extLst>
              </p:cNvPr>
              <p:cNvSpPr/>
              <p:nvPr/>
            </p:nvSpPr>
            <p:spPr>
              <a:xfrm>
                <a:off x="6959441" y="2743663"/>
                <a:ext cx="162687" cy="610266"/>
              </a:xfrm>
              <a:custGeom>
                <a:avLst/>
                <a:gdLst>
                  <a:gd name="connsiteX0" fmla="*/ 162687 w 162687"/>
                  <a:gd name="connsiteY0" fmla="*/ 610267 h 610266"/>
                  <a:gd name="connsiteX1" fmla="*/ 154686 w 162687"/>
                  <a:gd name="connsiteY1" fmla="*/ 586645 h 610266"/>
                  <a:gd name="connsiteX2" fmla="*/ 136684 w 162687"/>
                  <a:gd name="connsiteY2" fmla="*/ 521399 h 610266"/>
                  <a:gd name="connsiteX3" fmla="*/ 79534 w 162687"/>
                  <a:gd name="connsiteY3" fmla="*/ 305562 h 610266"/>
                  <a:gd name="connsiteX4" fmla="*/ 22384 w 162687"/>
                  <a:gd name="connsiteY4" fmla="*/ 89726 h 610266"/>
                  <a:gd name="connsiteX5" fmla="*/ 5144 w 162687"/>
                  <a:gd name="connsiteY5" fmla="*/ 24289 h 610266"/>
                  <a:gd name="connsiteX6" fmla="*/ 0 w 162687"/>
                  <a:gd name="connsiteY6" fmla="*/ 0 h 610266"/>
                  <a:gd name="connsiteX7" fmla="*/ 8954 w 162687"/>
                  <a:gd name="connsiteY7" fmla="*/ 23146 h 610266"/>
                  <a:gd name="connsiteX8" fmla="*/ 29432 w 162687"/>
                  <a:gd name="connsiteY8" fmla="*/ 87725 h 610266"/>
                  <a:gd name="connsiteX9" fmla="*/ 89154 w 162687"/>
                  <a:gd name="connsiteY9" fmla="*/ 302990 h 610266"/>
                  <a:gd name="connsiteX10" fmla="*/ 143161 w 162687"/>
                  <a:gd name="connsiteY10" fmla="*/ 519684 h 610266"/>
                  <a:gd name="connsiteX11" fmla="*/ 157925 w 162687"/>
                  <a:gd name="connsiteY11" fmla="*/ 585692 h 610266"/>
                  <a:gd name="connsiteX12" fmla="*/ 162687 w 162687"/>
                  <a:gd name="connsiteY12" fmla="*/ 610267 h 6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87" h="610266">
                    <a:moveTo>
                      <a:pt x="162687" y="610267"/>
                    </a:moveTo>
                    <a:cubicBezTo>
                      <a:pt x="159110" y="602731"/>
                      <a:pt x="156425" y="594803"/>
                      <a:pt x="154686" y="586645"/>
                    </a:cubicBezTo>
                    <a:cubicBezTo>
                      <a:pt x="149923" y="569214"/>
                      <a:pt x="143923" y="547402"/>
                      <a:pt x="136684" y="521399"/>
                    </a:cubicBezTo>
                    <a:cubicBezTo>
                      <a:pt x="121634" y="464249"/>
                      <a:pt x="101727" y="388811"/>
                      <a:pt x="79534" y="305562"/>
                    </a:cubicBezTo>
                    <a:cubicBezTo>
                      <a:pt x="57340" y="222314"/>
                      <a:pt x="37814" y="147066"/>
                      <a:pt x="22384" y="89726"/>
                    </a:cubicBezTo>
                    <a:cubicBezTo>
                      <a:pt x="15526" y="63722"/>
                      <a:pt x="9715" y="42101"/>
                      <a:pt x="5144" y="24289"/>
                    </a:cubicBezTo>
                    <a:cubicBezTo>
                      <a:pt x="2481" y="16423"/>
                      <a:pt x="755" y="8270"/>
                      <a:pt x="0" y="0"/>
                    </a:cubicBezTo>
                    <a:cubicBezTo>
                      <a:pt x="3822" y="7365"/>
                      <a:pt x="6824" y="15126"/>
                      <a:pt x="8954" y="23146"/>
                    </a:cubicBezTo>
                    <a:cubicBezTo>
                      <a:pt x="14192" y="38291"/>
                      <a:pt x="21146" y="60389"/>
                      <a:pt x="29432" y="87725"/>
                    </a:cubicBezTo>
                    <a:cubicBezTo>
                      <a:pt x="45910" y="142494"/>
                      <a:pt x="67532" y="218599"/>
                      <a:pt x="89154" y="302990"/>
                    </a:cubicBezTo>
                    <a:cubicBezTo>
                      <a:pt x="110776" y="387382"/>
                      <a:pt x="130111" y="463963"/>
                      <a:pt x="143161" y="519684"/>
                    </a:cubicBezTo>
                    <a:cubicBezTo>
                      <a:pt x="149638" y="547497"/>
                      <a:pt x="154686" y="570071"/>
                      <a:pt x="157925" y="585692"/>
                    </a:cubicBezTo>
                    <a:cubicBezTo>
                      <a:pt x="160398" y="593687"/>
                      <a:pt x="161995" y="601927"/>
                      <a:pt x="162687" y="610267"/>
                    </a:cubicBezTo>
                    <a:close/>
                  </a:path>
                </a:pathLst>
              </a:custGeom>
              <a:solidFill>
                <a:srgbClr val="E0E0E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9DA7FAF-7975-4646-B6B3-07FFF8B8C371}"/>
                  </a:ext>
                </a:extLst>
              </p:cNvPr>
              <p:cNvSpPr/>
              <p:nvPr/>
            </p:nvSpPr>
            <p:spPr>
              <a:xfrm>
                <a:off x="7011594" y="2596121"/>
                <a:ext cx="273030" cy="193184"/>
              </a:xfrm>
              <a:custGeom>
                <a:avLst/>
                <a:gdLst>
                  <a:gd name="connsiteX0" fmla="*/ 273030 w 273030"/>
                  <a:gd name="connsiteY0" fmla="*/ 1238 h 193184"/>
                  <a:gd name="connsiteX1" fmla="*/ 222643 w 273030"/>
                  <a:gd name="connsiteY1" fmla="*/ 10763 h 193184"/>
                  <a:gd name="connsiteX2" fmla="*/ 26714 w 273030"/>
                  <a:gd name="connsiteY2" fmla="*/ 148876 h 193184"/>
                  <a:gd name="connsiteX3" fmla="*/ 615 w 273030"/>
                  <a:gd name="connsiteY3" fmla="*/ 193167 h 193184"/>
                  <a:gd name="connsiteX4" fmla="*/ 4235 w 273030"/>
                  <a:gd name="connsiteY4" fmla="*/ 179546 h 193184"/>
                  <a:gd name="connsiteX5" fmla="*/ 20522 w 273030"/>
                  <a:gd name="connsiteY5" fmla="*/ 145066 h 193184"/>
                  <a:gd name="connsiteX6" fmla="*/ 221119 w 273030"/>
                  <a:gd name="connsiteY6" fmla="*/ 3620 h 193184"/>
                  <a:gd name="connsiteX7" fmla="*/ 259219 w 273030"/>
                  <a:gd name="connsiteY7" fmla="*/ 0 h 193184"/>
                  <a:gd name="connsiteX8" fmla="*/ 273030 w 273030"/>
                  <a:gd name="connsiteY8" fmla="*/ 1238 h 19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30" h="193184">
                    <a:moveTo>
                      <a:pt x="273030" y="1238"/>
                    </a:moveTo>
                    <a:cubicBezTo>
                      <a:pt x="273030" y="3048"/>
                      <a:pt x="253313" y="3715"/>
                      <a:pt x="222643" y="10763"/>
                    </a:cubicBezTo>
                    <a:cubicBezTo>
                      <a:pt x="142072" y="30045"/>
                      <a:pt x="71954" y="79472"/>
                      <a:pt x="26714" y="148876"/>
                    </a:cubicBezTo>
                    <a:cubicBezTo>
                      <a:pt x="9569" y="175355"/>
                      <a:pt x="2425" y="193834"/>
                      <a:pt x="615" y="193167"/>
                    </a:cubicBezTo>
                    <a:cubicBezTo>
                      <a:pt x="-1195" y="192500"/>
                      <a:pt x="1282" y="188119"/>
                      <a:pt x="4235" y="179546"/>
                    </a:cubicBezTo>
                    <a:cubicBezTo>
                      <a:pt x="8577" y="167570"/>
                      <a:pt x="14030" y="156026"/>
                      <a:pt x="20522" y="145066"/>
                    </a:cubicBezTo>
                    <a:cubicBezTo>
                      <a:pt x="63781" y="71121"/>
                      <a:pt x="136942" y="19533"/>
                      <a:pt x="221119" y="3620"/>
                    </a:cubicBezTo>
                    <a:cubicBezTo>
                      <a:pt x="233674" y="1198"/>
                      <a:pt x="246432" y="-14"/>
                      <a:pt x="259219" y="0"/>
                    </a:cubicBezTo>
                    <a:cubicBezTo>
                      <a:pt x="268077" y="95"/>
                      <a:pt x="273030" y="476"/>
                      <a:pt x="273030" y="1238"/>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9DD1826-82C2-43F0-8C74-A2D49612382E}"/>
                  </a:ext>
                </a:extLst>
              </p:cNvPr>
              <p:cNvSpPr/>
              <p:nvPr/>
            </p:nvSpPr>
            <p:spPr>
              <a:xfrm>
                <a:off x="7041530" y="2656756"/>
                <a:ext cx="272907" cy="193318"/>
              </a:xfrm>
              <a:custGeom>
                <a:avLst/>
                <a:gdLst>
                  <a:gd name="connsiteX0" fmla="*/ 272908 w 272907"/>
                  <a:gd name="connsiteY0" fmla="*/ 1468 h 193318"/>
                  <a:gd name="connsiteX1" fmla="*/ 222520 w 272907"/>
                  <a:gd name="connsiteY1" fmla="*/ 10993 h 193318"/>
                  <a:gd name="connsiteX2" fmla="*/ 26591 w 272907"/>
                  <a:gd name="connsiteY2" fmla="*/ 149010 h 193318"/>
                  <a:gd name="connsiteX3" fmla="*/ 588 w 272907"/>
                  <a:gd name="connsiteY3" fmla="*/ 193301 h 193318"/>
                  <a:gd name="connsiteX4" fmla="*/ 4207 w 272907"/>
                  <a:gd name="connsiteY4" fmla="*/ 179776 h 193318"/>
                  <a:gd name="connsiteX5" fmla="*/ 20400 w 272907"/>
                  <a:gd name="connsiteY5" fmla="*/ 145200 h 193318"/>
                  <a:gd name="connsiteX6" fmla="*/ 220996 w 272907"/>
                  <a:gd name="connsiteY6" fmla="*/ 3849 h 193318"/>
                  <a:gd name="connsiteX7" fmla="*/ 259096 w 272907"/>
                  <a:gd name="connsiteY7" fmla="*/ 135 h 193318"/>
                  <a:gd name="connsiteX8" fmla="*/ 272908 w 272907"/>
                  <a:gd name="connsiteY8" fmla="*/ 1468 h 19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07" h="193318">
                    <a:moveTo>
                      <a:pt x="272908" y="1468"/>
                    </a:moveTo>
                    <a:cubicBezTo>
                      <a:pt x="272908" y="3373"/>
                      <a:pt x="253191" y="3944"/>
                      <a:pt x="222520" y="10993"/>
                    </a:cubicBezTo>
                    <a:cubicBezTo>
                      <a:pt x="141940" y="30197"/>
                      <a:pt x="71806" y="79601"/>
                      <a:pt x="26591" y="149010"/>
                    </a:cubicBezTo>
                    <a:cubicBezTo>
                      <a:pt x="9541" y="175490"/>
                      <a:pt x="2303" y="193968"/>
                      <a:pt x="588" y="193301"/>
                    </a:cubicBezTo>
                    <a:cubicBezTo>
                      <a:pt x="-1126" y="192635"/>
                      <a:pt x="1159" y="188253"/>
                      <a:pt x="4207" y="179776"/>
                    </a:cubicBezTo>
                    <a:cubicBezTo>
                      <a:pt x="8483" y="167758"/>
                      <a:pt x="13906" y="156179"/>
                      <a:pt x="20400" y="145200"/>
                    </a:cubicBezTo>
                    <a:cubicBezTo>
                      <a:pt x="63593" y="71214"/>
                      <a:pt x="136791" y="19634"/>
                      <a:pt x="220996" y="3849"/>
                    </a:cubicBezTo>
                    <a:cubicBezTo>
                      <a:pt x="233550" y="1407"/>
                      <a:pt x="246307" y="163"/>
                      <a:pt x="259096" y="135"/>
                    </a:cubicBezTo>
                    <a:cubicBezTo>
                      <a:pt x="263743" y="-253"/>
                      <a:pt x="268421" y="199"/>
                      <a:pt x="272908" y="1468"/>
                    </a:cubicBezTo>
                    <a:close/>
                  </a:path>
                </a:pathLst>
              </a:custGeom>
              <a:solidFill>
                <a:srgbClr val="E0E0E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F1809-1657-493D-A23F-B7ADF431E58A}"/>
                  </a:ext>
                </a:extLst>
              </p:cNvPr>
              <p:cNvSpPr/>
              <p:nvPr/>
            </p:nvSpPr>
            <p:spPr>
              <a:xfrm>
                <a:off x="7060592" y="2726518"/>
                <a:ext cx="272990" cy="193089"/>
              </a:xfrm>
              <a:custGeom>
                <a:avLst/>
                <a:gdLst>
                  <a:gd name="connsiteX0" fmla="*/ 272991 w 272990"/>
                  <a:gd name="connsiteY0" fmla="*/ 1143 h 193089"/>
                  <a:gd name="connsiteX1" fmla="*/ 222508 w 272990"/>
                  <a:gd name="connsiteY1" fmla="*/ 10668 h 193089"/>
                  <a:gd name="connsiteX2" fmla="*/ 26674 w 272990"/>
                  <a:gd name="connsiteY2" fmla="*/ 148781 h 193089"/>
                  <a:gd name="connsiteX3" fmla="*/ 576 w 272990"/>
                  <a:gd name="connsiteY3" fmla="*/ 193072 h 193089"/>
                  <a:gd name="connsiteX4" fmla="*/ 4195 w 272990"/>
                  <a:gd name="connsiteY4" fmla="*/ 179451 h 193089"/>
                  <a:gd name="connsiteX5" fmla="*/ 20388 w 272990"/>
                  <a:gd name="connsiteY5" fmla="*/ 144971 h 193089"/>
                  <a:gd name="connsiteX6" fmla="*/ 221080 w 272990"/>
                  <a:gd name="connsiteY6" fmla="*/ 3620 h 193089"/>
                  <a:gd name="connsiteX7" fmla="*/ 259180 w 272990"/>
                  <a:gd name="connsiteY7" fmla="*/ 0 h 193089"/>
                  <a:gd name="connsiteX8" fmla="*/ 272991 w 272990"/>
                  <a:gd name="connsiteY8" fmla="*/ 1143 h 19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089">
                    <a:moveTo>
                      <a:pt x="272991" y="1143"/>
                    </a:moveTo>
                    <a:cubicBezTo>
                      <a:pt x="272991" y="2953"/>
                      <a:pt x="253274" y="3620"/>
                      <a:pt x="222508" y="10668"/>
                    </a:cubicBezTo>
                    <a:cubicBezTo>
                      <a:pt x="141935" y="29891"/>
                      <a:pt x="71827" y="79335"/>
                      <a:pt x="26674" y="148781"/>
                    </a:cubicBezTo>
                    <a:cubicBezTo>
                      <a:pt x="9529" y="175260"/>
                      <a:pt x="2290" y="193739"/>
                      <a:pt x="576" y="193072"/>
                    </a:cubicBezTo>
                    <a:cubicBezTo>
                      <a:pt x="-1139" y="192405"/>
                      <a:pt x="1243" y="188024"/>
                      <a:pt x="4195" y="179451"/>
                    </a:cubicBezTo>
                    <a:cubicBezTo>
                      <a:pt x="8497" y="167474"/>
                      <a:pt x="13918" y="155929"/>
                      <a:pt x="20388" y="144971"/>
                    </a:cubicBezTo>
                    <a:cubicBezTo>
                      <a:pt x="63678" y="71031"/>
                      <a:pt x="136879" y="19474"/>
                      <a:pt x="221080" y="3620"/>
                    </a:cubicBezTo>
                    <a:cubicBezTo>
                      <a:pt x="233635" y="1198"/>
                      <a:pt x="246393" y="-14"/>
                      <a:pt x="259180" y="0"/>
                    </a:cubicBezTo>
                    <a:cubicBezTo>
                      <a:pt x="268038" y="0"/>
                      <a:pt x="272991" y="381"/>
                      <a:pt x="272991" y="1143"/>
                    </a:cubicBezTo>
                    <a:close/>
                  </a:path>
                </a:pathLst>
              </a:custGeom>
              <a:solidFill>
                <a:srgbClr val="E0E0E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7BF5D2-4A3D-4C6D-A647-CCF40851327D}"/>
                  </a:ext>
                </a:extLst>
              </p:cNvPr>
              <p:cNvSpPr/>
              <p:nvPr/>
            </p:nvSpPr>
            <p:spPr>
              <a:xfrm>
                <a:off x="7088461" y="2788892"/>
                <a:ext cx="272649" cy="193198"/>
              </a:xfrm>
              <a:custGeom>
                <a:avLst/>
                <a:gdLst>
                  <a:gd name="connsiteX0" fmla="*/ 272649 w 272649"/>
                  <a:gd name="connsiteY0" fmla="*/ 1062 h 193198"/>
                  <a:gd name="connsiteX1" fmla="*/ 222262 w 272649"/>
                  <a:gd name="connsiteY1" fmla="*/ 10587 h 193198"/>
                  <a:gd name="connsiteX2" fmla="*/ 26714 w 272649"/>
                  <a:gd name="connsiteY2" fmla="*/ 148890 h 193198"/>
                  <a:gd name="connsiteX3" fmla="*/ 615 w 272649"/>
                  <a:gd name="connsiteY3" fmla="*/ 193181 h 193198"/>
                  <a:gd name="connsiteX4" fmla="*/ 4235 w 272649"/>
                  <a:gd name="connsiteY4" fmla="*/ 179656 h 193198"/>
                  <a:gd name="connsiteX5" fmla="*/ 20522 w 272649"/>
                  <a:gd name="connsiteY5" fmla="*/ 145080 h 193198"/>
                  <a:gd name="connsiteX6" fmla="*/ 221119 w 272649"/>
                  <a:gd name="connsiteY6" fmla="*/ 3634 h 193198"/>
                  <a:gd name="connsiteX7" fmla="*/ 259219 w 272649"/>
                  <a:gd name="connsiteY7" fmla="*/ 14 h 193198"/>
                  <a:gd name="connsiteX8" fmla="*/ 272649 w 272649"/>
                  <a:gd name="connsiteY8" fmla="*/ 1062 h 19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49" h="193198">
                    <a:moveTo>
                      <a:pt x="272649" y="1062"/>
                    </a:moveTo>
                    <a:cubicBezTo>
                      <a:pt x="272649" y="2872"/>
                      <a:pt x="252932" y="3539"/>
                      <a:pt x="222262" y="10587"/>
                    </a:cubicBezTo>
                    <a:cubicBezTo>
                      <a:pt x="141800" y="30004"/>
                      <a:pt x="71827" y="79493"/>
                      <a:pt x="26714" y="148890"/>
                    </a:cubicBezTo>
                    <a:cubicBezTo>
                      <a:pt x="9569" y="175370"/>
                      <a:pt x="2425" y="193848"/>
                      <a:pt x="615" y="193181"/>
                    </a:cubicBezTo>
                    <a:cubicBezTo>
                      <a:pt x="-1195" y="192515"/>
                      <a:pt x="1282" y="188133"/>
                      <a:pt x="4235" y="179656"/>
                    </a:cubicBezTo>
                    <a:cubicBezTo>
                      <a:pt x="8591" y="167655"/>
                      <a:pt x="14044" y="156081"/>
                      <a:pt x="20522" y="145080"/>
                    </a:cubicBezTo>
                    <a:cubicBezTo>
                      <a:pt x="63781" y="71136"/>
                      <a:pt x="136942" y="19548"/>
                      <a:pt x="221119" y="3634"/>
                    </a:cubicBezTo>
                    <a:cubicBezTo>
                      <a:pt x="233674" y="1212"/>
                      <a:pt x="246432" y="0"/>
                      <a:pt x="259219" y="14"/>
                    </a:cubicBezTo>
                    <a:cubicBezTo>
                      <a:pt x="267696" y="-81"/>
                      <a:pt x="272649" y="300"/>
                      <a:pt x="272649" y="1062"/>
                    </a:cubicBezTo>
                    <a:close/>
                  </a:path>
                </a:pathLst>
              </a:custGeom>
              <a:solidFill>
                <a:srgbClr val="E0E0E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E15F92-DCD2-4FAB-A8A2-7781A774A8A6}"/>
                  </a:ext>
                </a:extLst>
              </p:cNvPr>
              <p:cNvSpPr/>
              <p:nvPr/>
            </p:nvSpPr>
            <p:spPr>
              <a:xfrm>
                <a:off x="7118409" y="2853832"/>
                <a:ext cx="272990" cy="193319"/>
              </a:xfrm>
              <a:custGeom>
                <a:avLst/>
                <a:gdLst>
                  <a:gd name="connsiteX0" fmla="*/ 272991 w 272990"/>
                  <a:gd name="connsiteY0" fmla="*/ 1464 h 193319"/>
                  <a:gd name="connsiteX1" fmla="*/ 222508 w 272990"/>
                  <a:gd name="connsiteY1" fmla="*/ 10989 h 193319"/>
                  <a:gd name="connsiteX2" fmla="*/ 26674 w 272990"/>
                  <a:gd name="connsiteY2" fmla="*/ 149101 h 193319"/>
                  <a:gd name="connsiteX3" fmla="*/ 576 w 272990"/>
                  <a:gd name="connsiteY3" fmla="*/ 193297 h 193319"/>
                  <a:gd name="connsiteX4" fmla="*/ 4195 w 272990"/>
                  <a:gd name="connsiteY4" fmla="*/ 179772 h 193319"/>
                  <a:gd name="connsiteX5" fmla="*/ 20388 w 272990"/>
                  <a:gd name="connsiteY5" fmla="*/ 145291 h 193319"/>
                  <a:gd name="connsiteX6" fmla="*/ 221080 w 272990"/>
                  <a:gd name="connsiteY6" fmla="*/ 3845 h 193319"/>
                  <a:gd name="connsiteX7" fmla="*/ 259180 w 272990"/>
                  <a:gd name="connsiteY7" fmla="*/ 130 h 193319"/>
                  <a:gd name="connsiteX8" fmla="*/ 272991 w 272990"/>
                  <a:gd name="connsiteY8" fmla="*/ 1464 h 1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90" h="193319">
                    <a:moveTo>
                      <a:pt x="272991" y="1464"/>
                    </a:moveTo>
                    <a:cubicBezTo>
                      <a:pt x="272991" y="3369"/>
                      <a:pt x="253274" y="3940"/>
                      <a:pt x="222508" y="10989"/>
                    </a:cubicBezTo>
                    <a:cubicBezTo>
                      <a:pt x="141935" y="30211"/>
                      <a:pt x="71827" y="79655"/>
                      <a:pt x="26674" y="149101"/>
                    </a:cubicBezTo>
                    <a:cubicBezTo>
                      <a:pt x="9529" y="175581"/>
                      <a:pt x="2290" y="194059"/>
                      <a:pt x="576" y="193297"/>
                    </a:cubicBezTo>
                    <a:cubicBezTo>
                      <a:pt x="-1139" y="192535"/>
                      <a:pt x="1243" y="188249"/>
                      <a:pt x="4195" y="179772"/>
                    </a:cubicBezTo>
                    <a:cubicBezTo>
                      <a:pt x="8497" y="167795"/>
                      <a:pt x="13918" y="156250"/>
                      <a:pt x="20388" y="145291"/>
                    </a:cubicBezTo>
                    <a:cubicBezTo>
                      <a:pt x="63582" y="71246"/>
                      <a:pt x="136822" y="19626"/>
                      <a:pt x="221080" y="3845"/>
                    </a:cubicBezTo>
                    <a:cubicBezTo>
                      <a:pt x="233640" y="1450"/>
                      <a:pt x="246393" y="207"/>
                      <a:pt x="259180" y="130"/>
                    </a:cubicBezTo>
                    <a:cubicBezTo>
                      <a:pt x="263826" y="-249"/>
                      <a:pt x="268503" y="202"/>
                      <a:pt x="272991" y="1464"/>
                    </a:cubicBezTo>
                    <a:close/>
                  </a:path>
                </a:pathLst>
              </a:custGeom>
              <a:solidFill>
                <a:srgbClr val="E0E0E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476BA7-9787-4DFA-9ADF-F9421E657659}"/>
                  </a:ext>
                </a:extLst>
              </p:cNvPr>
              <p:cNvSpPr/>
              <p:nvPr/>
            </p:nvSpPr>
            <p:spPr>
              <a:xfrm>
                <a:off x="7124700" y="2927182"/>
                <a:ext cx="303466" cy="204434"/>
              </a:xfrm>
              <a:custGeom>
                <a:avLst/>
                <a:gdLst>
                  <a:gd name="connsiteX0" fmla="*/ 303467 w 303466"/>
                  <a:gd name="connsiteY0" fmla="*/ 1076 h 204434"/>
                  <a:gd name="connsiteX1" fmla="*/ 248698 w 303466"/>
                  <a:gd name="connsiteY1" fmla="*/ 12030 h 204434"/>
                  <a:gd name="connsiteX2" fmla="*/ 191548 w 303466"/>
                  <a:gd name="connsiteY2" fmla="*/ 31080 h 204434"/>
                  <a:gd name="connsiteX3" fmla="*/ 126778 w 303466"/>
                  <a:gd name="connsiteY3" fmla="*/ 66036 h 204434"/>
                  <a:gd name="connsiteX4" fmla="*/ 69056 w 303466"/>
                  <a:gd name="connsiteY4" fmla="*/ 111661 h 204434"/>
                  <a:gd name="connsiteX5" fmla="*/ 29527 w 303466"/>
                  <a:gd name="connsiteY5" fmla="*/ 156810 h 204434"/>
                  <a:gd name="connsiteX6" fmla="*/ 0 w 303466"/>
                  <a:gd name="connsiteY6" fmla="*/ 204435 h 204434"/>
                  <a:gd name="connsiteX7" fmla="*/ 4286 w 303466"/>
                  <a:gd name="connsiteY7" fmla="*/ 189861 h 204434"/>
                  <a:gd name="connsiteX8" fmla="*/ 11716 w 303466"/>
                  <a:gd name="connsiteY8" fmla="*/ 173574 h 204434"/>
                  <a:gd name="connsiteX9" fmla="*/ 23527 w 303466"/>
                  <a:gd name="connsiteY9" fmla="*/ 153095 h 204434"/>
                  <a:gd name="connsiteX10" fmla="*/ 62389 w 303466"/>
                  <a:gd name="connsiteY10" fmla="*/ 105470 h 204434"/>
                  <a:gd name="connsiteX11" fmla="*/ 121063 w 303466"/>
                  <a:gd name="connsiteY11" fmla="*/ 57845 h 204434"/>
                  <a:gd name="connsiteX12" fmla="*/ 187738 w 303466"/>
                  <a:gd name="connsiteY12" fmla="*/ 22793 h 204434"/>
                  <a:gd name="connsiteX13" fmla="*/ 246793 w 303466"/>
                  <a:gd name="connsiteY13" fmla="*/ 5076 h 204434"/>
                  <a:gd name="connsiteX14" fmla="*/ 270129 w 303466"/>
                  <a:gd name="connsiteY14" fmla="*/ 1457 h 204434"/>
                  <a:gd name="connsiteX15" fmla="*/ 287941 w 303466"/>
                  <a:gd name="connsiteY15" fmla="*/ 314 h 204434"/>
                  <a:gd name="connsiteX16" fmla="*/ 303467 w 303466"/>
                  <a:gd name="connsiteY16" fmla="*/ 1076 h 2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466" h="204434">
                    <a:moveTo>
                      <a:pt x="303467" y="1076"/>
                    </a:moveTo>
                    <a:cubicBezTo>
                      <a:pt x="303467" y="2981"/>
                      <a:pt x="281940" y="3552"/>
                      <a:pt x="248698" y="12030"/>
                    </a:cubicBezTo>
                    <a:cubicBezTo>
                      <a:pt x="229187" y="16902"/>
                      <a:pt x="210080" y="23271"/>
                      <a:pt x="191548" y="31080"/>
                    </a:cubicBezTo>
                    <a:cubicBezTo>
                      <a:pt x="169075" y="41016"/>
                      <a:pt x="147418" y="52704"/>
                      <a:pt x="126778" y="66036"/>
                    </a:cubicBezTo>
                    <a:cubicBezTo>
                      <a:pt x="106307" y="79620"/>
                      <a:pt x="87000" y="94880"/>
                      <a:pt x="69056" y="111661"/>
                    </a:cubicBezTo>
                    <a:cubicBezTo>
                      <a:pt x="54618" y="125557"/>
                      <a:pt x="41393" y="140662"/>
                      <a:pt x="29527" y="156810"/>
                    </a:cubicBezTo>
                    <a:cubicBezTo>
                      <a:pt x="9525" y="184623"/>
                      <a:pt x="1810" y="204435"/>
                      <a:pt x="0" y="204435"/>
                    </a:cubicBezTo>
                    <a:cubicBezTo>
                      <a:pt x="615" y="199374"/>
                      <a:pt x="2063" y="194449"/>
                      <a:pt x="4286" y="189861"/>
                    </a:cubicBezTo>
                    <a:cubicBezTo>
                      <a:pt x="6294" y="184230"/>
                      <a:pt x="8779" y="178781"/>
                      <a:pt x="11716" y="173574"/>
                    </a:cubicBezTo>
                    <a:cubicBezTo>
                      <a:pt x="15100" y="166443"/>
                      <a:pt x="19050" y="159595"/>
                      <a:pt x="23527" y="153095"/>
                    </a:cubicBezTo>
                    <a:cubicBezTo>
                      <a:pt x="34829" y="135941"/>
                      <a:pt x="47850" y="119983"/>
                      <a:pt x="62389" y="105470"/>
                    </a:cubicBezTo>
                    <a:cubicBezTo>
                      <a:pt x="80415" y="87796"/>
                      <a:pt x="100059" y="71851"/>
                      <a:pt x="121063" y="57845"/>
                    </a:cubicBezTo>
                    <a:cubicBezTo>
                      <a:pt x="142211" y="44219"/>
                      <a:pt x="164523" y="32489"/>
                      <a:pt x="187738" y="22793"/>
                    </a:cubicBezTo>
                    <a:cubicBezTo>
                      <a:pt x="206854" y="15134"/>
                      <a:pt x="226618" y="9205"/>
                      <a:pt x="246793" y="5076"/>
                    </a:cubicBezTo>
                    <a:cubicBezTo>
                      <a:pt x="254496" y="3427"/>
                      <a:pt x="262288" y="2219"/>
                      <a:pt x="270129" y="1457"/>
                    </a:cubicBezTo>
                    <a:cubicBezTo>
                      <a:pt x="276028" y="615"/>
                      <a:pt x="281983" y="233"/>
                      <a:pt x="287941" y="314"/>
                    </a:cubicBezTo>
                    <a:cubicBezTo>
                      <a:pt x="293123" y="-284"/>
                      <a:pt x="298368" y="-27"/>
                      <a:pt x="303467" y="1076"/>
                    </a:cubicBezTo>
                    <a:close/>
                  </a:path>
                </a:pathLst>
              </a:custGeom>
              <a:solidFill>
                <a:srgbClr val="E0E0E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85CADB-F204-421F-95B4-3320C54D9068}"/>
                  </a:ext>
                </a:extLst>
              </p:cNvPr>
              <p:cNvSpPr/>
              <p:nvPr/>
            </p:nvSpPr>
            <p:spPr>
              <a:xfrm>
                <a:off x="7144797" y="2987731"/>
                <a:ext cx="299751" cy="212396"/>
              </a:xfrm>
              <a:custGeom>
                <a:avLst/>
                <a:gdLst>
                  <a:gd name="connsiteX0" fmla="*/ 299752 w 299751"/>
                  <a:gd name="connsiteY0" fmla="*/ 1201 h 212396"/>
                  <a:gd name="connsiteX1" fmla="*/ 244888 w 299751"/>
                  <a:gd name="connsiteY1" fmla="*/ 12726 h 212396"/>
                  <a:gd name="connsiteX2" fmla="*/ 188214 w 299751"/>
                  <a:gd name="connsiteY2" fmla="*/ 33491 h 212396"/>
                  <a:gd name="connsiteX3" fmla="*/ 124397 w 299751"/>
                  <a:gd name="connsiteY3" fmla="*/ 70733 h 212396"/>
                  <a:gd name="connsiteX4" fmla="*/ 67913 w 299751"/>
                  <a:gd name="connsiteY4" fmla="*/ 118358 h 212396"/>
                  <a:gd name="connsiteX5" fmla="*/ 29242 w 299751"/>
                  <a:gd name="connsiteY5" fmla="*/ 164745 h 212396"/>
                  <a:gd name="connsiteX6" fmla="*/ 0 w 299751"/>
                  <a:gd name="connsiteY6" fmla="*/ 212370 h 212396"/>
                  <a:gd name="connsiteX7" fmla="*/ 4191 w 299751"/>
                  <a:gd name="connsiteY7" fmla="*/ 197702 h 212396"/>
                  <a:gd name="connsiteX8" fmla="*/ 11525 w 299751"/>
                  <a:gd name="connsiteY8" fmla="*/ 181319 h 212396"/>
                  <a:gd name="connsiteX9" fmla="*/ 23146 w 299751"/>
                  <a:gd name="connsiteY9" fmla="*/ 160554 h 212396"/>
                  <a:gd name="connsiteX10" fmla="*/ 61246 w 299751"/>
                  <a:gd name="connsiteY10" fmla="*/ 111691 h 212396"/>
                  <a:gd name="connsiteX11" fmla="*/ 118396 w 299751"/>
                  <a:gd name="connsiteY11" fmla="*/ 62161 h 212396"/>
                  <a:gd name="connsiteX12" fmla="*/ 184309 w 299751"/>
                  <a:gd name="connsiteY12" fmla="*/ 24728 h 212396"/>
                  <a:gd name="connsiteX13" fmla="*/ 243173 w 299751"/>
                  <a:gd name="connsiteY13" fmla="*/ 5678 h 212396"/>
                  <a:gd name="connsiteX14" fmla="*/ 266605 w 299751"/>
                  <a:gd name="connsiteY14" fmla="*/ 1677 h 212396"/>
                  <a:gd name="connsiteX15" fmla="*/ 284417 w 299751"/>
                  <a:gd name="connsiteY15" fmla="*/ 344 h 212396"/>
                  <a:gd name="connsiteX16" fmla="*/ 299752 w 299751"/>
                  <a:gd name="connsiteY16" fmla="*/ 1201 h 21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751" h="212396">
                    <a:moveTo>
                      <a:pt x="299752" y="1201"/>
                    </a:moveTo>
                    <a:cubicBezTo>
                      <a:pt x="299752" y="3106"/>
                      <a:pt x="278130" y="3582"/>
                      <a:pt x="244888" y="12726"/>
                    </a:cubicBezTo>
                    <a:cubicBezTo>
                      <a:pt x="225467" y="18107"/>
                      <a:pt x="206514" y="25051"/>
                      <a:pt x="188214" y="33491"/>
                    </a:cubicBezTo>
                    <a:cubicBezTo>
                      <a:pt x="166018" y="44250"/>
                      <a:pt x="144683" y="56701"/>
                      <a:pt x="124397" y="70733"/>
                    </a:cubicBezTo>
                    <a:cubicBezTo>
                      <a:pt x="104364" y="85122"/>
                      <a:pt x="85480" y="101045"/>
                      <a:pt x="67913" y="118358"/>
                    </a:cubicBezTo>
                    <a:cubicBezTo>
                      <a:pt x="53779" y="132740"/>
                      <a:pt x="40845" y="148254"/>
                      <a:pt x="29242" y="164745"/>
                    </a:cubicBezTo>
                    <a:cubicBezTo>
                      <a:pt x="9525" y="193320"/>
                      <a:pt x="1715" y="213227"/>
                      <a:pt x="0" y="212370"/>
                    </a:cubicBezTo>
                    <a:cubicBezTo>
                      <a:pt x="525" y="207272"/>
                      <a:pt x="1943" y="202307"/>
                      <a:pt x="4191" y="197702"/>
                    </a:cubicBezTo>
                    <a:cubicBezTo>
                      <a:pt x="6181" y="192048"/>
                      <a:pt x="8634" y="186568"/>
                      <a:pt x="11525" y="181319"/>
                    </a:cubicBezTo>
                    <a:cubicBezTo>
                      <a:pt x="14927" y="174143"/>
                      <a:pt x="18809" y="167206"/>
                      <a:pt x="23146" y="160554"/>
                    </a:cubicBezTo>
                    <a:cubicBezTo>
                      <a:pt x="34231" y="143070"/>
                      <a:pt x="46992" y="126705"/>
                      <a:pt x="61246" y="111691"/>
                    </a:cubicBezTo>
                    <a:cubicBezTo>
                      <a:pt x="78778" y="93507"/>
                      <a:pt x="97905" y="76931"/>
                      <a:pt x="118396" y="62161"/>
                    </a:cubicBezTo>
                    <a:cubicBezTo>
                      <a:pt x="139233" y="47785"/>
                      <a:pt x="161288" y="35259"/>
                      <a:pt x="184309" y="24728"/>
                    </a:cubicBezTo>
                    <a:cubicBezTo>
                      <a:pt x="203275" y="16508"/>
                      <a:pt x="222987" y="10129"/>
                      <a:pt x="243173" y="5678"/>
                    </a:cubicBezTo>
                    <a:cubicBezTo>
                      <a:pt x="250884" y="3815"/>
                      <a:pt x="258713" y="2478"/>
                      <a:pt x="266605" y="1677"/>
                    </a:cubicBezTo>
                    <a:cubicBezTo>
                      <a:pt x="272494" y="732"/>
                      <a:pt x="278452" y="286"/>
                      <a:pt x="284417" y="344"/>
                    </a:cubicBezTo>
                    <a:cubicBezTo>
                      <a:pt x="289538" y="-315"/>
                      <a:pt x="294736" y="-25"/>
                      <a:pt x="299752" y="1201"/>
                    </a:cubicBezTo>
                    <a:close/>
                  </a:path>
                </a:pathLst>
              </a:custGeom>
              <a:solidFill>
                <a:srgbClr val="E0E0E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0B1C81C-C4C1-4F6A-891D-E1EB72058547}"/>
                  </a:ext>
                </a:extLst>
              </p:cNvPr>
              <p:cNvSpPr/>
              <p:nvPr/>
            </p:nvSpPr>
            <p:spPr>
              <a:xfrm>
                <a:off x="6635056" y="3139880"/>
                <a:ext cx="365148" cy="74222"/>
              </a:xfrm>
              <a:custGeom>
                <a:avLst/>
                <a:gdLst>
                  <a:gd name="connsiteX0" fmla="*/ 365056 w 365148"/>
                  <a:gd name="connsiteY0" fmla="*/ 74128 h 74222"/>
                  <a:gd name="connsiteX1" fmla="*/ 315717 w 365148"/>
                  <a:gd name="connsiteY1" fmla="*/ 44314 h 74222"/>
                  <a:gd name="connsiteX2" fmla="*/ 50160 w 365148"/>
                  <a:gd name="connsiteY2" fmla="*/ 41076 h 74222"/>
                  <a:gd name="connsiteX3" fmla="*/ 153 w 365148"/>
                  <a:gd name="connsiteY3" fmla="*/ 69651 h 74222"/>
                  <a:gd name="connsiteX4" fmla="*/ 11298 w 365148"/>
                  <a:gd name="connsiteY4" fmla="*/ 58507 h 74222"/>
                  <a:gd name="connsiteX5" fmla="*/ 46826 w 365148"/>
                  <a:gd name="connsiteY5" fmla="*/ 34504 h 74222"/>
                  <a:gd name="connsiteX6" fmla="*/ 319241 w 365148"/>
                  <a:gd name="connsiteY6" fmla="*/ 37837 h 74222"/>
                  <a:gd name="connsiteX7" fmla="*/ 354198 w 365148"/>
                  <a:gd name="connsiteY7" fmla="*/ 62602 h 74222"/>
                  <a:gd name="connsiteX8" fmla="*/ 365056 w 365148"/>
                  <a:gd name="connsiteY8" fmla="*/ 74128 h 7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48" h="74222">
                    <a:moveTo>
                      <a:pt x="365056" y="74128"/>
                    </a:moveTo>
                    <a:cubicBezTo>
                      <a:pt x="363913" y="75556"/>
                      <a:pt x="347149" y="60697"/>
                      <a:pt x="315717" y="44314"/>
                    </a:cubicBezTo>
                    <a:cubicBezTo>
                      <a:pt x="232925" y="375"/>
                      <a:pt x="133999" y="-832"/>
                      <a:pt x="50160" y="41076"/>
                    </a:cubicBezTo>
                    <a:cubicBezTo>
                      <a:pt x="18346" y="56792"/>
                      <a:pt x="1201" y="71175"/>
                      <a:pt x="153" y="69651"/>
                    </a:cubicBezTo>
                    <a:cubicBezTo>
                      <a:pt x="-894" y="68127"/>
                      <a:pt x="3487" y="64983"/>
                      <a:pt x="11298" y="58507"/>
                    </a:cubicBezTo>
                    <a:cubicBezTo>
                      <a:pt x="22368" y="49418"/>
                      <a:pt x="34263" y="41382"/>
                      <a:pt x="46826" y="34504"/>
                    </a:cubicBezTo>
                    <a:cubicBezTo>
                      <a:pt x="131825" y="-12663"/>
                      <a:pt x="235422" y="-11395"/>
                      <a:pt x="319241" y="37837"/>
                    </a:cubicBezTo>
                    <a:cubicBezTo>
                      <a:pt x="331630" y="45000"/>
                      <a:pt x="343332" y="53290"/>
                      <a:pt x="354198" y="62602"/>
                    </a:cubicBezTo>
                    <a:cubicBezTo>
                      <a:pt x="361818" y="69270"/>
                      <a:pt x="365818" y="73461"/>
                      <a:pt x="365056" y="74128"/>
                    </a:cubicBezTo>
                    <a:close/>
                  </a:path>
                </a:pathLst>
              </a:custGeom>
              <a:solidFill>
                <a:srgbClr val="E0E0E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B3E75EF-5AD9-4B41-8963-25EFE9D9E44A}"/>
                  </a:ext>
                </a:extLst>
              </p:cNvPr>
              <p:cNvSpPr/>
              <p:nvPr/>
            </p:nvSpPr>
            <p:spPr>
              <a:xfrm>
                <a:off x="6612842" y="3061296"/>
                <a:ext cx="365198" cy="74225"/>
              </a:xfrm>
              <a:custGeom>
                <a:avLst/>
                <a:gdLst>
                  <a:gd name="connsiteX0" fmla="*/ 365172 w 365198"/>
                  <a:gd name="connsiteY0" fmla="*/ 74131 h 74225"/>
                  <a:gd name="connsiteX1" fmla="*/ 315737 w 365198"/>
                  <a:gd name="connsiteY1" fmla="*/ 44317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317"/>
                    </a:cubicBezTo>
                    <a:cubicBezTo>
                      <a:pt x="232979" y="379"/>
                      <a:pt x="134081" y="-828"/>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51" y="44943"/>
                      <a:pt x="343352" y="53265"/>
                      <a:pt x="354218" y="62605"/>
                    </a:cubicBezTo>
                    <a:cubicBezTo>
                      <a:pt x="361838" y="69463"/>
                      <a:pt x="365553" y="73654"/>
                      <a:pt x="365172" y="74131"/>
                    </a:cubicBezTo>
                    <a:close/>
                  </a:path>
                </a:pathLst>
              </a:custGeom>
              <a:solidFill>
                <a:srgbClr val="E0E0E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9E8AA87-1396-4DD4-930E-59A3F88E5135}"/>
                  </a:ext>
                </a:extLst>
              </p:cNvPr>
              <p:cNvSpPr/>
              <p:nvPr/>
            </p:nvSpPr>
            <p:spPr>
              <a:xfrm>
                <a:off x="6590649" y="2982919"/>
                <a:ext cx="365199" cy="74211"/>
              </a:xfrm>
              <a:custGeom>
                <a:avLst/>
                <a:gdLst>
                  <a:gd name="connsiteX0" fmla="*/ 365172 w 365199"/>
                  <a:gd name="connsiteY0" fmla="*/ 74116 h 74211"/>
                  <a:gd name="connsiteX1" fmla="*/ 315833 w 365199"/>
                  <a:gd name="connsiteY1" fmla="*/ 44303 h 74211"/>
                  <a:gd name="connsiteX2" fmla="*/ 50276 w 365199"/>
                  <a:gd name="connsiteY2" fmla="*/ 41064 h 74211"/>
                  <a:gd name="connsiteX3" fmla="*/ 174 w 365199"/>
                  <a:gd name="connsiteY3" fmla="*/ 69639 h 74211"/>
                  <a:gd name="connsiteX4" fmla="*/ 11318 w 365199"/>
                  <a:gd name="connsiteY4" fmla="*/ 58495 h 74211"/>
                  <a:gd name="connsiteX5" fmla="*/ 46942 w 365199"/>
                  <a:gd name="connsiteY5" fmla="*/ 34492 h 74211"/>
                  <a:gd name="connsiteX6" fmla="*/ 319357 w 365199"/>
                  <a:gd name="connsiteY6" fmla="*/ 37731 h 74211"/>
                  <a:gd name="connsiteX7" fmla="*/ 354314 w 365199"/>
                  <a:gd name="connsiteY7" fmla="*/ 62591 h 74211"/>
                  <a:gd name="connsiteX8" fmla="*/ 365172 w 365199"/>
                  <a:gd name="connsiteY8" fmla="*/ 74116 h 7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9" h="74211">
                    <a:moveTo>
                      <a:pt x="365172" y="74116"/>
                    </a:moveTo>
                    <a:cubicBezTo>
                      <a:pt x="364029" y="75545"/>
                      <a:pt x="347265" y="60686"/>
                      <a:pt x="315833" y="44303"/>
                    </a:cubicBezTo>
                    <a:cubicBezTo>
                      <a:pt x="233040" y="363"/>
                      <a:pt x="134115" y="-843"/>
                      <a:pt x="50276" y="41064"/>
                    </a:cubicBezTo>
                    <a:cubicBezTo>
                      <a:pt x="18462" y="56781"/>
                      <a:pt x="1317" y="71163"/>
                      <a:pt x="174" y="69639"/>
                    </a:cubicBezTo>
                    <a:cubicBezTo>
                      <a:pt x="-969" y="68115"/>
                      <a:pt x="3603" y="64972"/>
                      <a:pt x="11318" y="58495"/>
                    </a:cubicBezTo>
                    <a:cubicBezTo>
                      <a:pt x="22418" y="49400"/>
                      <a:pt x="34344" y="41364"/>
                      <a:pt x="46942" y="34492"/>
                    </a:cubicBezTo>
                    <a:cubicBezTo>
                      <a:pt x="131943" y="-12627"/>
                      <a:pt x="235500" y="-11396"/>
                      <a:pt x="319357" y="37731"/>
                    </a:cubicBezTo>
                    <a:cubicBezTo>
                      <a:pt x="331715" y="44977"/>
                      <a:pt x="343412" y="53296"/>
                      <a:pt x="354314" y="62591"/>
                    </a:cubicBezTo>
                    <a:cubicBezTo>
                      <a:pt x="361934" y="69163"/>
                      <a:pt x="365553" y="73640"/>
                      <a:pt x="365172" y="74116"/>
                    </a:cubicBezTo>
                    <a:close/>
                  </a:path>
                </a:pathLst>
              </a:custGeom>
              <a:solidFill>
                <a:srgbClr val="E0E0E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BA40332-23D0-4BE9-8694-D1279CE48889}"/>
                  </a:ext>
                </a:extLst>
              </p:cNvPr>
              <p:cNvSpPr/>
              <p:nvPr/>
            </p:nvSpPr>
            <p:spPr>
              <a:xfrm>
                <a:off x="6568572" y="2904514"/>
                <a:ext cx="365112" cy="74225"/>
              </a:xfrm>
              <a:custGeom>
                <a:avLst/>
                <a:gdLst>
                  <a:gd name="connsiteX0" fmla="*/ 365056 w 365112"/>
                  <a:gd name="connsiteY0" fmla="*/ 74131 h 74225"/>
                  <a:gd name="connsiteX1" fmla="*/ 315717 w 365112"/>
                  <a:gd name="connsiteY1" fmla="*/ 44317 h 74225"/>
                  <a:gd name="connsiteX2" fmla="*/ 50160 w 365112"/>
                  <a:gd name="connsiteY2" fmla="*/ 41079 h 74225"/>
                  <a:gd name="connsiteX3" fmla="*/ 153 w 365112"/>
                  <a:gd name="connsiteY3" fmla="*/ 69654 h 74225"/>
                  <a:gd name="connsiteX4" fmla="*/ 11298 w 365112"/>
                  <a:gd name="connsiteY4" fmla="*/ 58510 h 74225"/>
                  <a:gd name="connsiteX5" fmla="*/ 46826 w 365112"/>
                  <a:gd name="connsiteY5" fmla="*/ 34507 h 74225"/>
                  <a:gd name="connsiteX6" fmla="*/ 319241 w 365112"/>
                  <a:gd name="connsiteY6" fmla="*/ 37745 h 74225"/>
                  <a:gd name="connsiteX7" fmla="*/ 354198 w 365112"/>
                  <a:gd name="connsiteY7" fmla="*/ 62605 h 74225"/>
                  <a:gd name="connsiteX8" fmla="*/ 365056 w 365112"/>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12" h="74225">
                    <a:moveTo>
                      <a:pt x="365056" y="74131"/>
                    </a:moveTo>
                    <a:cubicBezTo>
                      <a:pt x="363913" y="75559"/>
                      <a:pt x="347149" y="60700"/>
                      <a:pt x="315717" y="44317"/>
                    </a:cubicBezTo>
                    <a:cubicBezTo>
                      <a:pt x="232957" y="251"/>
                      <a:pt x="133969" y="-956"/>
                      <a:pt x="50160" y="41079"/>
                    </a:cubicBezTo>
                    <a:cubicBezTo>
                      <a:pt x="18346" y="56795"/>
                      <a:pt x="1201" y="71178"/>
                      <a:pt x="153" y="69654"/>
                    </a:cubicBezTo>
                    <a:cubicBezTo>
                      <a:pt x="-894" y="68130"/>
                      <a:pt x="3487" y="64987"/>
                      <a:pt x="11298" y="58510"/>
                    </a:cubicBezTo>
                    <a:cubicBezTo>
                      <a:pt x="22344" y="49389"/>
                      <a:pt x="34242" y="41351"/>
                      <a:pt x="46826" y="34507"/>
                    </a:cubicBezTo>
                    <a:cubicBezTo>
                      <a:pt x="131823" y="-12632"/>
                      <a:pt x="235389" y="-11400"/>
                      <a:pt x="319241" y="37745"/>
                    </a:cubicBezTo>
                    <a:cubicBezTo>
                      <a:pt x="331636" y="44935"/>
                      <a:pt x="343338" y="53257"/>
                      <a:pt x="354198" y="62605"/>
                    </a:cubicBezTo>
                    <a:cubicBezTo>
                      <a:pt x="361818" y="69368"/>
                      <a:pt x="365628" y="73654"/>
                      <a:pt x="365056" y="74131"/>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81C8BD5-A78F-470E-8EE9-899229F9B892}"/>
                  </a:ext>
                </a:extLst>
              </p:cNvPr>
              <p:cNvSpPr/>
              <p:nvPr/>
            </p:nvSpPr>
            <p:spPr>
              <a:xfrm>
                <a:off x="6546358" y="2826123"/>
                <a:ext cx="365198" cy="74225"/>
              </a:xfrm>
              <a:custGeom>
                <a:avLst/>
                <a:gdLst>
                  <a:gd name="connsiteX0" fmla="*/ 365172 w 365198"/>
                  <a:gd name="connsiteY0" fmla="*/ 74131 h 74225"/>
                  <a:gd name="connsiteX1" fmla="*/ 315737 w 365198"/>
                  <a:gd name="connsiteY1" fmla="*/ 44222 h 74225"/>
                  <a:gd name="connsiteX2" fmla="*/ 50276 w 365198"/>
                  <a:gd name="connsiteY2" fmla="*/ 41079 h 74225"/>
                  <a:gd name="connsiteX3" fmla="*/ 174 w 365198"/>
                  <a:gd name="connsiteY3" fmla="*/ 69654 h 74225"/>
                  <a:gd name="connsiteX4" fmla="*/ 11318 w 365198"/>
                  <a:gd name="connsiteY4" fmla="*/ 58510 h 74225"/>
                  <a:gd name="connsiteX5" fmla="*/ 46847 w 365198"/>
                  <a:gd name="connsiteY5" fmla="*/ 34507 h 74225"/>
                  <a:gd name="connsiteX6" fmla="*/ 319262 w 365198"/>
                  <a:gd name="connsiteY6" fmla="*/ 37745 h 74225"/>
                  <a:gd name="connsiteX7" fmla="*/ 354218 w 365198"/>
                  <a:gd name="connsiteY7" fmla="*/ 62605 h 74225"/>
                  <a:gd name="connsiteX8" fmla="*/ 365172 w 365198"/>
                  <a:gd name="connsiteY8" fmla="*/ 74131 h 7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225">
                    <a:moveTo>
                      <a:pt x="365172" y="74131"/>
                    </a:moveTo>
                    <a:cubicBezTo>
                      <a:pt x="364029" y="75559"/>
                      <a:pt x="347170" y="60700"/>
                      <a:pt x="315737" y="44222"/>
                    </a:cubicBezTo>
                    <a:cubicBezTo>
                      <a:pt x="232980" y="250"/>
                      <a:pt x="134051" y="-921"/>
                      <a:pt x="50276" y="41079"/>
                    </a:cubicBezTo>
                    <a:cubicBezTo>
                      <a:pt x="18462" y="56795"/>
                      <a:pt x="1317" y="71178"/>
                      <a:pt x="174" y="69654"/>
                    </a:cubicBezTo>
                    <a:cubicBezTo>
                      <a:pt x="-969" y="68130"/>
                      <a:pt x="3603" y="64987"/>
                      <a:pt x="11318" y="58510"/>
                    </a:cubicBezTo>
                    <a:cubicBezTo>
                      <a:pt x="22383" y="49413"/>
                      <a:pt x="34278" y="41377"/>
                      <a:pt x="46847" y="34507"/>
                    </a:cubicBezTo>
                    <a:cubicBezTo>
                      <a:pt x="131843" y="-12632"/>
                      <a:pt x="235410" y="-11400"/>
                      <a:pt x="319262" y="37745"/>
                    </a:cubicBezTo>
                    <a:cubicBezTo>
                      <a:pt x="331672" y="44910"/>
                      <a:pt x="343377" y="53234"/>
                      <a:pt x="354218" y="62605"/>
                    </a:cubicBezTo>
                    <a:cubicBezTo>
                      <a:pt x="361838" y="69368"/>
                      <a:pt x="365553" y="73559"/>
                      <a:pt x="365172" y="74131"/>
                    </a:cubicBezTo>
                    <a:close/>
                  </a:path>
                </a:pathLst>
              </a:custGeom>
              <a:solidFill>
                <a:srgbClr val="E0E0E0"/>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4CCF823-7C16-4311-9D8E-101C58DC30D2}"/>
                  </a:ext>
                </a:extLst>
              </p:cNvPr>
              <p:cNvSpPr/>
              <p:nvPr/>
            </p:nvSpPr>
            <p:spPr>
              <a:xfrm>
                <a:off x="6524165" y="2747842"/>
                <a:ext cx="365198" cy="74116"/>
              </a:xfrm>
              <a:custGeom>
                <a:avLst/>
                <a:gdLst>
                  <a:gd name="connsiteX0" fmla="*/ 365172 w 365198"/>
                  <a:gd name="connsiteY0" fmla="*/ 74021 h 74116"/>
                  <a:gd name="connsiteX1" fmla="*/ 315737 w 365198"/>
                  <a:gd name="connsiteY1" fmla="*/ 44112 h 74116"/>
                  <a:gd name="connsiteX2" fmla="*/ 50276 w 365198"/>
                  <a:gd name="connsiteY2" fmla="*/ 40969 h 74116"/>
                  <a:gd name="connsiteX3" fmla="*/ 174 w 365198"/>
                  <a:gd name="connsiteY3" fmla="*/ 69544 h 74116"/>
                  <a:gd name="connsiteX4" fmla="*/ 11318 w 365198"/>
                  <a:gd name="connsiteY4" fmla="*/ 58495 h 74116"/>
                  <a:gd name="connsiteX5" fmla="*/ 46942 w 365198"/>
                  <a:gd name="connsiteY5" fmla="*/ 34492 h 74116"/>
                  <a:gd name="connsiteX6" fmla="*/ 319357 w 365198"/>
                  <a:gd name="connsiteY6" fmla="*/ 37731 h 74116"/>
                  <a:gd name="connsiteX7" fmla="*/ 354314 w 365198"/>
                  <a:gd name="connsiteY7" fmla="*/ 62591 h 74116"/>
                  <a:gd name="connsiteX8" fmla="*/ 365172 w 365198"/>
                  <a:gd name="connsiteY8" fmla="*/ 74021 h 7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98" h="74116">
                    <a:moveTo>
                      <a:pt x="365172" y="74021"/>
                    </a:moveTo>
                    <a:cubicBezTo>
                      <a:pt x="364029" y="75450"/>
                      <a:pt x="347265" y="60591"/>
                      <a:pt x="315737" y="44112"/>
                    </a:cubicBezTo>
                    <a:cubicBezTo>
                      <a:pt x="232980" y="141"/>
                      <a:pt x="134051" y="-1031"/>
                      <a:pt x="50276" y="40969"/>
                    </a:cubicBezTo>
                    <a:cubicBezTo>
                      <a:pt x="18462" y="56590"/>
                      <a:pt x="1317" y="71068"/>
                      <a:pt x="174" y="69544"/>
                    </a:cubicBezTo>
                    <a:cubicBezTo>
                      <a:pt x="-969" y="68020"/>
                      <a:pt x="3603" y="64972"/>
                      <a:pt x="11318" y="58495"/>
                    </a:cubicBezTo>
                    <a:cubicBezTo>
                      <a:pt x="22418" y="49400"/>
                      <a:pt x="34344" y="41364"/>
                      <a:pt x="46942" y="34492"/>
                    </a:cubicBezTo>
                    <a:cubicBezTo>
                      <a:pt x="131943" y="-12627"/>
                      <a:pt x="235500" y="-11396"/>
                      <a:pt x="319357" y="37731"/>
                    </a:cubicBezTo>
                    <a:cubicBezTo>
                      <a:pt x="331736" y="44944"/>
                      <a:pt x="343437" y="53265"/>
                      <a:pt x="354314" y="62591"/>
                    </a:cubicBezTo>
                    <a:cubicBezTo>
                      <a:pt x="361838" y="69258"/>
                      <a:pt x="365553" y="73545"/>
                      <a:pt x="365172" y="74021"/>
                    </a:cubicBezTo>
                    <a:close/>
                  </a:path>
                </a:pathLst>
              </a:custGeom>
              <a:solidFill>
                <a:srgbClr val="E0E0E0"/>
              </a:solidFill>
              <a:ln w="9525" cap="flat">
                <a:noFill/>
                <a:prstDash val="solid"/>
                <a:miter/>
              </a:ln>
            </p:spPr>
            <p:txBody>
              <a:bodyPr rtlCol="0" anchor="ctr"/>
              <a:lstStyle/>
              <a:p>
                <a:endParaRPr lang="en-US"/>
              </a:p>
            </p:txBody>
          </p:sp>
        </p:grpSp>
        <p:sp>
          <p:nvSpPr>
            <p:cNvPr id="116" name="Freeform: Shape 115">
              <a:extLst>
                <a:ext uri="{FF2B5EF4-FFF2-40B4-BE49-F238E27FC236}">
                  <a16:creationId xmlns:a16="http://schemas.microsoft.com/office/drawing/2014/main" id="{C81FC7AD-95AA-447D-9297-ADE1B75CD08F}"/>
                </a:ext>
              </a:extLst>
            </p:cNvPr>
            <p:cNvSpPr/>
            <p:nvPr/>
          </p:nvSpPr>
          <p:spPr>
            <a:xfrm>
              <a:off x="233430" y="5574670"/>
              <a:ext cx="705612" cy="772818"/>
            </a:xfrm>
            <a:custGeom>
              <a:avLst/>
              <a:gdLst>
                <a:gd name="connsiteX0" fmla="*/ 0 w 705612"/>
                <a:gd name="connsiteY0" fmla="*/ 138834 h 772818"/>
                <a:gd name="connsiteX1" fmla="*/ 547497 w 705612"/>
                <a:gd name="connsiteY1" fmla="*/ 115689 h 772818"/>
                <a:gd name="connsiteX2" fmla="*/ 705612 w 705612"/>
                <a:gd name="connsiteY2" fmla="*/ 729289 h 772818"/>
                <a:gd name="connsiteX3" fmla="*/ 158210 w 705612"/>
                <a:gd name="connsiteY3" fmla="*/ 772818 h 772818"/>
              </a:gdLst>
              <a:ahLst/>
              <a:cxnLst>
                <a:cxn ang="0">
                  <a:pos x="connsiteX0" y="connsiteY0"/>
                </a:cxn>
                <a:cxn ang="0">
                  <a:pos x="connsiteX1" y="connsiteY1"/>
                </a:cxn>
                <a:cxn ang="0">
                  <a:pos x="connsiteX2" y="connsiteY2"/>
                </a:cxn>
                <a:cxn ang="0">
                  <a:pos x="connsiteX3" y="connsiteY3"/>
                </a:cxn>
              </a:cxnLst>
              <a:rect l="l" t="t" r="r" b="b"/>
              <a:pathLst>
                <a:path w="705612" h="772818">
                  <a:moveTo>
                    <a:pt x="0" y="138834"/>
                  </a:moveTo>
                  <a:cubicBezTo>
                    <a:pt x="0" y="138834"/>
                    <a:pt x="250222" y="-157488"/>
                    <a:pt x="547497" y="115689"/>
                  </a:cubicBezTo>
                  <a:lnTo>
                    <a:pt x="705612" y="729289"/>
                  </a:lnTo>
                  <a:cubicBezTo>
                    <a:pt x="705612" y="729289"/>
                    <a:pt x="370332" y="510214"/>
                    <a:pt x="158210" y="772818"/>
                  </a:cubicBezTo>
                  <a:close/>
                </a:path>
              </a:pathLst>
            </a:custGeom>
            <a:solidFill>
              <a:srgbClr val="F5F5F5"/>
            </a:solidFill>
            <a:ln w="9525" cap="flat">
              <a:noFill/>
              <a:prstDash val="solid"/>
              <a:miter/>
            </a:ln>
          </p:spPr>
          <p:txBody>
            <a:bodyPr rtlCol="0" anchor="ctr"/>
            <a:lstStyle/>
            <a:p>
              <a:endParaRPr lang="en-US"/>
            </a:p>
          </p:txBody>
        </p:sp>
      </p:grpSp>
      <p:grpSp>
        <p:nvGrpSpPr>
          <p:cNvPr id="135" name="Graphic 15">
            <a:extLst>
              <a:ext uri="{FF2B5EF4-FFF2-40B4-BE49-F238E27FC236}">
                <a16:creationId xmlns:a16="http://schemas.microsoft.com/office/drawing/2014/main" id="{A2AA936C-5704-48EB-BF96-8C3735889029}"/>
              </a:ext>
            </a:extLst>
          </p:cNvPr>
          <p:cNvGrpSpPr/>
          <p:nvPr/>
        </p:nvGrpSpPr>
        <p:grpSpPr>
          <a:xfrm>
            <a:off x="9824372" y="430624"/>
            <a:ext cx="1307455" cy="1216247"/>
            <a:chOff x="9415653" y="5044046"/>
            <a:chExt cx="1307455" cy="1216247"/>
          </a:xfrm>
        </p:grpSpPr>
        <p:sp>
          <p:nvSpPr>
            <p:cNvPr id="136" name="Freeform: Shape 135">
              <a:extLst>
                <a:ext uri="{FF2B5EF4-FFF2-40B4-BE49-F238E27FC236}">
                  <a16:creationId xmlns:a16="http://schemas.microsoft.com/office/drawing/2014/main" id="{0E7CB636-5E8C-45C9-8C83-CA7CBD4A3C36}"/>
                </a:ext>
              </a:extLst>
            </p:cNvPr>
            <p:cNvSpPr/>
            <p:nvPr/>
          </p:nvSpPr>
          <p:spPr>
            <a:xfrm>
              <a:off x="10043157" y="5318836"/>
              <a:ext cx="469490" cy="545979"/>
            </a:xfrm>
            <a:custGeom>
              <a:avLst/>
              <a:gdLst>
                <a:gd name="connsiteX0" fmla="*/ 469490 w 469490"/>
                <a:gd name="connsiteY0" fmla="*/ 121926 h 545979"/>
                <a:gd name="connsiteX1" fmla="*/ 468537 w 469490"/>
                <a:gd name="connsiteY1" fmla="*/ 119831 h 545979"/>
                <a:gd name="connsiteX2" fmla="*/ 465299 w 469490"/>
                <a:gd name="connsiteY2" fmla="*/ 113830 h 545979"/>
                <a:gd name="connsiteX3" fmla="*/ 451012 w 469490"/>
                <a:gd name="connsiteY3" fmla="*/ 91542 h 545979"/>
                <a:gd name="connsiteX4" fmla="*/ 380717 w 469490"/>
                <a:gd name="connsiteY4" fmla="*/ 24867 h 545979"/>
                <a:gd name="connsiteX5" fmla="*/ 317662 w 469490"/>
                <a:gd name="connsiteY5" fmla="*/ 1626 h 545979"/>
                <a:gd name="connsiteX6" fmla="*/ 240985 w 469490"/>
                <a:gd name="connsiteY6" fmla="*/ 9722 h 545979"/>
                <a:gd name="connsiteX7" fmla="*/ 175453 w 469490"/>
                <a:gd name="connsiteY7" fmla="*/ 63443 h 545979"/>
                <a:gd name="connsiteX8" fmla="*/ 146878 w 469490"/>
                <a:gd name="connsiteY8" fmla="*/ 150120 h 545979"/>
                <a:gd name="connsiteX9" fmla="*/ 128590 w 469490"/>
                <a:gd name="connsiteY9" fmla="*/ 191459 h 545979"/>
                <a:gd name="connsiteX10" fmla="*/ 97444 w 469490"/>
                <a:gd name="connsiteY10" fmla="*/ 222129 h 545979"/>
                <a:gd name="connsiteX11" fmla="*/ 62392 w 469490"/>
                <a:gd name="connsiteY11" fmla="*/ 247656 h 545979"/>
                <a:gd name="connsiteX12" fmla="*/ 33817 w 469490"/>
                <a:gd name="connsiteY12" fmla="*/ 278517 h 545979"/>
                <a:gd name="connsiteX13" fmla="*/ 4575 w 469490"/>
                <a:gd name="connsiteY13" fmla="*/ 349955 h 545979"/>
                <a:gd name="connsiteX14" fmla="*/ 670 w 469490"/>
                <a:gd name="connsiteY14" fmla="*/ 416630 h 545979"/>
                <a:gd name="connsiteX15" fmla="*/ 17814 w 469490"/>
                <a:gd name="connsiteY15" fmla="*/ 511880 h 545979"/>
                <a:gd name="connsiteX16" fmla="*/ 24863 w 469490"/>
                <a:gd name="connsiteY16" fmla="*/ 537312 h 545979"/>
                <a:gd name="connsiteX17" fmla="*/ 27816 w 469490"/>
                <a:gd name="connsiteY17" fmla="*/ 545980 h 545979"/>
                <a:gd name="connsiteX18" fmla="*/ 25911 w 469490"/>
                <a:gd name="connsiteY18" fmla="*/ 537026 h 545979"/>
                <a:gd name="connsiteX19" fmla="*/ 19910 w 469490"/>
                <a:gd name="connsiteY19" fmla="*/ 511404 h 545979"/>
                <a:gd name="connsiteX20" fmla="*/ 4479 w 469490"/>
                <a:gd name="connsiteY20" fmla="*/ 416154 h 545979"/>
                <a:gd name="connsiteX21" fmla="*/ 8956 w 469490"/>
                <a:gd name="connsiteY21" fmla="*/ 350146 h 545979"/>
                <a:gd name="connsiteX22" fmla="*/ 37531 w 469490"/>
                <a:gd name="connsiteY22" fmla="*/ 280708 h 545979"/>
                <a:gd name="connsiteX23" fmla="*/ 65249 w 469490"/>
                <a:gd name="connsiteY23" fmla="*/ 250895 h 545979"/>
                <a:gd name="connsiteX24" fmla="*/ 100301 w 469490"/>
                <a:gd name="connsiteY24" fmla="*/ 225654 h 545979"/>
                <a:gd name="connsiteX25" fmla="*/ 132686 w 469490"/>
                <a:gd name="connsiteY25" fmla="*/ 193745 h 545979"/>
                <a:gd name="connsiteX26" fmla="*/ 151736 w 469490"/>
                <a:gd name="connsiteY26" fmla="*/ 150978 h 545979"/>
                <a:gd name="connsiteX27" fmla="*/ 180311 w 469490"/>
                <a:gd name="connsiteY27" fmla="*/ 65252 h 545979"/>
                <a:gd name="connsiteX28" fmla="*/ 243081 w 469490"/>
                <a:gd name="connsiteY28" fmla="*/ 13532 h 545979"/>
                <a:gd name="connsiteX29" fmla="*/ 317375 w 469490"/>
                <a:gd name="connsiteY29" fmla="*/ 5245 h 545979"/>
                <a:gd name="connsiteX30" fmla="*/ 379193 w 469490"/>
                <a:gd name="connsiteY30" fmla="*/ 27343 h 545979"/>
                <a:gd name="connsiteX31" fmla="*/ 449773 w 469490"/>
                <a:gd name="connsiteY31" fmla="*/ 91732 h 545979"/>
                <a:gd name="connsiteX32" fmla="*/ 464728 w 469490"/>
                <a:gd name="connsiteY32" fmla="*/ 113259 h 545979"/>
                <a:gd name="connsiteX33" fmla="*/ 469490 w 469490"/>
                <a:gd name="connsiteY33" fmla="*/ 121926 h 54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490" h="545979">
                  <a:moveTo>
                    <a:pt x="469490" y="121926"/>
                  </a:moveTo>
                  <a:cubicBezTo>
                    <a:pt x="469258" y="121192"/>
                    <a:pt x="468939" y="120488"/>
                    <a:pt x="468537" y="119831"/>
                  </a:cubicBezTo>
                  <a:lnTo>
                    <a:pt x="465299" y="113830"/>
                  </a:lnTo>
                  <a:cubicBezTo>
                    <a:pt x="462251" y="108591"/>
                    <a:pt x="457679" y="100971"/>
                    <a:pt x="451012" y="91542"/>
                  </a:cubicBezTo>
                  <a:cubicBezTo>
                    <a:pt x="432368" y="64759"/>
                    <a:pt x="408447" y="42070"/>
                    <a:pt x="380717" y="24867"/>
                  </a:cubicBezTo>
                  <a:cubicBezTo>
                    <a:pt x="361425" y="13061"/>
                    <a:pt x="340000" y="5164"/>
                    <a:pt x="317662" y="1626"/>
                  </a:cubicBezTo>
                  <a:cubicBezTo>
                    <a:pt x="291828" y="-2133"/>
                    <a:pt x="265464" y="651"/>
                    <a:pt x="240985" y="9722"/>
                  </a:cubicBezTo>
                  <a:cubicBezTo>
                    <a:pt x="213503" y="19365"/>
                    <a:pt x="190300" y="38386"/>
                    <a:pt x="175453" y="63443"/>
                  </a:cubicBezTo>
                  <a:cubicBezTo>
                    <a:pt x="160404" y="89732"/>
                    <a:pt x="155546" y="120593"/>
                    <a:pt x="146878" y="150120"/>
                  </a:cubicBezTo>
                  <a:cubicBezTo>
                    <a:pt x="142809" y="164710"/>
                    <a:pt x="136649" y="178634"/>
                    <a:pt x="128590" y="191459"/>
                  </a:cubicBezTo>
                  <a:cubicBezTo>
                    <a:pt x="120109" y="203448"/>
                    <a:pt x="109562" y="213834"/>
                    <a:pt x="97444" y="222129"/>
                  </a:cubicBezTo>
                  <a:cubicBezTo>
                    <a:pt x="85728" y="230797"/>
                    <a:pt x="73440" y="238608"/>
                    <a:pt x="62392" y="247656"/>
                  </a:cubicBezTo>
                  <a:cubicBezTo>
                    <a:pt x="51492" y="256580"/>
                    <a:pt x="41876" y="266965"/>
                    <a:pt x="33817" y="278517"/>
                  </a:cubicBezTo>
                  <a:cubicBezTo>
                    <a:pt x="19332" y="300104"/>
                    <a:pt x="9384" y="324408"/>
                    <a:pt x="4575" y="349955"/>
                  </a:cubicBezTo>
                  <a:cubicBezTo>
                    <a:pt x="366" y="371914"/>
                    <a:pt x="-947" y="394330"/>
                    <a:pt x="670" y="416630"/>
                  </a:cubicBezTo>
                  <a:cubicBezTo>
                    <a:pt x="3423" y="448842"/>
                    <a:pt x="9163" y="480729"/>
                    <a:pt x="17814" y="511880"/>
                  </a:cubicBezTo>
                  <a:cubicBezTo>
                    <a:pt x="20767" y="523024"/>
                    <a:pt x="23244" y="531501"/>
                    <a:pt x="24863" y="537312"/>
                  </a:cubicBezTo>
                  <a:cubicBezTo>
                    <a:pt x="25576" y="540286"/>
                    <a:pt x="26565" y="543188"/>
                    <a:pt x="27816" y="545980"/>
                  </a:cubicBezTo>
                  <a:cubicBezTo>
                    <a:pt x="27363" y="542959"/>
                    <a:pt x="26727" y="539969"/>
                    <a:pt x="25911" y="537026"/>
                  </a:cubicBezTo>
                  <a:cubicBezTo>
                    <a:pt x="24482" y="530740"/>
                    <a:pt x="22386" y="522167"/>
                    <a:pt x="19910" y="511404"/>
                  </a:cubicBezTo>
                  <a:cubicBezTo>
                    <a:pt x="11959" y="480173"/>
                    <a:pt x="6795" y="448298"/>
                    <a:pt x="4479" y="416154"/>
                  </a:cubicBezTo>
                  <a:cubicBezTo>
                    <a:pt x="3077" y="394050"/>
                    <a:pt x="4582" y="371858"/>
                    <a:pt x="8956" y="350146"/>
                  </a:cubicBezTo>
                  <a:cubicBezTo>
                    <a:pt x="13665" y="325299"/>
                    <a:pt x="23388" y="301672"/>
                    <a:pt x="37531" y="280708"/>
                  </a:cubicBezTo>
                  <a:cubicBezTo>
                    <a:pt x="45361" y="269548"/>
                    <a:pt x="54687" y="259516"/>
                    <a:pt x="65249" y="250895"/>
                  </a:cubicBezTo>
                  <a:cubicBezTo>
                    <a:pt x="76108" y="242132"/>
                    <a:pt x="88300" y="234417"/>
                    <a:pt x="100301" y="225654"/>
                  </a:cubicBezTo>
                  <a:cubicBezTo>
                    <a:pt x="112904" y="217024"/>
                    <a:pt x="123870" y="206219"/>
                    <a:pt x="132686" y="193745"/>
                  </a:cubicBezTo>
                  <a:cubicBezTo>
                    <a:pt x="141100" y="180501"/>
                    <a:pt x="147518" y="166091"/>
                    <a:pt x="151736" y="150978"/>
                  </a:cubicBezTo>
                  <a:cubicBezTo>
                    <a:pt x="160594" y="120974"/>
                    <a:pt x="165452" y="90494"/>
                    <a:pt x="180311" y="65252"/>
                  </a:cubicBezTo>
                  <a:cubicBezTo>
                    <a:pt x="194570" y="41227"/>
                    <a:pt x="216771" y="22934"/>
                    <a:pt x="243081" y="13532"/>
                  </a:cubicBezTo>
                  <a:cubicBezTo>
                    <a:pt x="266774" y="4644"/>
                    <a:pt x="292307" y="1796"/>
                    <a:pt x="317375" y="5245"/>
                  </a:cubicBezTo>
                  <a:cubicBezTo>
                    <a:pt x="339221" y="8528"/>
                    <a:pt x="360217" y="16033"/>
                    <a:pt x="379193" y="27343"/>
                  </a:cubicBezTo>
                  <a:cubicBezTo>
                    <a:pt x="406708" y="43978"/>
                    <a:pt x="430689" y="65855"/>
                    <a:pt x="449773" y="91732"/>
                  </a:cubicBezTo>
                  <a:cubicBezTo>
                    <a:pt x="456536" y="101257"/>
                    <a:pt x="461489" y="108210"/>
                    <a:pt x="464728" y="113259"/>
                  </a:cubicBezTo>
                  <a:cubicBezTo>
                    <a:pt x="466040" y="116291"/>
                    <a:pt x="467635" y="119193"/>
                    <a:pt x="469490" y="121926"/>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B44676A-DCCD-44FE-AEDC-EF35F0187DCE}"/>
                </a:ext>
              </a:extLst>
            </p:cNvPr>
            <p:cNvSpPr/>
            <p:nvPr/>
          </p:nvSpPr>
          <p:spPr>
            <a:xfrm>
              <a:off x="10117148" y="5545107"/>
              <a:ext cx="107285" cy="149175"/>
            </a:xfrm>
            <a:custGeom>
              <a:avLst/>
              <a:gdLst>
                <a:gd name="connsiteX0" fmla="*/ 9546 w 107285"/>
                <a:gd name="connsiteY0" fmla="*/ 3954 h 149175"/>
                <a:gd name="connsiteX1" fmla="*/ 32501 w 107285"/>
                <a:gd name="connsiteY1" fmla="*/ 3954 h 149175"/>
                <a:gd name="connsiteX2" fmla="*/ 62029 w 107285"/>
                <a:gd name="connsiteY2" fmla="*/ 18622 h 149175"/>
                <a:gd name="connsiteX3" fmla="*/ 102320 w 107285"/>
                <a:gd name="connsiteY3" fmla="*/ 149020 h 149175"/>
                <a:gd name="connsiteX4" fmla="*/ 153 w 107285"/>
                <a:gd name="connsiteY4" fmla="*/ 57754 h 149175"/>
                <a:gd name="connsiteX5" fmla="*/ 13261 w 107285"/>
                <a:gd name="connsiteY5" fmla="*/ 3382 h 14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175">
                  <a:moveTo>
                    <a:pt x="9546" y="3954"/>
                  </a:moveTo>
                  <a:cubicBezTo>
                    <a:pt x="17642" y="-3666"/>
                    <a:pt x="21548" y="1668"/>
                    <a:pt x="32501" y="3954"/>
                  </a:cubicBezTo>
                  <a:cubicBezTo>
                    <a:pt x="43417" y="6294"/>
                    <a:pt x="53569" y="11338"/>
                    <a:pt x="62029" y="18622"/>
                  </a:cubicBezTo>
                  <a:cubicBezTo>
                    <a:pt x="100363" y="50096"/>
                    <a:pt x="116217" y="101408"/>
                    <a:pt x="102320" y="149020"/>
                  </a:cubicBezTo>
                  <a:cubicBezTo>
                    <a:pt x="48905" y="152030"/>
                    <a:pt x="3163" y="111169"/>
                    <a:pt x="153" y="57754"/>
                  </a:cubicBezTo>
                  <a:cubicBezTo>
                    <a:pt x="-918" y="38736"/>
                    <a:pt x="3641" y="19824"/>
                    <a:pt x="13261" y="3382"/>
                  </a:cubicBezTo>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67D4B3E-65B8-4002-84E4-D60C50F7BAEC}"/>
                </a:ext>
              </a:extLst>
            </p:cNvPr>
            <p:cNvSpPr/>
            <p:nvPr/>
          </p:nvSpPr>
          <p:spPr>
            <a:xfrm>
              <a:off x="10460545" y="5385137"/>
              <a:ext cx="146113" cy="114457"/>
            </a:xfrm>
            <a:custGeom>
              <a:avLst/>
              <a:gdLst>
                <a:gd name="connsiteX0" fmla="*/ 0 w 146113"/>
                <a:gd name="connsiteY0" fmla="*/ 11905 h 114457"/>
                <a:gd name="connsiteX1" fmla="*/ 20669 w 146113"/>
                <a:gd name="connsiteY1" fmla="*/ 1713 h 114457"/>
                <a:gd name="connsiteX2" fmla="*/ 53626 w 146113"/>
                <a:gd name="connsiteY2" fmla="*/ 2380 h 114457"/>
                <a:gd name="connsiteX3" fmla="*/ 146113 w 146113"/>
                <a:gd name="connsiteY3" fmla="*/ 102774 h 114457"/>
                <a:gd name="connsiteX4" fmla="*/ 14585 w 146113"/>
                <a:gd name="connsiteY4" fmla="*/ 63512 h 114457"/>
                <a:gd name="connsiteX5" fmla="*/ 3238 w 146113"/>
                <a:gd name="connsiteY5" fmla="*/ 9524 h 11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57">
                  <a:moveTo>
                    <a:pt x="0" y="11905"/>
                  </a:moveTo>
                  <a:cubicBezTo>
                    <a:pt x="4096" y="1618"/>
                    <a:pt x="9525" y="4666"/>
                    <a:pt x="20669" y="1713"/>
                  </a:cubicBezTo>
                  <a:cubicBezTo>
                    <a:pt x="31543" y="-778"/>
                    <a:pt x="42863" y="-549"/>
                    <a:pt x="53626" y="2380"/>
                  </a:cubicBezTo>
                  <a:cubicBezTo>
                    <a:pt x="101782" y="14296"/>
                    <a:pt x="138178" y="53803"/>
                    <a:pt x="146113" y="102774"/>
                  </a:cubicBezTo>
                  <a:cubicBezTo>
                    <a:pt x="98951" y="128253"/>
                    <a:pt x="40064" y="110675"/>
                    <a:pt x="14585" y="63512"/>
                  </a:cubicBezTo>
                  <a:cubicBezTo>
                    <a:pt x="5660" y="46993"/>
                    <a:pt x="1719" y="28239"/>
                    <a:pt x="3238" y="9524"/>
                  </a:cubicBezTo>
                </a:path>
              </a:pathLst>
            </a:custGeom>
            <a:solidFill>
              <a:srgbClr val="E0E0E0"/>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30884CE-D7D5-4D11-A757-8BD7F2518AF2}"/>
                </a:ext>
              </a:extLst>
            </p:cNvPr>
            <p:cNvSpPr/>
            <p:nvPr/>
          </p:nvSpPr>
          <p:spPr>
            <a:xfrm>
              <a:off x="10045922" y="5715994"/>
              <a:ext cx="183165" cy="83289"/>
            </a:xfrm>
            <a:custGeom>
              <a:avLst/>
              <a:gdLst>
                <a:gd name="connsiteX0" fmla="*/ 7144 w 183165"/>
                <a:gd name="connsiteY0" fmla="*/ 38712 h 83289"/>
                <a:gd name="connsiteX1" fmla="*/ 165006 w 183165"/>
                <a:gd name="connsiteY1" fmla="*/ 27266 h 83289"/>
                <a:gd name="connsiteX2" fmla="*/ 183166 w 183165"/>
                <a:gd name="connsiteY2" fmla="*/ 47285 h 83289"/>
                <a:gd name="connsiteX3" fmla="*/ 91916 w 183165"/>
                <a:gd name="connsiteY3" fmla="*/ 83290 h 83289"/>
                <a:gd name="connsiteX4" fmla="*/ 0 w 183165"/>
                <a:gd name="connsiteY4" fmla="*/ 46142 h 8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9">
                  <a:moveTo>
                    <a:pt x="7144" y="38712"/>
                  </a:moveTo>
                  <a:cubicBezTo>
                    <a:pt x="47576" y="-8041"/>
                    <a:pt x="118253" y="-13166"/>
                    <a:pt x="165006" y="27266"/>
                  </a:cubicBezTo>
                  <a:cubicBezTo>
                    <a:pt x="171846" y="33181"/>
                    <a:pt x="177944" y="39903"/>
                    <a:pt x="183166" y="47285"/>
                  </a:cubicBezTo>
                  <a:cubicBezTo>
                    <a:pt x="158165" y="70025"/>
                    <a:pt x="125708" y="82832"/>
                    <a:pt x="91916" y="83290"/>
                  </a:cubicBezTo>
                  <a:cubicBezTo>
                    <a:pt x="57803" y="82384"/>
                    <a:pt x="25163" y="69193"/>
                    <a:pt x="0" y="46142"/>
                  </a:cubicBezTo>
                </a:path>
              </a:pathLst>
            </a:custGeom>
            <a:solidFill>
              <a:srgbClr val="E0E0E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2E7FA59-944D-4BCE-9627-3FDC59060513}"/>
                </a:ext>
              </a:extLst>
            </p:cNvPr>
            <p:cNvSpPr/>
            <p:nvPr/>
          </p:nvSpPr>
          <p:spPr>
            <a:xfrm>
              <a:off x="9964078" y="5463109"/>
              <a:ext cx="126744" cy="138088"/>
            </a:xfrm>
            <a:custGeom>
              <a:avLst/>
              <a:gdLst>
                <a:gd name="connsiteX0" fmla="*/ 116420 w 126744"/>
                <a:gd name="connsiteY0" fmla="*/ 138054 h 138088"/>
                <a:gd name="connsiteX1" fmla="*/ 34 w 126744"/>
                <a:gd name="connsiteY1" fmla="*/ 27242 h 138088"/>
                <a:gd name="connsiteX2" fmla="*/ 2120 w 126744"/>
                <a:gd name="connsiteY2" fmla="*/ 2609 h 138088"/>
                <a:gd name="connsiteX3" fmla="*/ 124158 w 126744"/>
                <a:gd name="connsiteY3" fmla="*/ 79043 h 138088"/>
                <a:gd name="connsiteX4" fmla="*/ 120515 w 126744"/>
                <a:gd name="connsiteY4" fmla="*/ 13691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4" h="138088">
                  <a:moveTo>
                    <a:pt x="116420" y="138054"/>
                  </a:moveTo>
                  <a:cubicBezTo>
                    <a:pt x="53681" y="139593"/>
                    <a:pt x="1573" y="89981"/>
                    <a:pt x="34" y="27242"/>
                  </a:cubicBezTo>
                  <a:cubicBezTo>
                    <a:pt x="-168" y="18979"/>
                    <a:pt x="531" y="10719"/>
                    <a:pt x="2120" y="2609"/>
                  </a:cubicBezTo>
                  <a:cubicBezTo>
                    <a:pt x="56926" y="-9985"/>
                    <a:pt x="111565" y="24236"/>
                    <a:pt x="124158" y="79043"/>
                  </a:cubicBezTo>
                  <a:cubicBezTo>
                    <a:pt x="128578" y="98277"/>
                    <a:pt x="127312" y="118382"/>
                    <a:pt x="120515" y="136911"/>
                  </a:cubicBezTo>
                </a:path>
              </a:pathLst>
            </a:custGeom>
            <a:solidFill>
              <a:srgbClr val="E0E0E0"/>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D049726-24E8-4D53-82E9-E7C23BB70979}"/>
                </a:ext>
              </a:extLst>
            </p:cNvPr>
            <p:cNvSpPr/>
            <p:nvPr/>
          </p:nvSpPr>
          <p:spPr>
            <a:xfrm>
              <a:off x="10044969" y="5315099"/>
              <a:ext cx="156220" cy="113051"/>
            </a:xfrm>
            <a:custGeom>
              <a:avLst/>
              <a:gdLst>
                <a:gd name="connsiteX0" fmla="*/ 153067 w 156220"/>
                <a:gd name="connsiteY0" fmla="*/ 105470 h 113051"/>
                <a:gd name="connsiteX1" fmla="*/ 6366 w 156220"/>
                <a:gd name="connsiteY1" fmla="*/ 40196 h 113051"/>
                <a:gd name="connsiteX2" fmla="*/ 0 w 156220"/>
                <a:gd name="connsiteY2" fmla="*/ 15840 h 113051"/>
                <a:gd name="connsiteX3" fmla="*/ 140393 w 156220"/>
                <a:gd name="connsiteY3" fmla="*/ 47247 h 113051"/>
                <a:gd name="connsiteX4" fmla="*/ 156210 w 156220"/>
                <a:gd name="connsiteY4" fmla="*/ 103184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0" h="113051">
                  <a:moveTo>
                    <a:pt x="153067" y="105470"/>
                  </a:moveTo>
                  <a:cubicBezTo>
                    <a:pt x="94532" y="127955"/>
                    <a:pt x="28851" y="98731"/>
                    <a:pt x="6366" y="40196"/>
                  </a:cubicBezTo>
                  <a:cubicBezTo>
                    <a:pt x="3348" y="32338"/>
                    <a:pt x="1213" y="24169"/>
                    <a:pt x="0" y="15840"/>
                  </a:cubicBezTo>
                  <a:cubicBezTo>
                    <a:pt x="47442" y="-14256"/>
                    <a:pt x="110298" y="-195"/>
                    <a:pt x="140393" y="47247"/>
                  </a:cubicBezTo>
                  <a:cubicBezTo>
                    <a:pt x="150994" y="63957"/>
                    <a:pt x="156491" y="83397"/>
                    <a:pt x="156210" y="103184"/>
                  </a:cubicBezTo>
                </a:path>
              </a:pathLst>
            </a:custGeom>
            <a:solidFill>
              <a:srgbClr val="E0E0E0"/>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11A106-30D6-43CE-95D1-9F1CCCCF23DF}"/>
                </a:ext>
              </a:extLst>
            </p:cNvPr>
            <p:cNvSpPr/>
            <p:nvPr/>
          </p:nvSpPr>
          <p:spPr>
            <a:xfrm>
              <a:off x="10234224" y="5353955"/>
              <a:ext cx="156311" cy="113026"/>
            </a:xfrm>
            <a:custGeom>
              <a:avLst/>
              <a:gdLst>
                <a:gd name="connsiteX0" fmla="*/ 3245 w 156311"/>
                <a:gd name="connsiteY0" fmla="*/ 7654 h 113026"/>
                <a:gd name="connsiteX1" fmla="*/ 149836 w 156311"/>
                <a:gd name="connsiteY1" fmla="*/ 72511 h 113026"/>
                <a:gd name="connsiteX2" fmla="*/ 156312 w 156311"/>
                <a:gd name="connsiteY2" fmla="*/ 97285 h 113026"/>
                <a:gd name="connsiteX3" fmla="*/ 15729 w 156311"/>
                <a:gd name="connsiteY3" fmla="*/ 65491 h 113026"/>
                <a:gd name="connsiteX4" fmla="*/ 7 w 156311"/>
                <a:gd name="connsiteY4" fmla="*/ 9940 h 11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1" h="113026">
                  <a:moveTo>
                    <a:pt x="3245" y="7654"/>
                  </a:moveTo>
                  <a:cubicBezTo>
                    <a:pt x="61634" y="-14916"/>
                    <a:pt x="127266" y="14121"/>
                    <a:pt x="149836" y="72511"/>
                  </a:cubicBezTo>
                  <a:cubicBezTo>
                    <a:pt x="152924" y="80498"/>
                    <a:pt x="155096" y="88809"/>
                    <a:pt x="156312" y="97285"/>
                  </a:cubicBezTo>
                  <a:cubicBezTo>
                    <a:pt x="108711" y="127326"/>
                    <a:pt x="45770" y="113091"/>
                    <a:pt x="15729" y="65491"/>
                  </a:cubicBezTo>
                  <a:cubicBezTo>
                    <a:pt x="5244" y="48876"/>
                    <a:pt x="-216" y="29586"/>
                    <a:pt x="7" y="9940"/>
                  </a:cubicBezTo>
                </a:path>
              </a:pathLst>
            </a:custGeom>
            <a:solidFill>
              <a:srgbClr val="E0E0E0"/>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9CA1501-5227-4E02-BE5F-0DD933BD6055}"/>
                </a:ext>
              </a:extLst>
            </p:cNvPr>
            <p:cNvSpPr/>
            <p:nvPr/>
          </p:nvSpPr>
          <p:spPr>
            <a:xfrm>
              <a:off x="10207221" y="5163108"/>
              <a:ext cx="105422" cy="166973"/>
            </a:xfrm>
            <a:custGeom>
              <a:avLst/>
              <a:gdLst>
                <a:gd name="connsiteX0" fmla="*/ 77207 w 105422"/>
                <a:gd name="connsiteY0" fmla="*/ 166688 h 166973"/>
                <a:gd name="connsiteX1" fmla="*/ 5930 w 105422"/>
                <a:gd name="connsiteY1" fmla="*/ 23259 h 166973"/>
                <a:gd name="connsiteX2" fmla="*/ 16818 w 105422"/>
                <a:gd name="connsiteY2" fmla="*/ 0 h 166973"/>
                <a:gd name="connsiteX3" fmla="*/ 104548 w 105422"/>
                <a:gd name="connsiteY3" fmla="*/ 114189 h 166973"/>
                <a:gd name="connsiteX4" fmla="*/ 81112 w 105422"/>
                <a:gd name="connsiteY4" fmla="*/ 166973 h 1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2" h="166973">
                  <a:moveTo>
                    <a:pt x="77207" y="166688"/>
                  </a:moveTo>
                  <a:cubicBezTo>
                    <a:pt x="17918" y="146763"/>
                    <a:pt x="-13994" y="82548"/>
                    <a:pt x="5930" y="23259"/>
                  </a:cubicBezTo>
                  <a:cubicBezTo>
                    <a:pt x="8666" y="15118"/>
                    <a:pt x="12319" y="7315"/>
                    <a:pt x="16818" y="0"/>
                  </a:cubicBezTo>
                  <a:cubicBezTo>
                    <a:pt x="72577" y="7307"/>
                    <a:pt x="111854" y="58431"/>
                    <a:pt x="104548" y="114189"/>
                  </a:cubicBezTo>
                  <a:cubicBezTo>
                    <a:pt x="101994" y="133677"/>
                    <a:pt x="93855" y="152009"/>
                    <a:pt x="81112" y="166973"/>
                  </a:cubicBezTo>
                </a:path>
              </a:pathLst>
            </a:custGeom>
            <a:solidFill>
              <a:srgbClr val="E0E0E0"/>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3245F20-2591-43A2-A62D-25A3D0F4A55F}"/>
                </a:ext>
              </a:extLst>
            </p:cNvPr>
            <p:cNvSpPr/>
            <p:nvPr/>
          </p:nvSpPr>
          <p:spPr>
            <a:xfrm>
              <a:off x="10397900" y="5184349"/>
              <a:ext cx="114235" cy="154548"/>
            </a:xfrm>
            <a:custGeom>
              <a:avLst/>
              <a:gdLst>
                <a:gd name="connsiteX0" fmla="*/ 6828 w 114235"/>
                <a:gd name="connsiteY0" fmla="*/ 151257 h 154548"/>
                <a:gd name="connsiteX1" fmla="*/ 74796 w 114235"/>
                <a:gd name="connsiteY1" fmla="*/ 5934 h 154548"/>
                <a:gd name="connsiteX2" fmla="*/ 99506 w 114235"/>
                <a:gd name="connsiteY2" fmla="*/ 0 h 154548"/>
                <a:gd name="connsiteX3" fmla="*/ 65125 w 114235"/>
                <a:gd name="connsiteY3" fmla="*/ 139834 h 154548"/>
                <a:gd name="connsiteX4" fmla="*/ 9113 w 114235"/>
                <a:gd name="connsiteY4" fmla="*/ 154496 h 15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5" h="154548">
                  <a:moveTo>
                    <a:pt x="6828" y="151257"/>
                  </a:moveTo>
                  <a:cubicBezTo>
                    <a:pt x="-14533" y="92358"/>
                    <a:pt x="15897" y="27295"/>
                    <a:pt x="74796" y="5934"/>
                  </a:cubicBezTo>
                  <a:cubicBezTo>
                    <a:pt x="82785" y="3037"/>
                    <a:pt x="91073" y="1046"/>
                    <a:pt x="99506" y="0"/>
                  </a:cubicBezTo>
                  <a:cubicBezTo>
                    <a:pt x="128626" y="48108"/>
                    <a:pt x="113233" y="110714"/>
                    <a:pt x="65125" y="139834"/>
                  </a:cubicBezTo>
                  <a:cubicBezTo>
                    <a:pt x="48266" y="150038"/>
                    <a:pt x="28809" y="155131"/>
                    <a:pt x="9113" y="154496"/>
                  </a:cubicBezTo>
                </a:path>
              </a:pathLst>
            </a:custGeom>
            <a:solidFill>
              <a:srgbClr val="E0E0E0"/>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8C81C-0136-4FC6-9B60-9FE3BEA10256}"/>
                </a:ext>
              </a:extLst>
            </p:cNvPr>
            <p:cNvSpPr/>
            <p:nvPr/>
          </p:nvSpPr>
          <p:spPr>
            <a:xfrm>
              <a:off x="9855517" y="5746610"/>
              <a:ext cx="491299" cy="402431"/>
            </a:xfrm>
            <a:custGeom>
              <a:avLst/>
              <a:gdLst>
                <a:gd name="connsiteX0" fmla="*/ 64103 w 491299"/>
                <a:gd name="connsiteY0" fmla="*/ 402431 h 402431"/>
                <a:gd name="connsiteX1" fmla="*/ 0 w 491299"/>
                <a:gd name="connsiteY1" fmla="*/ 0 h 402431"/>
                <a:gd name="connsiteX2" fmla="*/ 491299 w 491299"/>
                <a:gd name="connsiteY2" fmla="*/ 6001 h 402431"/>
                <a:gd name="connsiteX3" fmla="*/ 442817 w 491299"/>
                <a:gd name="connsiteY3" fmla="*/ 397192 h 402431"/>
              </a:gdLst>
              <a:ahLst/>
              <a:cxnLst>
                <a:cxn ang="0">
                  <a:pos x="connsiteX0" y="connsiteY0"/>
                </a:cxn>
                <a:cxn ang="0">
                  <a:pos x="connsiteX1" y="connsiteY1"/>
                </a:cxn>
                <a:cxn ang="0">
                  <a:pos x="connsiteX2" y="connsiteY2"/>
                </a:cxn>
                <a:cxn ang="0">
                  <a:pos x="connsiteX3" y="connsiteY3"/>
                </a:cxn>
              </a:cxnLst>
              <a:rect l="l" t="t" r="r" b="b"/>
              <a:pathLst>
                <a:path w="491299" h="402431">
                  <a:moveTo>
                    <a:pt x="64103" y="402431"/>
                  </a:moveTo>
                  <a:lnTo>
                    <a:pt x="0" y="0"/>
                  </a:lnTo>
                  <a:lnTo>
                    <a:pt x="491299" y="6001"/>
                  </a:lnTo>
                  <a:lnTo>
                    <a:pt x="442817" y="397192"/>
                  </a:lnTo>
                </a:path>
              </a:pathLst>
            </a:custGeom>
            <a:solidFill>
              <a:srgbClr val="26323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2D2541-E77A-41B7-A943-9B0578EE26F4}"/>
                </a:ext>
              </a:extLst>
            </p:cNvPr>
            <p:cNvSpPr/>
            <p:nvPr/>
          </p:nvSpPr>
          <p:spPr>
            <a:xfrm>
              <a:off x="10122217" y="5598080"/>
              <a:ext cx="135540" cy="89441"/>
            </a:xfrm>
            <a:custGeom>
              <a:avLst/>
              <a:gdLst>
                <a:gd name="connsiteX0" fmla="*/ 9430 w 135540"/>
                <a:gd name="connsiteY0" fmla="*/ 75092 h 89441"/>
                <a:gd name="connsiteX1" fmla="*/ 90964 w 135540"/>
                <a:gd name="connsiteY1" fmla="*/ 81950 h 89441"/>
                <a:gd name="connsiteX2" fmla="*/ 135541 w 135540"/>
                <a:gd name="connsiteY2" fmla="*/ 11465 h 89441"/>
                <a:gd name="connsiteX3" fmla="*/ 7659 w 135540"/>
                <a:gd name="connsiteY3" fmla="*/ 49283 h 89441"/>
                <a:gd name="connsiteX4" fmla="*/ 0 w 135540"/>
                <a:gd name="connsiteY4" fmla="*/ 67854 h 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41">
                  <a:moveTo>
                    <a:pt x="9430" y="75092"/>
                  </a:moveTo>
                  <a:cubicBezTo>
                    <a:pt x="33570" y="91389"/>
                    <a:pt x="64440" y="93986"/>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474E22F-F028-4C7E-AB8E-67D3A58082CB}"/>
                </a:ext>
              </a:extLst>
            </p:cNvPr>
            <p:cNvSpPr/>
            <p:nvPr/>
          </p:nvSpPr>
          <p:spPr>
            <a:xfrm>
              <a:off x="10346816" y="5684757"/>
              <a:ext cx="135540" cy="89402"/>
            </a:xfrm>
            <a:custGeom>
              <a:avLst/>
              <a:gdLst>
                <a:gd name="connsiteX0" fmla="*/ 9430 w 135540"/>
                <a:gd name="connsiteY0" fmla="*/ 74997 h 89402"/>
                <a:gd name="connsiteX1" fmla="*/ 90964 w 135540"/>
                <a:gd name="connsiteY1" fmla="*/ 81950 h 89402"/>
                <a:gd name="connsiteX2" fmla="*/ 135541 w 135540"/>
                <a:gd name="connsiteY2" fmla="*/ 11465 h 89402"/>
                <a:gd name="connsiteX3" fmla="*/ 7659 w 135540"/>
                <a:gd name="connsiteY3" fmla="*/ 49283 h 89402"/>
                <a:gd name="connsiteX4" fmla="*/ 0 w 135540"/>
                <a:gd name="connsiteY4" fmla="*/ 67854 h 8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402">
                  <a:moveTo>
                    <a:pt x="9430" y="74997"/>
                  </a:moveTo>
                  <a:cubicBezTo>
                    <a:pt x="33553" y="91325"/>
                    <a:pt x="64424" y="93958"/>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F8A008-553B-4F42-A244-847460D8E8D3}"/>
                </a:ext>
              </a:extLst>
            </p:cNvPr>
            <p:cNvSpPr/>
            <p:nvPr/>
          </p:nvSpPr>
          <p:spPr>
            <a:xfrm>
              <a:off x="10226040" y="5533096"/>
              <a:ext cx="144303" cy="84472"/>
            </a:xfrm>
            <a:custGeom>
              <a:avLst/>
              <a:gdLst>
                <a:gd name="connsiteX0" fmla="*/ 3810 w 144303"/>
                <a:gd name="connsiteY0" fmla="*/ 33587 h 84472"/>
                <a:gd name="connsiteX1" fmla="*/ 68104 w 144303"/>
                <a:gd name="connsiteY1" fmla="*/ 84260 h 84472"/>
                <a:gd name="connsiteX2" fmla="*/ 144304 w 144303"/>
                <a:gd name="connsiteY2" fmla="*/ 49875 h 84472"/>
                <a:gd name="connsiteX3" fmla="*/ 16542 w 144303"/>
                <a:gd name="connsiteY3" fmla="*/ 11186 h 84472"/>
                <a:gd name="connsiteX4" fmla="*/ 0 w 144303"/>
                <a:gd name="connsiteY4" fmla="*/ 22443 h 8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 h="84472">
                  <a:moveTo>
                    <a:pt x="3810" y="33587"/>
                  </a:moveTo>
                  <a:cubicBezTo>
                    <a:pt x="15005" y="60483"/>
                    <a:pt x="39336" y="79659"/>
                    <a:pt x="68104" y="84260"/>
                  </a:cubicBezTo>
                  <a:cubicBezTo>
                    <a:pt x="97664" y="86310"/>
                    <a:pt x="126282" y="73396"/>
                    <a:pt x="144304" y="49875"/>
                  </a:cubicBezTo>
                  <a:cubicBezTo>
                    <a:pt x="119707" y="3911"/>
                    <a:pt x="62506" y="-13411"/>
                    <a:pt x="16542" y="11186"/>
                  </a:cubicBezTo>
                  <a:cubicBezTo>
                    <a:pt x="10644" y="14341"/>
                    <a:pt x="5099" y="18115"/>
                    <a:pt x="0" y="22443"/>
                  </a:cubicBezTo>
                </a:path>
              </a:pathLst>
            </a:custGeom>
            <a:solidFill>
              <a:srgbClr val="FF725E"/>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4F3F9ED-BD93-4DB6-BF47-040A2A0C3497}"/>
                </a:ext>
              </a:extLst>
            </p:cNvPr>
            <p:cNvSpPr/>
            <p:nvPr/>
          </p:nvSpPr>
          <p:spPr>
            <a:xfrm>
              <a:off x="10227472" y="5666400"/>
              <a:ext cx="99169" cy="119833"/>
            </a:xfrm>
            <a:custGeom>
              <a:avLst/>
              <a:gdLst>
                <a:gd name="connsiteX0" fmla="*/ 84673 w 99169"/>
                <a:gd name="connsiteY0" fmla="*/ 104 h 119833"/>
                <a:gd name="connsiteX1" fmla="*/ 11331 w 99169"/>
                <a:gd name="connsiteY1" fmla="*/ 36395 h 119833"/>
                <a:gd name="connsiteX2" fmla="*/ 9616 w 99169"/>
                <a:gd name="connsiteY2" fmla="*/ 119834 h 119833"/>
                <a:gd name="connsiteX3" fmla="*/ 81435 w 99169"/>
                <a:gd name="connsiteY3" fmla="*/ 81258 h 119833"/>
                <a:gd name="connsiteX4" fmla="*/ 96389 w 99169"/>
                <a:gd name="connsiteY4" fmla="*/ 1438 h 11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9" h="119833">
                  <a:moveTo>
                    <a:pt x="84673" y="104"/>
                  </a:moveTo>
                  <a:cubicBezTo>
                    <a:pt x="55585" y="-1346"/>
                    <a:pt x="27824" y="12390"/>
                    <a:pt x="11331" y="36395"/>
                  </a:cubicBezTo>
                  <a:cubicBezTo>
                    <a:pt x="-3145" y="62175"/>
                    <a:pt x="-3788" y="93481"/>
                    <a:pt x="9616" y="119834"/>
                  </a:cubicBezTo>
                  <a:cubicBezTo>
                    <a:pt x="37944" y="117746"/>
                    <a:pt x="64052" y="103723"/>
                    <a:pt x="81435" y="81258"/>
                  </a:cubicBezTo>
                  <a:cubicBezTo>
                    <a:pt x="97609" y="58016"/>
                    <a:pt x="103053" y="28959"/>
                    <a:pt x="96389" y="1438"/>
                  </a:cubicBezTo>
                </a:path>
              </a:pathLst>
            </a:custGeom>
            <a:solidFill>
              <a:srgbClr val="FF725E"/>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73DEBBB-9EC9-4112-8341-7983F2128134}"/>
                </a:ext>
              </a:extLst>
            </p:cNvPr>
            <p:cNvSpPr/>
            <p:nvPr/>
          </p:nvSpPr>
          <p:spPr>
            <a:xfrm>
              <a:off x="10382039" y="5820429"/>
              <a:ext cx="93056" cy="123116"/>
            </a:xfrm>
            <a:custGeom>
              <a:avLst/>
              <a:gdLst>
                <a:gd name="connsiteX0" fmla="*/ 9735 w 93056"/>
                <a:gd name="connsiteY0" fmla="*/ 4476 h 123116"/>
                <a:gd name="connsiteX1" fmla="*/ 11640 w 93056"/>
                <a:gd name="connsiteY1" fmla="*/ 86296 h 123116"/>
                <a:gd name="connsiteX2" fmla="*/ 86602 w 93056"/>
                <a:gd name="connsiteY2" fmla="*/ 123063 h 123116"/>
                <a:gd name="connsiteX3" fmla="*/ 81935 w 93056"/>
                <a:gd name="connsiteY3" fmla="*/ 41719 h 123116"/>
                <a:gd name="connsiteX4" fmla="*/ 16593 w 93056"/>
                <a:gd name="connsiteY4" fmla="*/ 0 h 12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 h="123116">
                  <a:moveTo>
                    <a:pt x="9735" y="4476"/>
                  </a:moveTo>
                  <a:cubicBezTo>
                    <a:pt x="-3893" y="30227"/>
                    <a:pt x="-3171" y="61208"/>
                    <a:pt x="11640" y="86296"/>
                  </a:cubicBezTo>
                  <a:cubicBezTo>
                    <a:pt x="28923" y="110297"/>
                    <a:pt x="57044" y="124090"/>
                    <a:pt x="86602" y="123063"/>
                  </a:cubicBezTo>
                  <a:cubicBezTo>
                    <a:pt x="96613" y="96507"/>
                    <a:pt x="94918" y="66955"/>
                    <a:pt x="81935" y="41719"/>
                  </a:cubicBezTo>
                  <a:cubicBezTo>
                    <a:pt x="68981" y="18192"/>
                    <a:pt x="45739" y="6572"/>
                    <a:pt x="16593" y="0"/>
                  </a:cubicBezTo>
                </a:path>
              </a:pathLst>
            </a:custGeom>
            <a:solidFill>
              <a:srgbClr val="FF725E"/>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941322-2A12-47C8-B04F-17E6F885E6F8}"/>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EF6C843-251C-4A07-BA2C-531C02F286B7}"/>
                </a:ext>
              </a:extLst>
            </p:cNvPr>
            <p:cNvSpPr/>
            <p:nvPr/>
          </p:nvSpPr>
          <p:spPr>
            <a:xfrm>
              <a:off x="10220861" y="5427618"/>
              <a:ext cx="301043" cy="415956"/>
            </a:xfrm>
            <a:custGeom>
              <a:avLst/>
              <a:gdLst>
                <a:gd name="connsiteX0" fmla="*/ 301025 w 301043"/>
                <a:gd name="connsiteY0" fmla="*/ 415956 h 415956"/>
                <a:gd name="connsiteX1" fmla="*/ 281975 w 301043"/>
                <a:gd name="connsiteY1" fmla="*/ 403574 h 415956"/>
                <a:gd name="connsiteX2" fmla="*/ 255305 w 301043"/>
                <a:gd name="connsiteY2" fmla="*/ 398906 h 415956"/>
                <a:gd name="connsiteX3" fmla="*/ 219015 w 301043"/>
                <a:gd name="connsiteY3" fmla="*/ 401002 h 415956"/>
                <a:gd name="connsiteX4" fmla="*/ 174438 w 301043"/>
                <a:gd name="connsiteY4" fmla="*/ 397192 h 415956"/>
                <a:gd name="connsiteX5" fmla="*/ 137576 w 301043"/>
                <a:gd name="connsiteY5" fmla="*/ 361569 h 415956"/>
                <a:gd name="connsiteX6" fmla="*/ 121669 w 301043"/>
                <a:gd name="connsiteY6" fmla="*/ 307276 h 415956"/>
                <a:gd name="connsiteX7" fmla="*/ 102619 w 301043"/>
                <a:gd name="connsiteY7" fmla="*/ 251460 h 415956"/>
                <a:gd name="connsiteX8" fmla="*/ 61090 w 301043"/>
                <a:gd name="connsiteY8" fmla="*/ 209264 h 415956"/>
                <a:gd name="connsiteX9" fmla="*/ 21371 w 301043"/>
                <a:gd name="connsiteY9" fmla="*/ 168878 h 415956"/>
                <a:gd name="connsiteX10" fmla="*/ 1559 w 301043"/>
                <a:gd name="connsiteY10" fmla="*/ 76390 h 415956"/>
                <a:gd name="connsiteX11" fmla="*/ 25657 w 301043"/>
                <a:gd name="connsiteY11" fmla="*/ 16954 h 415956"/>
                <a:gd name="connsiteX12" fmla="*/ 37468 w 301043"/>
                <a:gd name="connsiteY12" fmla="*/ 4001 h 415956"/>
                <a:gd name="connsiteX13" fmla="*/ 42135 w 301043"/>
                <a:gd name="connsiteY13" fmla="*/ 0 h 415956"/>
                <a:gd name="connsiteX14" fmla="*/ 38230 w 301043"/>
                <a:gd name="connsiteY14" fmla="*/ 4667 h 415956"/>
                <a:gd name="connsiteX15" fmla="*/ 27371 w 301043"/>
                <a:gd name="connsiteY15" fmla="*/ 18193 h 415956"/>
                <a:gd name="connsiteX16" fmla="*/ 5273 w 301043"/>
                <a:gd name="connsiteY16" fmla="*/ 76867 h 415956"/>
                <a:gd name="connsiteX17" fmla="*/ 25371 w 301043"/>
                <a:gd name="connsiteY17" fmla="*/ 166116 h 415956"/>
                <a:gd name="connsiteX18" fmla="*/ 64424 w 301043"/>
                <a:gd name="connsiteY18" fmla="*/ 205264 h 415956"/>
                <a:gd name="connsiteX19" fmla="*/ 107096 w 301043"/>
                <a:gd name="connsiteY19" fmla="*/ 248602 h 415956"/>
                <a:gd name="connsiteX20" fmla="*/ 126717 w 301043"/>
                <a:gd name="connsiteY20" fmla="*/ 306228 h 415956"/>
                <a:gd name="connsiteX21" fmla="*/ 141862 w 301043"/>
                <a:gd name="connsiteY21" fmla="*/ 359378 h 415956"/>
                <a:gd name="connsiteX22" fmla="*/ 175866 w 301043"/>
                <a:gd name="connsiteY22" fmla="*/ 393096 h 415956"/>
                <a:gd name="connsiteX23" fmla="*/ 218729 w 301043"/>
                <a:gd name="connsiteY23" fmla="*/ 397287 h 415956"/>
                <a:gd name="connsiteX24" fmla="*/ 255400 w 301043"/>
                <a:gd name="connsiteY24" fmla="*/ 395954 h 415956"/>
                <a:gd name="connsiteX25" fmla="*/ 282641 w 301043"/>
                <a:gd name="connsiteY25" fmla="*/ 401669 h 415956"/>
                <a:gd name="connsiteX26" fmla="*/ 297405 w 301043"/>
                <a:gd name="connsiteY26" fmla="*/ 411194 h 415956"/>
                <a:gd name="connsiteX27" fmla="*/ 300453 w 301043"/>
                <a:gd name="connsiteY27" fmla="*/ 414623 h 415956"/>
                <a:gd name="connsiteX28" fmla="*/ 301025 w 301043"/>
                <a:gd name="connsiteY28" fmla="*/ 415956 h 41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043" h="415956">
                  <a:moveTo>
                    <a:pt x="301025" y="415956"/>
                  </a:moveTo>
                  <a:cubicBezTo>
                    <a:pt x="295568" y="410595"/>
                    <a:pt x="289090" y="406385"/>
                    <a:pt x="281975" y="403574"/>
                  </a:cubicBezTo>
                  <a:cubicBezTo>
                    <a:pt x="273394" y="400593"/>
                    <a:pt x="264388" y="399017"/>
                    <a:pt x="255305" y="398906"/>
                  </a:cubicBezTo>
                  <a:cubicBezTo>
                    <a:pt x="243179" y="398930"/>
                    <a:pt x="231063" y="399629"/>
                    <a:pt x="219015" y="401002"/>
                  </a:cubicBezTo>
                  <a:cubicBezTo>
                    <a:pt x="204055" y="402956"/>
                    <a:pt x="188849" y="401657"/>
                    <a:pt x="174438" y="397192"/>
                  </a:cubicBezTo>
                  <a:cubicBezTo>
                    <a:pt x="157991" y="390554"/>
                    <a:pt x="144772" y="377779"/>
                    <a:pt x="137576" y="361569"/>
                  </a:cubicBezTo>
                  <a:cubicBezTo>
                    <a:pt x="129802" y="344289"/>
                    <a:pt x="124450" y="326019"/>
                    <a:pt x="121669" y="307276"/>
                  </a:cubicBezTo>
                  <a:cubicBezTo>
                    <a:pt x="118928" y="287628"/>
                    <a:pt x="112462" y="268684"/>
                    <a:pt x="102619" y="251460"/>
                  </a:cubicBezTo>
                  <a:cubicBezTo>
                    <a:pt x="91016" y="235353"/>
                    <a:pt x="77010" y="221122"/>
                    <a:pt x="61090" y="209264"/>
                  </a:cubicBezTo>
                  <a:cubicBezTo>
                    <a:pt x="46015" y="197739"/>
                    <a:pt x="32644" y="184143"/>
                    <a:pt x="21371" y="168878"/>
                  </a:cubicBezTo>
                  <a:cubicBezTo>
                    <a:pt x="3629" y="141529"/>
                    <a:pt x="-3423" y="108606"/>
                    <a:pt x="1559" y="76390"/>
                  </a:cubicBezTo>
                  <a:cubicBezTo>
                    <a:pt x="4503" y="54877"/>
                    <a:pt x="12787" y="34443"/>
                    <a:pt x="25657" y="16954"/>
                  </a:cubicBezTo>
                  <a:cubicBezTo>
                    <a:pt x="29191" y="12285"/>
                    <a:pt x="33144" y="7949"/>
                    <a:pt x="37468" y="4001"/>
                  </a:cubicBezTo>
                  <a:cubicBezTo>
                    <a:pt x="38887" y="2516"/>
                    <a:pt x="40451" y="1176"/>
                    <a:pt x="42135" y="0"/>
                  </a:cubicBezTo>
                  <a:cubicBezTo>
                    <a:pt x="41040" y="1717"/>
                    <a:pt x="39727" y="3286"/>
                    <a:pt x="38230" y="4667"/>
                  </a:cubicBezTo>
                  <a:cubicBezTo>
                    <a:pt x="34309" y="8925"/>
                    <a:pt x="30682" y="13444"/>
                    <a:pt x="27371" y="18193"/>
                  </a:cubicBezTo>
                  <a:cubicBezTo>
                    <a:pt x="15397" y="35691"/>
                    <a:pt x="7817" y="55817"/>
                    <a:pt x="5273" y="76867"/>
                  </a:cubicBezTo>
                  <a:cubicBezTo>
                    <a:pt x="983" y="108067"/>
                    <a:pt x="8121" y="139766"/>
                    <a:pt x="25371" y="166116"/>
                  </a:cubicBezTo>
                  <a:cubicBezTo>
                    <a:pt x="36537" y="180890"/>
                    <a:pt x="49677" y="194062"/>
                    <a:pt x="64424" y="205264"/>
                  </a:cubicBezTo>
                  <a:cubicBezTo>
                    <a:pt x="80814" y="217404"/>
                    <a:pt x="95211" y="232026"/>
                    <a:pt x="107096" y="248602"/>
                  </a:cubicBezTo>
                  <a:cubicBezTo>
                    <a:pt x="117265" y="266378"/>
                    <a:pt x="123927" y="285941"/>
                    <a:pt x="126717" y="306228"/>
                  </a:cubicBezTo>
                  <a:cubicBezTo>
                    <a:pt x="129306" y="324555"/>
                    <a:pt x="134402" y="342439"/>
                    <a:pt x="141862" y="359378"/>
                  </a:cubicBezTo>
                  <a:cubicBezTo>
                    <a:pt x="148424" y="374582"/>
                    <a:pt x="160607" y="386663"/>
                    <a:pt x="175866" y="393096"/>
                  </a:cubicBezTo>
                  <a:cubicBezTo>
                    <a:pt x="189709" y="397446"/>
                    <a:pt x="204305" y="398874"/>
                    <a:pt x="218729" y="397287"/>
                  </a:cubicBezTo>
                  <a:cubicBezTo>
                    <a:pt x="230913" y="396078"/>
                    <a:pt x="243160" y="395632"/>
                    <a:pt x="255400" y="395954"/>
                  </a:cubicBezTo>
                  <a:cubicBezTo>
                    <a:pt x="264749" y="396217"/>
                    <a:pt x="273975" y="398152"/>
                    <a:pt x="282641" y="401669"/>
                  </a:cubicBezTo>
                  <a:cubicBezTo>
                    <a:pt x="288139" y="403846"/>
                    <a:pt x="293155" y="407083"/>
                    <a:pt x="297405" y="411194"/>
                  </a:cubicBezTo>
                  <a:cubicBezTo>
                    <a:pt x="298519" y="412245"/>
                    <a:pt x="299539" y="413393"/>
                    <a:pt x="300453" y="414623"/>
                  </a:cubicBezTo>
                  <a:cubicBezTo>
                    <a:pt x="300834" y="415289"/>
                    <a:pt x="301120" y="415861"/>
                    <a:pt x="301025" y="415956"/>
                  </a:cubicBezTo>
                  <a:close/>
                </a:path>
              </a:pathLst>
            </a:custGeom>
            <a:solidFill>
              <a:srgbClr val="FF725E"/>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982113-C69B-4104-B2B5-5A06FEE9F10F}"/>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FF725E"/>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901B57-F30D-4238-87C3-8397EDD8A989}"/>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FF725E"/>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1F8D5BD-CA65-4BE1-AA71-9CD29D14635B}"/>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FF725E"/>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927B95-3462-49E3-8466-39CE9858F07E}"/>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FF725E"/>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95CC3CF-5768-498E-8047-6272C786819D}"/>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FF725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1DA3202-F466-4F47-AC12-2C09EC6C7D4F}"/>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FF725E"/>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1DEB54A-007E-4DBB-B188-9BB716C69FD5}"/>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FF725E"/>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6B2EE3-8EC7-40E2-B368-834FA31D601E}"/>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FF725E"/>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FA9359B-395D-4CC4-9797-A01CF8182948}"/>
                </a:ext>
              </a:extLst>
            </p:cNvPr>
            <p:cNvSpPr/>
            <p:nvPr/>
          </p:nvSpPr>
          <p:spPr>
            <a:xfrm>
              <a:off x="9415653" y="5754261"/>
              <a:ext cx="168461" cy="130556"/>
            </a:xfrm>
            <a:custGeom>
              <a:avLst/>
              <a:gdLst>
                <a:gd name="connsiteX0" fmla="*/ 168307 w 168461"/>
                <a:gd name="connsiteY0" fmla="*/ 130557 h 130556"/>
                <a:gd name="connsiteX1" fmla="*/ 50223 w 168461"/>
                <a:gd name="connsiteY1" fmla="*/ 153 h 130556"/>
                <a:gd name="connsiteX2" fmla="*/ 0 w 168461"/>
                <a:gd name="connsiteY2" fmla="*/ 8065 h 130556"/>
                <a:gd name="connsiteX3" fmla="*/ 163830 w 168461"/>
                <a:gd name="connsiteY3" fmla="*/ 129033 h 130556"/>
              </a:gdLst>
              <a:ahLst/>
              <a:cxnLst>
                <a:cxn ang="0">
                  <a:pos x="connsiteX0" y="connsiteY0"/>
                </a:cxn>
                <a:cxn ang="0">
                  <a:pos x="connsiteX1" y="connsiteY1"/>
                </a:cxn>
                <a:cxn ang="0">
                  <a:pos x="connsiteX2" y="connsiteY2"/>
                </a:cxn>
                <a:cxn ang="0">
                  <a:pos x="connsiteX3" y="connsiteY3"/>
                </a:cxn>
              </a:cxnLst>
              <a:rect l="l" t="t" r="r" b="b"/>
              <a:pathLst>
                <a:path w="168461" h="130556">
                  <a:moveTo>
                    <a:pt x="168307" y="130557"/>
                  </a:moveTo>
                  <a:cubicBezTo>
                    <a:pt x="171709" y="61939"/>
                    <a:pt x="118841" y="3555"/>
                    <a:pt x="50223" y="153"/>
                  </a:cubicBezTo>
                  <a:cubicBezTo>
                    <a:pt x="33116" y="-696"/>
                    <a:pt x="16018" y="1998"/>
                    <a:pt x="0" y="8065"/>
                  </a:cubicBezTo>
                  <a:cubicBezTo>
                    <a:pt x="29715" y="74250"/>
                    <a:pt x="91831" y="120115"/>
                    <a:pt x="163830" y="129033"/>
                  </a:cubicBezTo>
                </a:path>
              </a:pathLst>
            </a:custGeom>
            <a:solidFill>
              <a:srgbClr val="000000"/>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00636C4-1F31-475D-8B62-1B423D3564DA}"/>
                </a:ext>
              </a:extLst>
            </p:cNvPr>
            <p:cNvSpPr/>
            <p:nvPr/>
          </p:nvSpPr>
          <p:spPr>
            <a:xfrm>
              <a:off x="9533348" y="5892342"/>
              <a:ext cx="95606" cy="183070"/>
            </a:xfrm>
            <a:custGeom>
              <a:avLst/>
              <a:gdLst>
                <a:gd name="connsiteX0" fmla="*/ 18131 w 95606"/>
                <a:gd name="connsiteY0" fmla="*/ 9620 h 183070"/>
                <a:gd name="connsiteX1" fmla="*/ 12797 w 95606"/>
                <a:gd name="connsiteY1" fmla="*/ 109633 h 183070"/>
                <a:gd name="connsiteX2" fmla="*/ 88997 w 95606"/>
                <a:gd name="connsiteY2" fmla="*/ 183071 h 183070"/>
                <a:gd name="connsiteX3" fmla="*/ 19464 w 95606"/>
                <a:gd name="connsiteY3" fmla="*/ 0 h 183070"/>
              </a:gdLst>
              <a:ahLst/>
              <a:cxnLst>
                <a:cxn ang="0">
                  <a:pos x="connsiteX0" y="connsiteY0"/>
                </a:cxn>
                <a:cxn ang="0">
                  <a:pos x="connsiteX1" y="connsiteY1"/>
                </a:cxn>
                <a:cxn ang="0">
                  <a:pos x="connsiteX2" y="connsiteY2"/>
                </a:cxn>
                <a:cxn ang="0">
                  <a:pos x="connsiteX3" y="connsiteY3"/>
                </a:cxn>
              </a:cxnLst>
              <a:rect l="l" t="t" r="r" b="b"/>
              <a:pathLst>
                <a:path w="95606" h="183070">
                  <a:moveTo>
                    <a:pt x="18131" y="9620"/>
                  </a:moveTo>
                  <a:cubicBezTo>
                    <a:pt x="-5872" y="35909"/>
                    <a:pt x="-4348" y="78391"/>
                    <a:pt x="12797" y="109633"/>
                  </a:cubicBezTo>
                  <a:cubicBezTo>
                    <a:pt x="29942" y="140875"/>
                    <a:pt x="59564" y="163258"/>
                    <a:pt x="88997" y="183071"/>
                  </a:cubicBezTo>
                  <a:cubicBezTo>
                    <a:pt x="109527" y="113358"/>
                    <a:pt x="81097" y="38506"/>
                    <a:pt x="19464" y="0"/>
                  </a:cubicBezTo>
                </a:path>
              </a:pathLst>
            </a:custGeom>
            <a:solidFill>
              <a:srgbClr val="000000"/>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A2ED4A7-EAEB-4FF8-9CC5-59F5B9D7DA9F}"/>
                </a:ext>
              </a:extLst>
            </p:cNvPr>
            <p:cNvSpPr/>
            <p:nvPr/>
          </p:nvSpPr>
          <p:spPr>
            <a:xfrm>
              <a:off x="9666350" y="5776108"/>
              <a:ext cx="164496" cy="131300"/>
            </a:xfrm>
            <a:custGeom>
              <a:avLst/>
              <a:gdLst>
                <a:gd name="connsiteX0" fmla="*/ 1524 w 164496"/>
                <a:gd name="connsiteY0" fmla="*/ 2124 h 131300"/>
                <a:gd name="connsiteX1" fmla="*/ 158539 w 164496"/>
                <a:gd name="connsiteY1" fmla="*/ 130577 h 131300"/>
                <a:gd name="connsiteX2" fmla="*/ 164497 w 164496"/>
                <a:gd name="connsiteY2" fmla="*/ 129855 h 131300"/>
                <a:gd name="connsiteX3" fmla="*/ 109919 w 164496"/>
                <a:gd name="connsiteY3" fmla="*/ 26128 h 131300"/>
                <a:gd name="connsiteX4" fmla="*/ 0 w 164496"/>
                <a:gd name="connsiteY4" fmla="*/ 12221 h 13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96" h="131300">
                  <a:moveTo>
                    <a:pt x="1524" y="2124"/>
                  </a:moveTo>
                  <a:cubicBezTo>
                    <a:pt x="9411" y="80954"/>
                    <a:pt x="79709" y="138464"/>
                    <a:pt x="158539" y="130577"/>
                  </a:cubicBezTo>
                  <a:cubicBezTo>
                    <a:pt x="160530" y="130378"/>
                    <a:pt x="162516" y="130137"/>
                    <a:pt x="164497" y="129855"/>
                  </a:cubicBezTo>
                  <a:cubicBezTo>
                    <a:pt x="154972" y="91279"/>
                    <a:pt x="139732" y="52321"/>
                    <a:pt x="109919" y="26128"/>
                  </a:cubicBezTo>
                  <a:cubicBezTo>
                    <a:pt x="80105" y="-66"/>
                    <a:pt x="32956" y="-9877"/>
                    <a:pt x="0" y="12221"/>
                  </a:cubicBezTo>
                </a:path>
              </a:pathLst>
            </a:custGeom>
            <a:solidFill>
              <a:srgbClr val="000000"/>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22D0FD4-0D38-4430-AF70-F82BE3EDD8C1}"/>
                </a:ext>
              </a:extLst>
            </p:cNvPr>
            <p:cNvSpPr/>
            <p:nvPr/>
          </p:nvSpPr>
          <p:spPr>
            <a:xfrm>
              <a:off x="9491757" y="5674333"/>
              <a:ext cx="176117" cy="78165"/>
            </a:xfrm>
            <a:custGeom>
              <a:avLst/>
              <a:gdLst>
                <a:gd name="connsiteX0" fmla="*/ 175355 w 176117"/>
                <a:gd name="connsiteY0" fmla="*/ 64466 h 78165"/>
                <a:gd name="connsiteX1" fmla="*/ 99155 w 176117"/>
                <a:gd name="connsiteY1" fmla="*/ 458 h 78165"/>
                <a:gd name="connsiteX2" fmla="*/ 0 w 176117"/>
                <a:gd name="connsiteY2" fmla="*/ 33796 h 78165"/>
                <a:gd name="connsiteX3" fmla="*/ 176117 w 176117"/>
                <a:gd name="connsiteY3" fmla="*/ 51131 h 78165"/>
              </a:gdLst>
              <a:ahLst/>
              <a:cxnLst>
                <a:cxn ang="0">
                  <a:pos x="connsiteX0" y="connsiteY0"/>
                </a:cxn>
                <a:cxn ang="0">
                  <a:pos x="connsiteX1" y="connsiteY1"/>
                </a:cxn>
                <a:cxn ang="0">
                  <a:pos x="connsiteX2" y="connsiteY2"/>
                </a:cxn>
                <a:cxn ang="0">
                  <a:pos x="connsiteX3" y="connsiteY3"/>
                </a:cxn>
              </a:cxnLst>
              <a:rect l="l" t="t" r="r" b="b"/>
              <a:pathLst>
                <a:path w="176117" h="78165">
                  <a:moveTo>
                    <a:pt x="175355" y="64466"/>
                  </a:moveTo>
                  <a:cubicBezTo>
                    <a:pt x="169354" y="29319"/>
                    <a:pt x="134588" y="3792"/>
                    <a:pt x="99155" y="458"/>
                  </a:cubicBezTo>
                  <a:cubicBezTo>
                    <a:pt x="63722" y="-2876"/>
                    <a:pt x="28480" y="12364"/>
                    <a:pt x="0" y="33796"/>
                  </a:cubicBezTo>
                  <a:cubicBezTo>
                    <a:pt x="44785" y="85430"/>
                    <a:pt x="122124" y="93043"/>
                    <a:pt x="176117" y="51131"/>
                  </a:cubicBezTo>
                </a:path>
              </a:pathLst>
            </a:custGeom>
            <a:solidFill>
              <a:srgbClr val="000000"/>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96D0CDA-41C2-4508-BA93-56E30FBB2BC6}"/>
                </a:ext>
              </a:extLst>
            </p:cNvPr>
            <p:cNvSpPr/>
            <p:nvPr/>
          </p:nvSpPr>
          <p:spPr>
            <a:xfrm>
              <a:off x="9449259" y="6027311"/>
              <a:ext cx="108297" cy="232981"/>
            </a:xfrm>
            <a:custGeom>
              <a:avLst/>
              <a:gdLst>
                <a:gd name="connsiteX0" fmla="*/ 34783 w 108297"/>
                <a:gd name="connsiteY0" fmla="*/ 10478 h 232981"/>
                <a:gd name="connsiteX1" fmla="*/ 6208 w 108297"/>
                <a:gd name="connsiteY1" fmla="*/ 132683 h 232981"/>
                <a:gd name="connsiteX2" fmla="*/ 90028 w 108297"/>
                <a:gd name="connsiteY2" fmla="*/ 232982 h 232981"/>
                <a:gd name="connsiteX3" fmla="*/ 105553 w 108297"/>
                <a:gd name="connsiteY3" fmla="*/ 103061 h 232981"/>
                <a:gd name="connsiteX4" fmla="*/ 31639 w 108297"/>
                <a:gd name="connsiteY4" fmla="*/ 0 h 2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7" h="232981">
                  <a:moveTo>
                    <a:pt x="34783" y="10478"/>
                  </a:moveTo>
                  <a:cubicBezTo>
                    <a:pt x="1064" y="39053"/>
                    <a:pt x="-7413" y="90583"/>
                    <a:pt x="6208" y="132683"/>
                  </a:cubicBezTo>
                  <a:cubicBezTo>
                    <a:pt x="19828" y="174784"/>
                    <a:pt x="53071" y="208407"/>
                    <a:pt x="90028" y="232982"/>
                  </a:cubicBezTo>
                  <a:cubicBezTo>
                    <a:pt x="104220" y="191262"/>
                    <a:pt x="113078" y="146495"/>
                    <a:pt x="105553" y="103061"/>
                  </a:cubicBezTo>
                  <a:cubicBezTo>
                    <a:pt x="98029" y="59627"/>
                    <a:pt x="71930" y="17336"/>
                    <a:pt x="31639" y="0"/>
                  </a:cubicBezTo>
                </a:path>
              </a:pathLst>
            </a:custGeom>
            <a:solidFill>
              <a:srgbClr val="00000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BE02314-FFCA-4CB4-AB59-0A8B584A3A50}"/>
                </a:ext>
              </a:extLst>
            </p:cNvPr>
            <p:cNvSpPr/>
            <p:nvPr/>
          </p:nvSpPr>
          <p:spPr>
            <a:xfrm>
              <a:off x="9661588" y="5594722"/>
              <a:ext cx="164306" cy="89237"/>
            </a:xfrm>
            <a:custGeom>
              <a:avLst/>
              <a:gdLst>
                <a:gd name="connsiteX0" fmla="*/ 0 w 164306"/>
                <a:gd name="connsiteY0" fmla="*/ 45398 h 89237"/>
                <a:gd name="connsiteX1" fmla="*/ 144251 w 164306"/>
                <a:gd name="connsiteY1" fmla="*/ 18016 h 89237"/>
                <a:gd name="connsiteX2" fmla="*/ 164306 w 164306"/>
                <a:gd name="connsiteY2" fmla="*/ 35873 h 89237"/>
                <a:gd name="connsiteX3" fmla="*/ 46063 w 164306"/>
                <a:gd name="connsiteY3" fmla="*/ 81541 h 89237"/>
                <a:gd name="connsiteX4" fmla="*/ 2381 w 164306"/>
                <a:gd name="connsiteY4" fmla="*/ 40064 h 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89237">
                  <a:moveTo>
                    <a:pt x="0" y="45398"/>
                  </a:moveTo>
                  <a:cubicBezTo>
                    <a:pt x="32272" y="-1997"/>
                    <a:pt x="96856" y="-14257"/>
                    <a:pt x="144251" y="18016"/>
                  </a:cubicBezTo>
                  <a:cubicBezTo>
                    <a:pt x="151681" y="23075"/>
                    <a:pt x="158423" y="29078"/>
                    <a:pt x="164306" y="35873"/>
                  </a:cubicBezTo>
                  <a:cubicBezTo>
                    <a:pt x="144265" y="81136"/>
                    <a:pt x="91326" y="101582"/>
                    <a:pt x="46063" y="81541"/>
                  </a:cubicBezTo>
                  <a:cubicBezTo>
                    <a:pt x="27153" y="73169"/>
                    <a:pt x="11721" y="58515"/>
                    <a:pt x="2381" y="40064"/>
                  </a:cubicBezTo>
                </a:path>
              </a:pathLst>
            </a:custGeom>
            <a:solidFill>
              <a:srgbClr val="000000"/>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208751-32D0-4C54-8F86-67806329DBC6}"/>
                </a:ext>
              </a:extLst>
            </p:cNvPr>
            <p:cNvSpPr/>
            <p:nvPr/>
          </p:nvSpPr>
          <p:spPr>
            <a:xfrm>
              <a:off x="9531096" y="5431161"/>
              <a:ext cx="174409" cy="113479"/>
            </a:xfrm>
            <a:custGeom>
              <a:avLst/>
              <a:gdLst>
                <a:gd name="connsiteX0" fmla="*/ 171926 w 174409"/>
                <a:gd name="connsiteY0" fmla="*/ 107614 h 113479"/>
                <a:gd name="connsiteX1" fmla="*/ 3765 w 174409"/>
                <a:gd name="connsiteY1" fmla="*/ 17879 h 113479"/>
                <a:gd name="connsiteX2" fmla="*/ 0 w 174409"/>
                <a:gd name="connsiteY2" fmla="*/ 2172 h 113479"/>
                <a:gd name="connsiteX3" fmla="*/ 81153 w 174409"/>
                <a:gd name="connsiteY3" fmla="*/ 3315 h 113479"/>
                <a:gd name="connsiteX4" fmla="*/ 153067 w 174409"/>
                <a:gd name="connsiteY4" fmla="*/ 38748 h 113479"/>
                <a:gd name="connsiteX5" fmla="*/ 172117 w 174409"/>
                <a:gd name="connsiteY5" fmla="*/ 107518 h 11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09" h="113479">
                  <a:moveTo>
                    <a:pt x="171926" y="107614"/>
                  </a:moveTo>
                  <a:cubicBezTo>
                    <a:pt x="100710" y="129270"/>
                    <a:pt x="25422" y="89095"/>
                    <a:pt x="3765" y="17879"/>
                  </a:cubicBezTo>
                  <a:cubicBezTo>
                    <a:pt x="2197" y="12723"/>
                    <a:pt x="940" y="7478"/>
                    <a:pt x="0" y="2172"/>
                  </a:cubicBezTo>
                  <a:cubicBezTo>
                    <a:pt x="26981" y="-1066"/>
                    <a:pt x="54274" y="-682"/>
                    <a:pt x="81153" y="3315"/>
                  </a:cubicBezTo>
                  <a:cubicBezTo>
                    <a:pt x="108215" y="7392"/>
                    <a:pt x="133344" y="19773"/>
                    <a:pt x="153067" y="38748"/>
                  </a:cubicBezTo>
                  <a:cubicBezTo>
                    <a:pt x="171266" y="56610"/>
                    <a:pt x="178531" y="82838"/>
                    <a:pt x="172117" y="107518"/>
                  </a:cubicBezTo>
                </a:path>
              </a:pathLst>
            </a:custGeom>
            <a:solidFill>
              <a:srgbClr val="000000"/>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F0D9D3D-8594-4D5B-B28B-39D32C4434B0}"/>
                </a:ext>
              </a:extLst>
            </p:cNvPr>
            <p:cNvSpPr/>
            <p:nvPr/>
          </p:nvSpPr>
          <p:spPr>
            <a:xfrm>
              <a:off x="9740469" y="5342559"/>
              <a:ext cx="90544" cy="173069"/>
            </a:xfrm>
            <a:custGeom>
              <a:avLst/>
              <a:gdLst>
                <a:gd name="connsiteX0" fmla="*/ 40467 w 90544"/>
                <a:gd name="connsiteY0" fmla="*/ 170021 h 173069"/>
                <a:gd name="connsiteX1" fmla="*/ 24828 w 90544"/>
                <a:gd name="connsiteY1" fmla="*/ 15091 h 173069"/>
                <a:gd name="connsiteX2" fmla="*/ 39801 w 90544"/>
                <a:gd name="connsiteY2" fmla="*/ 0 h 173069"/>
                <a:gd name="connsiteX3" fmla="*/ 87902 w 90544"/>
                <a:gd name="connsiteY3" fmla="*/ 102679 h 173069"/>
                <a:gd name="connsiteX4" fmla="*/ 87902 w 90544"/>
                <a:gd name="connsiteY4" fmla="*/ 145256 h 173069"/>
                <a:gd name="connsiteX5" fmla="*/ 58089 w 90544"/>
                <a:gd name="connsiteY5" fmla="*/ 173069 h 1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173069">
                  <a:moveTo>
                    <a:pt x="40467" y="170021"/>
                  </a:moveTo>
                  <a:cubicBezTo>
                    <a:pt x="-6635" y="131557"/>
                    <a:pt x="-13637" y="62193"/>
                    <a:pt x="24828" y="15091"/>
                  </a:cubicBezTo>
                  <a:cubicBezTo>
                    <a:pt x="29320" y="9590"/>
                    <a:pt x="34335" y="4535"/>
                    <a:pt x="39801" y="0"/>
                  </a:cubicBezTo>
                  <a:cubicBezTo>
                    <a:pt x="64113" y="29701"/>
                    <a:pt x="80645" y="64989"/>
                    <a:pt x="87902" y="102679"/>
                  </a:cubicBezTo>
                  <a:cubicBezTo>
                    <a:pt x="91426" y="116653"/>
                    <a:pt x="91426" y="131283"/>
                    <a:pt x="87902" y="145256"/>
                  </a:cubicBezTo>
                  <a:cubicBezTo>
                    <a:pt x="83919" y="159356"/>
                    <a:pt x="72430" y="170074"/>
                    <a:pt x="58089" y="173069"/>
                  </a:cubicBezTo>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5AF5E3D-6CD6-4CBE-951A-2B8F8C0BEF00}"/>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FF725E"/>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16011AB-5AF0-40C0-B6BE-E13CE3A36C7D}"/>
                </a:ext>
              </a:extLst>
            </p:cNvPr>
            <p:cNvSpPr/>
            <p:nvPr/>
          </p:nvSpPr>
          <p:spPr>
            <a:xfrm>
              <a:off x="9476985" y="5507800"/>
              <a:ext cx="443130" cy="594663"/>
            </a:xfrm>
            <a:custGeom>
              <a:avLst/>
              <a:gdLst>
                <a:gd name="connsiteX0" fmla="*/ 438540 w 443130"/>
                <a:gd name="connsiteY0" fmla="*/ 251764 h 594663"/>
                <a:gd name="connsiteX1" fmla="*/ 438540 w 443130"/>
                <a:gd name="connsiteY1" fmla="*/ 249001 h 594663"/>
                <a:gd name="connsiteX2" fmla="*/ 439016 w 443130"/>
                <a:gd name="connsiteY2" fmla="*/ 240905 h 594663"/>
                <a:gd name="connsiteX3" fmla="*/ 440349 w 443130"/>
                <a:gd name="connsiteY3" fmla="*/ 209854 h 594663"/>
                <a:gd name="connsiteX4" fmla="*/ 422061 w 443130"/>
                <a:gd name="connsiteY4" fmla="*/ 98221 h 594663"/>
                <a:gd name="connsiteX5" fmla="*/ 377199 w 443130"/>
                <a:gd name="connsiteY5" fmla="*/ 34975 h 594663"/>
                <a:gd name="connsiteX6" fmla="*/ 295474 w 443130"/>
                <a:gd name="connsiteY6" fmla="*/ 4971 h 594663"/>
                <a:gd name="connsiteX7" fmla="*/ 249373 w 443130"/>
                <a:gd name="connsiteY7" fmla="*/ 16496 h 594663"/>
                <a:gd name="connsiteX8" fmla="*/ 213845 w 443130"/>
                <a:gd name="connsiteY8" fmla="*/ 50501 h 594663"/>
                <a:gd name="connsiteX9" fmla="*/ 193176 w 443130"/>
                <a:gd name="connsiteY9" fmla="*/ 153180 h 594663"/>
                <a:gd name="connsiteX10" fmla="*/ 195557 w 443130"/>
                <a:gd name="connsiteY10" fmla="*/ 261193 h 594663"/>
                <a:gd name="connsiteX11" fmla="*/ 182127 w 443130"/>
                <a:gd name="connsiteY11" fmla="*/ 311295 h 594663"/>
                <a:gd name="connsiteX12" fmla="*/ 151932 w 443130"/>
                <a:gd name="connsiteY12" fmla="*/ 350824 h 594663"/>
                <a:gd name="connsiteX13" fmla="*/ 109832 w 443130"/>
                <a:gd name="connsiteY13" fmla="*/ 372445 h 594663"/>
                <a:gd name="connsiteX14" fmla="*/ 70112 w 443130"/>
                <a:gd name="connsiteY14" fmla="*/ 390448 h 594663"/>
                <a:gd name="connsiteX15" fmla="*/ 18010 w 443130"/>
                <a:gd name="connsiteY15" fmla="*/ 447598 h 594663"/>
                <a:gd name="connsiteX16" fmla="*/ 2961 w 443130"/>
                <a:gd name="connsiteY16" fmla="*/ 509701 h 594663"/>
                <a:gd name="connsiteX17" fmla="*/ 10867 w 443130"/>
                <a:gd name="connsiteY17" fmla="*/ 557326 h 594663"/>
                <a:gd name="connsiteX18" fmla="*/ 29440 w 443130"/>
                <a:gd name="connsiteY18" fmla="*/ 594664 h 594663"/>
                <a:gd name="connsiteX19" fmla="*/ 27631 w 443130"/>
                <a:gd name="connsiteY19" fmla="*/ 592568 h 594663"/>
                <a:gd name="connsiteX20" fmla="*/ 22869 w 443130"/>
                <a:gd name="connsiteY20" fmla="*/ 585901 h 594663"/>
                <a:gd name="connsiteX21" fmla="*/ 8867 w 443130"/>
                <a:gd name="connsiteY21" fmla="*/ 557993 h 594663"/>
                <a:gd name="connsiteX22" fmla="*/ 9 w 443130"/>
                <a:gd name="connsiteY22" fmla="*/ 509320 h 594663"/>
                <a:gd name="connsiteX23" fmla="*/ 14677 w 443130"/>
                <a:gd name="connsiteY23" fmla="*/ 445502 h 594663"/>
                <a:gd name="connsiteX24" fmla="*/ 67827 w 443130"/>
                <a:gd name="connsiteY24" fmla="*/ 386638 h 594663"/>
                <a:gd name="connsiteX25" fmla="*/ 148884 w 443130"/>
                <a:gd name="connsiteY25" fmla="*/ 347014 h 594663"/>
                <a:gd name="connsiteX26" fmla="*/ 190414 w 443130"/>
                <a:gd name="connsiteY26" fmla="*/ 260622 h 594663"/>
                <a:gd name="connsiteX27" fmla="*/ 187842 w 443130"/>
                <a:gd name="connsiteY27" fmla="*/ 153371 h 594663"/>
                <a:gd name="connsiteX28" fmla="*/ 209368 w 443130"/>
                <a:gd name="connsiteY28" fmla="*/ 47738 h 594663"/>
                <a:gd name="connsiteX29" fmla="*/ 247468 w 443130"/>
                <a:gd name="connsiteY29" fmla="*/ 12019 h 594663"/>
                <a:gd name="connsiteX30" fmla="*/ 295760 w 443130"/>
                <a:gd name="connsiteY30" fmla="*/ 18 h 594663"/>
                <a:gd name="connsiteX31" fmla="*/ 380532 w 443130"/>
                <a:gd name="connsiteY31" fmla="*/ 31641 h 594663"/>
                <a:gd name="connsiteX32" fmla="*/ 425967 w 443130"/>
                <a:gd name="connsiteY32" fmla="*/ 96697 h 594663"/>
                <a:gd name="connsiteX33" fmla="*/ 441397 w 443130"/>
                <a:gd name="connsiteY33" fmla="*/ 160419 h 594663"/>
                <a:gd name="connsiteX34" fmla="*/ 442826 w 443130"/>
                <a:gd name="connsiteY34" fmla="*/ 209854 h 594663"/>
                <a:gd name="connsiteX35" fmla="*/ 440445 w 443130"/>
                <a:gd name="connsiteY35" fmla="*/ 241001 h 594663"/>
                <a:gd name="connsiteX36" fmla="*/ 439492 w 443130"/>
                <a:gd name="connsiteY36" fmla="*/ 249097 h 594663"/>
                <a:gd name="connsiteX37" fmla="*/ 438540 w 443130"/>
                <a:gd name="connsiteY37" fmla="*/ 251764 h 59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3130" h="594663">
                  <a:moveTo>
                    <a:pt x="438540" y="251764"/>
                  </a:moveTo>
                  <a:cubicBezTo>
                    <a:pt x="438414" y="250847"/>
                    <a:pt x="438414" y="249918"/>
                    <a:pt x="438540" y="249001"/>
                  </a:cubicBezTo>
                  <a:cubicBezTo>
                    <a:pt x="438540" y="246906"/>
                    <a:pt x="438540" y="244239"/>
                    <a:pt x="439016" y="240905"/>
                  </a:cubicBezTo>
                  <a:cubicBezTo>
                    <a:pt x="439492" y="233857"/>
                    <a:pt x="440159" y="223379"/>
                    <a:pt x="440349" y="209854"/>
                  </a:cubicBezTo>
                  <a:cubicBezTo>
                    <a:pt x="442020" y="171780"/>
                    <a:pt x="435793" y="133772"/>
                    <a:pt x="422061" y="98221"/>
                  </a:cubicBezTo>
                  <a:cubicBezTo>
                    <a:pt x="412181" y="73963"/>
                    <a:pt x="396827" y="52318"/>
                    <a:pt x="377199" y="34975"/>
                  </a:cubicBezTo>
                  <a:cubicBezTo>
                    <a:pt x="354677" y="15089"/>
                    <a:pt x="325512" y="4382"/>
                    <a:pt x="295474" y="4971"/>
                  </a:cubicBezTo>
                  <a:cubicBezTo>
                    <a:pt x="279412" y="5116"/>
                    <a:pt x="263614" y="9066"/>
                    <a:pt x="249373" y="16496"/>
                  </a:cubicBezTo>
                  <a:cubicBezTo>
                    <a:pt x="234668" y="24402"/>
                    <a:pt x="222387" y="36155"/>
                    <a:pt x="213845" y="50501"/>
                  </a:cubicBezTo>
                  <a:cubicBezTo>
                    <a:pt x="196033" y="79838"/>
                    <a:pt x="191556" y="117176"/>
                    <a:pt x="193176" y="153180"/>
                  </a:cubicBezTo>
                  <a:cubicBezTo>
                    <a:pt x="194795" y="189184"/>
                    <a:pt x="199653" y="225951"/>
                    <a:pt x="195557" y="261193"/>
                  </a:cubicBezTo>
                  <a:cubicBezTo>
                    <a:pt x="193792" y="278506"/>
                    <a:pt x="189257" y="295421"/>
                    <a:pt x="182127" y="311295"/>
                  </a:cubicBezTo>
                  <a:cubicBezTo>
                    <a:pt x="175358" y="326691"/>
                    <a:pt x="165005" y="340244"/>
                    <a:pt x="151932" y="350824"/>
                  </a:cubicBezTo>
                  <a:cubicBezTo>
                    <a:pt x="139110" y="360179"/>
                    <a:pt x="124906" y="367474"/>
                    <a:pt x="109832" y="372445"/>
                  </a:cubicBezTo>
                  <a:cubicBezTo>
                    <a:pt x="96002" y="377048"/>
                    <a:pt x="82690" y="383082"/>
                    <a:pt x="70112" y="390448"/>
                  </a:cubicBezTo>
                  <a:cubicBezTo>
                    <a:pt x="47821" y="404346"/>
                    <a:pt x="29794" y="424120"/>
                    <a:pt x="18010" y="447598"/>
                  </a:cubicBezTo>
                  <a:cubicBezTo>
                    <a:pt x="8181" y="466828"/>
                    <a:pt x="3025" y="488105"/>
                    <a:pt x="2961" y="509701"/>
                  </a:cubicBezTo>
                  <a:cubicBezTo>
                    <a:pt x="2957" y="525903"/>
                    <a:pt x="5628" y="541994"/>
                    <a:pt x="10867" y="557326"/>
                  </a:cubicBezTo>
                  <a:cubicBezTo>
                    <a:pt x="15556" y="570464"/>
                    <a:pt x="21792" y="582998"/>
                    <a:pt x="29440" y="594664"/>
                  </a:cubicBezTo>
                  <a:cubicBezTo>
                    <a:pt x="28770" y="594027"/>
                    <a:pt x="28163" y="593325"/>
                    <a:pt x="27631" y="592568"/>
                  </a:cubicBezTo>
                  <a:cubicBezTo>
                    <a:pt x="26583" y="591044"/>
                    <a:pt x="24774" y="588949"/>
                    <a:pt x="22869" y="585901"/>
                  </a:cubicBezTo>
                  <a:cubicBezTo>
                    <a:pt x="17124" y="577178"/>
                    <a:pt x="12425" y="567811"/>
                    <a:pt x="8867" y="557993"/>
                  </a:cubicBezTo>
                  <a:cubicBezTo>
                    <a:pt x="3106" y="542407"/>
                    <a:pt x="109" y="525936"/>
                    <a:pt x="9" y="509320"/>
                  </a:cubicBezTo>
                  <a:cubicBezTo>
                    <a:pt x="-237" y="487185"/>
                    <a:pt x="4791" y="465309"/>
                    <a:pt x="14677" y="445502"/>
                  </a:cubicBezTo>
                  <a:cubicBezTo>
                    <a:pt x="26661" y="421378"/>
                    <a:pt x="45048" y="401014"/>
                    <a:pt x="67827" y="386638"/>
                  </a:cubicBezTo>
                  <a:cubicBezTo>
                    <a:pt x="92115" y="370445"/>
                    <a:pt x="124119" y="366445"/>
                    <a:pt x="148884" y="347014"/>
                  </a:cubicBezTo>
                  <a:cubicBezTo>
                    <a:pt x="173649" y="327583"/>
                    <a:pt x="186984" y="294436"/>
                    <a:pt x="190414" y="260622"/>
                  </a:cubicBezTo>
                  <a:cubicBezTo>
                    <a:pt x="193842" y="226808"/>
                    <a:pt x="189175" y="190327"/>
                    <a:pt x="187842" y="153371"/>
                  </a:cubicBezTo>
                  <a:cubicBezTo>
                    <a:pt x="186508" y="116414"/>
                    <a:pt x="190604" y="78504"/>
                    <a:pt x="209368" y="47738"/>
                  </a:cubicBezTo>
                  <a:cubicBezTo>
                    <a:pt x="218536" y="32550"/>
                    <a:pt x="231721" y="20189"/>
                    <a:pt x="247468" y="12019"/>
                  </a:cubicBezTo>
                  <a:cubicBezTo>
                    <a:pt x="262392" y="4261"/>
                    <a:pt x="278941" y="149"/>
                    <a:pt x="295760" y="18"/>
                  </a:cubicBezTo>
                  <a:cubicBezTo>
                    <a:pt x="326995" y="-512"/>
                    <a:pt x="357276" y="10784"/>
                    <a:pt x="380532" y="31641"/>
                  </a:cubicBezTo>
                  <a:cubicBezTo>
                    <a:pt x="400462" y="49558"/>
                    <a:pt x="416007" y="71817"/>
                    <a:pt x="425967" y="96697"/>
                  </a:cubicBezTo>
                  <a:cubicBezTo>
                    <a:pt x="434110" y="117097"/>
                    <a:pt x="439306" y="138553"/>
                    <a:pt x="441397" y="160419"/>
                  </a:cubicBezTo>
                  <a:cubicBezTo>
                    <a:pt x="443036" y="176843"/>
                    <a:pt x="443514" y="193362"/>
                    <a:pt x="442826" y="209854"/>
                  </a:cubicBezTo>
                  <a:cubicBezTo>
                    <a:pt x="442255" y="223475"/>
                    <a:pt x="441302" y="233952"/>
                    <a:pt x="440445" y="241001"/>
                  </a:cubicBezTo>
                  <a:cubicBezTo>
                    <a:pt x="440445" y="244334"/>
                    <a:pt x="439683" y="246906"/>
                    <a:pt x="439492" y="249097"/>
                  </a:cubicBezTo>
                  <a:cubicBezTo>
                    <a:pt x="439309" y="250028"/>
                    <a:pt x="438988" y="250927"/>
                    <a:pt x="438540" y="251764"/>
                  </a:cubicBezTo>
                  <a:close/>
                </a:path>
              </a:pathLst>
            </a:custGeom>
            <a:solidFill>
              <a:srgbClr val="00000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FA8271B-5D70-4287-AB84-73B31781A241}"/>
                </a:ext>
              </a:extLst>
            </p:cNvPr>
            <p:cNvSpPr/>
            <p:nvPr/>
          </p:nvSpPr>
          <p:spPr>
            <a:xfrm>
              <a:off x="10112842" y="5426310"/>
              <a:ext cx="527686" cy="320013"/>
            </a:xfrm>
            <a:custGeom>
              <a:avLst/>
              <a:gdLst>
                <a:gd name="connsiteX0" fmla="*/ 518296 w 527686"/>
                <a:gd name="connsiteY0" fmla="*/ 245147 h 320013"/>
                <a:gd name="connsiteX1" fmla="*/ 525630 w 527686"/>
                <a:gd name="connsiteY1" fmla="*/ 209143 h 320013"/>
                <a:gd name="connsiteX2" fmla="*/ 516105 w 527686"/>
                <a:gd name="connsiteY2" fmla="*/ 167614 h 320013"/>
                <a:gd name="connsiteX3" fmla="*/ 444382 w 527686"/>
                <a:gd name="connsiteY3" fmla="*/ 119989 h 320013"/>
                <a:gd name="connsiteX4" fmla="*/ 409139 w 527686"/>
                <a:gd name="connsiteY4" fmla="*/ 124180 h 320013"/>
                <a:gd name="connsiteX5" fmla="*/ 332939 w 527686"/>
                <a:gd name="connsiteY5" fmla="*/ 149802 h 320013"/>
                <a:gd name="connsiteX6" fmla="*/ 288458 w 527686"/>
                <a:gd name="connsiteY6" fmla="*/ 149897 h 320013"/>
                <a:gd name="connsiteX7" fmla="*/ 252358 w 527686"/>
                <a:gd name="connsiteY7" fmla="*/ 121322 h 320013"/>
                <a:gd name="connsiteX8" fmla="*/ 209686 w 527686"/>
                <a:gd name="connsiteY8" fmla="*/ 36835 h 320013"/>
                <a:gd name="connsiteX9" fmla="*/ 170824 w 527686"/>
                <a:gd name="connsiteY9" fmla="*/ 11404 h 320013"/>
                <a:gd name="connsiteX10" fmla="*/ 125485 w 527686"/>
                <a:gd name="connsiteY10" fmla="*/ 6831 h 320013"/>
                <a:gd name="connsiteX11" fmla="*/ 50333 w 527686"/>
                <a:gd name="connsiteY11" fmla="*/ 45122 h 320013"/>
                <a:gd name="connsiteX12" fmla="*/ 12899 w 527686"/>
                <a:gd name="connsiteY12" fmla="*/ 114368 h 320013"/>
                <a:gd name="connsiteX13" fmla="*/ 4517 w 527686"/>
                <a:gd name="connsiteY13" fmla="*/ 183044 h 320013"/>
                <a:gd name="connsiteX14" fmla="*/ 16995 w 527686"/>
                <a:gd name="connsiteY14" fmla="*/ 283247 h 320013"/>
                <a:gd name="connsiteX15" fmla="*/ 21758 w 527686"/>
                <a:gd name="connsiteY15" fmla="*/ 310489 h 320013"/>
                <a:gd name="connsiteX16" fmla="*/ 22805 w 527686"/>
                <a:gd name="connsiteY16" fmla="*/ 317632 h 320013"/>
                <a:gd name="connsiteX17" fmla="*/ 22805 w 527686"/>
                <a:gd name="connsiteY17" fmla="*/ 320014 h 320013"/>
                <a:gd name="connsiteX18" fmla="*/ 22043 w 527686"/>
                <a:gd name="connsiteY18" fmla="*/ 317728 h 320013"/>
                <a:gd name="connsiteX19" fmla="*/ 20519 w 527686"/>
                <a:gd name="connsiteY19" fmla="*/ 310679 h 320013"/>
                <a:gd name="connsiteX20" fmla="*/ 14804 w 527686"/>
                <a:gd name="connsiteY20" fmla="*/ 283628 h 320013"/>
                <a:gd name="connsiteX21" fmla="*/ 326 w 527686"/>
                <a:gd name="connsiteY21" fmla="*/ 183044 h 320013"/>
                <a:gd name="connsiteX22" fmla="*/ 8232 w 527686"/>
                <a:gd name="connsiteY22" fmla="*/ 113035 h 320013"/>
                <a:gd name="connsiteX23" fmla="*/ 46332 w 527686"/>
                <a:gd name="connsiteY23" fmla="*/ 41693 h 320013"/>
                <a:gd name="connsiteX24" fmla="*/ 80812 w 527686"/>
                <a:gd name="connsiteY24" fmla="*/ 14166 h 320013"/>
                <a:gd name="connsiteX25" fmla="*/ 172443 w 527686"/>
                <a:gd name="connsiteY25" fmla="*/ 5308 h 320013"/>
                <a:gd name="connsiteX26" fmla="*/ 213591 w 527686"/>
                <a:gd name="connsiteY26" fmla="*/ 32263 h 320013"/>
                <a:gd name="connsiteX27" fmla="*/ 256644 w 527686"/>
                <a:gd name="connsiteY27" fmla="*/ 117417 h 320013"/>
                <a:gd name="connsiteX28" fmla="*/ 289886 w 527686"/>
                <a:gd name="connsiteY28" fmla="*/ 144277 h 320013"/>
                <a:gd name="connsiteX29" fmla="*/ 331701 w 527686"/>
                <a:gd name="connsiteY29" fmla="*/ 145420 h 320013"/>
                <a:gd name="connsiteX30" fmla="*/ 407901 w 527686"/>
                <a:gd name="connsiteY30" fmla="*/ 120275 h 320013"/>
                <a:gd name="connsiteX31" fmla="*/ 444668 w 527686"/>
                <a:gd name="connsiteY31" fmla="*/ 116274 h 320013"/>
                <a:gd name="connsiteX32" fmla="*/ 518677 w 527686"/>
                <a:gd name="connsiteY32" fmla="*/ 166280 h 320013"/>
                <a:gd name="connsiteX33" fmla="*/ 527630 w 527686"/>
                <a:gd name="connsiteY33" fmla="*/ 209238 h 320013"/>
                <a:gd name="connsiteX34" fmla="*/ 522296 w 527686"/>
                <a:gd name="connsiteY34" fmla="*/ 236384 h 320013"/>
                <a:gd name="connsiteX35" fmla="*/ 518296 w 527686"/>
                <a:gd name="connsiteY35" fmla="*/ 245147 h 32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686" h="320013">
                  <a:moveTo>
                    <a:pt x="518296" y="245147"/>
                  </a:moveTo>
                  <a:cubicBezTo>
                    <a:pt x="522842" y="233671"/>
                    <a:pt x="525325" y="221483"/>
                    <a:pt x="525630" y="209143"/>
                  </a:cubicBezTo>
                  <a:cubicBezTo>
                    <a:pt x="525791" y="194740"/>
                    <a:pt x="522526" y="180506"/>
                    <a:pt x="516105" y="167614"/>
                  </a:cubicBezTo>
                  <a:cubicBezTo>
                    <a:pt x="501955" y="140482"/>
                    <a:pt x="474878" y="122503"/>
                    <a:pt x="444382" y="119989"/>
                  </a:cubicBezTo>
                  <a:cubicBezTo>
                    <a:pt x="432481" y="119341"/>
                    <a:pt x="420557" y="120759"/>
                    <a:pt x="409139" y="124180"/>
                  </a:cubicBezTo>
                  <a:cubicBezTo>
                    <a:pt x="385041" y="130466"/>
                    <a:pt x="361514" y="144182"/>
                    <a:pt x="332939" y="149802"/>
                  </a:cubicBezTo>
                  <a:cubicBezTo>
                    <a:pt x="318356" y="153571"/>
                    <a:pt x="303057" y="153604"/>
                    <a:pt x="288458" y="149897"/>
                  </a:cubicBezTo>
                  <a:cubicBezTo>
                    <a:pt x="273413" y="144961"/>
                    <a:pt x="260617" y="134831"/>
                    <a:pt x="252358" y="121322"/>
                  </a:cubicBezTo>
                  <a:cubicBezTo>
                    <a:pt x="235213" y="94747"/>
                    <a:pt x="230355" y="61315"/>
                    <a:pt x="209686" y="36835"/>
                  </a:cubicBezTo>
                  <a:cubicBezTo>
                    <a:pt x="199349" y="24910"/>
                    <a:pt x="185891" y="16102"/>
                    <a:pt x="170824" y="11404"/>
                  </a:cubicBezTo>
                  <a:cubicBezTo>
                    <a:pt x="156198" y="6724"/>
                    <a:pt x="140752" y="5166"/>
                    <a:pt x="125485" y="6831"/>
                  </a:cubicBezTo>
                  <a:cubicBezTo>
                    <a:pt x="96525" y="9741"/>
                    <a:pt x="69710" y="23404"/>
                    <a:pt x="50333" y="45122"/>
                  </a:cubicBezTo>
                  <a:cubicBezTo>
                    <a:pt x="32836" y="65116"/>
                    <a:pt x="20045" y="88779"/>
                    <a:pt x="12899" y="114368"/>
                  </a:cubicBezTo>
                  <a:cubicBezTo>
                    <a:pt x="6337" y="136641"/>
                    <a:pt x="3505" y="159846"/>
                    <a:pt x="4517" y="183044"/>
                  </a:cubicBezTo>
                  <a:cubicBezTo>
                    <a:pt x="6456" y="216684"/>
                    <a:pt x="10625" y="250158"/>
                    <a:pt x="16995" y="283247"/>
                  </a:cubicBezTo>
                  <a:cubicBezTo>
                    <a:pt x="18995" y="294772"/>
                    <a:pt x="20615" y="303821"/>
                    <a:pt x="21758" y="310489"/>
                  </a:cubicBezTo>
                  <a:cubicBezTo>
                    <a:pt x="21758" y="313346"/>
                    <a:pt x="22519" y="315632"/>
                    <a:pt x="22805" y="317632"/>
                  </a:cubicBezTo>
                  <a:cubicBezTo>
                    <a:pt x="22911" y="318422"/>
                    <a:pt x="22911" y="319223"/>
                    <a:pt x="22805" y="320014"/>
                  </a:cubicBezTo>
                  <a:cubicBezTo>
                    <a:pt x="22805" y="320014"/>
                    <a:pt x="22805" y="319252"/>
                    <a:pt x="22043" y="317728"/>
                  </a:cubicBezTo>
                  <a:cubicBezTo>
                    <a:pt x="21281" y="316204"/>
                    <a:pt x="21091" y="313537"/>
                    <a:pt x="20519" y="310679"/>
                  </a:cubicBezTo>
                  <a:cubicBezTo>
                    <a:pt x="19091" y="304107"/>
                    <a:pt x="17185" y="295058"/>
                    <a:pt x="14804" y="283628"/>
                  </a:cubicBezTo>
                  <a:cubicBezTo>
                    <a:pt x="7479" y="250508"/>
                    <a:pt x="2639" y="216886"/>
                    <a:pt x="326" y="183044"/>
                  </a:cubicBezTo>
                  <a:cubicBezTo>
                    <a:pt x="-990" y="159430"/>
                    <a:pt x="1683" y="135762"/>
                    <a:pt x="8232" y="113035"/>
                  </a:cubicBezTo>
                  <a:cubicBezTo>
                    <a:pt x="15403" y="86691"/>
                    <a:pt x="28426" y="62305"/>
                    <a:pt x="46332" y="41693"/>
                  </a:cubicBezTo>
                  <a:cubicBezTo>
                    <a:pt x="56255" y="30707"/>
                    <a:pt x="67901" y="21410"/>
                    <a:pt x="80812" y="14166"/>
                  </a:cubicBezTo>
                  <a:cubicBezTo>
                    <a:pt x="108946" y="-911"/>
                    <a:pt x="141943" y="-4101"/>
                    <a:pt x="172443" y="5308"/>
                  </a:cubicBezTo>
                  <a:cubicBezTo>
                    <a:pt x="188391" y="10307"/>
                    <a:pt x="202637" y="19639"/>
                    <a:pt x="213591" y="32263"/>
                  </a:cubicBezTo>
                  <a:cubicBezTo>
                    <a:pt x="235594" y="58552"/>
                    <a:pt x="240261" y="92176"/>
                    <a:pt x="256644" y="117417"/>
                  </a:cubicBezTo>
                  <a:cubicBezTo>
                    <a:pt x="264166" y="130049"/>
                    <a:pt x="275956" y="139576"/>
                    <a:pt x="289886" y="144277"/>
                  </a:cubicBezTo>
                  <a:cubicBezTo>
                    <a:pt x="303516" y="148105"/>
                    <a:pt x="317882" y="148498"/>
                    <a:pt x="331701" y="145420"/>
                  </a:cubicBezTo>
                  <a:cubicBezTo>
                    <a:pt x="359133" y="140086"/>
                    <a:pt x="383041" y="126370"/>
                    <a:pt x="407901" y="120275"/>
                  </a:cubicBezTo>
                  <a:cubicBezTo>
                    <a:pt x="419828" y="116801"/>
                    <a:pt x="432273" y="115447"/>
                    <a:pt x="444668" y="116274"/>
                  </a:cubicBezTo>
                  <a:cubicBezTo>
                    <a:pt x="476316" y="119048"/>
                    <a:pt x="504294" y="137952"/>
                    <a:pt x="518677" y="166280"/>
                  </a:cubicBezTo>
                  <a:cubicBezTo>
                    <a:pt x="525078" y="179669"/>
                    <a:pt x="528150" y="194406"/>
                    <a:pt x="527630" y="209238"/>
                  </a:cubicBezTo>
                  <a:cubicBezTo>
                    <a:pt x="527358" y="218519"/>
                    <a:pt x="525555" y="227691"/>
                    <a:pt x="522296" y="236384"/>
                  </a:cubicBezTo>
                  <a:cubicBezTo>
                    <a:pt x="521299" y="239447"/>
                    <a:pt x="519957" y="242387"/>
                    <a:pt x="518296" y="245147"/>
                  </a:cubicBezTo>
                  <a:close/>
                </a:path>
              </a:pathLst>
            </a:custGeom>
            <a:solidFill>
              <a:srgbClr val="FF725E"/>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8AC84F0-4A46-4A62-8F13-EBCAA8EF26B6}"/>
                </a:ext>
              </a:extLst>
            </p:cNvPr>
            <p:cNvSpPr/>
            <p:nvPr/>
          </p:nvSpPr>
          <p:spPr>
            <a:xfrm>
              <a:off x="10340816" y="5417295"/>
              <a:ext cx="135540" cy="89956"/>
            </a:xfrm>
            <a:custGeom>
              <a:avLst/>
              <a:gdLst>
                <a:gd name="connsiteX0" fmla="*/ 3334 w 135540"/>
                <a:gd name="connsiteY0" fmla="*/ 76140 h 89956"/>
                <a:gd name="connsiteX1" fmla="*/ 90964 w 135540"/>
                <a:gd name="connsiteY1" fmla="*/ 81950 h 89956"/>
                <a:gd name="connsiteX2" fmla="*/ 135541 w 135540"/>
                <a:gd name="connsiteY2" fmla="*/ 11465 h 89956"/>
                <a:gd name="connsiteX3" fmla="*/ 7659 w 135540"/>
                <a:gd name="connsiteY3" fmla="*/ 49283 h 89956"/>
                <a:gd name="connsiteX4" fmla="*/ 0 w 135540"/>
                <a:gd name="connsiteY4" fmla="*/ 67854 h 8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40" h="89956">
                  <a:moveTo>
                    <a:pt x="3334" y="76140"/>
                  </a:moveTo>
                  <a:cubicBezTo>
                    <a:pt x="29855" y="92231"/>
                    <a:pt x="62550" y="94399"/>
                    <a:pt x="90964" y="81950"/>
                  </a:cubicBezTo>
                  <a:cubicBezTo>
                    <a:pt x="116694" y="67408"/>
                    <a:pt x="133430" y="40945"/>
                    <a:pt x="135541" y="11465"/>
                  </a:cubicBezTo>
                  <a:cubicBezTo>
                    <a:pt x="89784" y="-13405"/>
                    <a:pt x="32529" y="3526"/>
                    <a:pt x="7659" y="49283"/>
                  </a:cubicBezTo>
                  <a:cubicBezTo>
                    <a:pt x="4452" y="55183"/>
                    <a:pt x="1884" y="61408"/>
                    <a:pt x="0" y="67854"/>
                  </a:cubicBezTo>
                </a:path>
              </a:pathLst>
            </a:custGeom>
            <a:solidFill>
              <a:srgbClr val="FF725E"/>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3D0125C-617D-4EE6-B142-E793066F745D}"/>
                </a:ext>
              </a:extLst>
            </p:cNvPr>
            <p:cNvSpPr/>
            <p:nvPr/>
          </p:nvSpPr>
          <p:spPr>
            <a:xfrm>
              <a:off x="10436923" y="5567540"/>
              <a:ext cx="124110" cy="99408"/>
            </a:xfrm>
            <a:custGeom>
              <a:avLst/>
              <a:gdLst>
                <a:gd name="connsiteX0" fmla="*/ 0 w 124110"/>
                <a:gd name="connsiteY0" fmla="*/ 10382 h 99408"/>
                <a:gd name="connsiteX1" fmla="*/ 40672 w 124110"/>
                <a:gd name="connsiteY1" fmla="*/ 88201 h 99408"/>
                <a:gd name="connsiteX2" fmla="*/ 124111 w 124110"/>
                <a:gd name="connsiteY2" fmla="*/ 89630 h 99408"/>
                <a:gd name="connsiteX3" fmla="*/ 25073 w 124110"/>
                <a:gd name="connsiteY3" fmla="*/ 123 h 99408"/>
                <a:gd name="connsiteX4" fmla="*/ 5334 w 124110"/>
                <a:gd name="connsiteY4" fmla="*/ 3238 h 9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99408">
                  <a:moveTo>
                    <a:pt x="0" y="10382"/>
                  </a:moveTo>
                  <a:cubicBezTo>
                    <a:pt x="79" y="41396"/>
                    <a:pt x="15254" y="70430"/>
                    <a:pt x="40672" y="88201"/>
                  </a:cubicBezTo>
                  <a:cubicBezTo>
                    <a:pt x="66490" y="102620"/>
                    <a:pt x="97813" y="103157"/>
                    <a:pt x="124111" y="89630"/>
                  </a:cubicBezTo>
                  <a:cubicBezTo>
                    <a:pt x="121479" y="37565"/>
                    <a:pt x="77139" y="-2509"/>
                    <a:pt x="25073" y="123"/>
                  </a:cubicBezTo>
                  <a:cubicBezTo>
                    <a:pt x="18402" y="460"/>
                    <a:pt x="11785" y="1504"/>
                    <a:pt x="5334" y="3238"/>
                  </a:cubicBezTo>
                </a:path>
              </a:pathLst>
            </a:custGeom>
            <a:solidFill>
              <a:srgbClr val="FF725E"/>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5385520-54EA-48B0-9E4E-DE69423CA1CB}"/>
                </a:ext>
              </a:extLst>
            </p:cNvPr>
            <p:cNvSpPr/>
            <p:nvPr/>
          </p:nvSpPr>
          <p:spPr>
            <a:xfrm>
              <a:off x="10594085" y="5474237"/>
              <a:ext cx="129022" cy="93938"/>
            </a:xfrm>
            <a:custGeom>
              <a:avLst/>
              <a:gdLst>
                <a:gd name="connsiteX0" fmla="*/ 4382 w 129022"/>
                <a:gd name="connsiteY0" fmla="*/ 85016 h 93938"/>
                <a:gd name="connsiteX1" fmla="*/ 92202 w 129022"/>
                <a:gd name="connsiteY1" fmla="*/ 81396 h 93938"/>
                <a:gd name="connsiteX2" fmla="*/ 128969 w 129022"/>
                <a:gd name="connsiteY2" fmla="*/ 6530 h 93938"/>
                <a:gd name="connsiteX3" fmla="*/ 47625 w 129022"/>
                <a:gd name="connsiteY3" fmla="*/ 11102 h 93938"/>
                <a:gd name="connsiteX4" fmla="*/ 0 w 129022"/>
                <a:gd name="connsiteY4" fmla="*/ 77110 h 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2" h="93938">
                  <a:moveTo>
                    <a:pt x="4382" y="85016"/>
                  </a:moveTo>
                  <a:cubicBezTo>
                    <a:pt x="32518" y="98082"/>
                    <a:pt x="65236" y="96734"/>
                    <a:pt x="92202" y="81396"/>
                  </a:cubicBezTo>
                  <a:cubicBezTo>
                    <a:pt x="116202" y="64156"/>
                    <a:pt x="129998" y="36062"/>
                    <a:pt x="128969" y="6530"/>
                  </a:cubicBezTo>
                  <a:cubicBezTo>
                    <a:pt x="102434" y="-3559"/>
                    <a:pt x="72862" y="-1897"/>
                    <a:pt x="47625" y="11102"/>
                  </a:cubicBezTo>
                  <a:cubicBezTo>
                    <a:pt x="23001" y="25237"/>
                    <a:pt x="5650" y="49285"/>
                    <a:pt x="0" y="77110"/>
                  </a:cubicBezTo>
                </a:path>
              </a:pathLst>
            </a:custGeom>
            <a:solidFill>
              <a:srgbClr val="FF725E"/>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CAAB59-3C99-40E1-AB20-C7A2CF421E78}"/>
                </a:ext>
              </a:extLst>
            </p:cNvPr>
            <p:cNvSpPr/>
            <p:nvPr/>
          </p:nvSpPr>
          <p:spPr>
            <a:xfrm>
              <a:off x="10172483" y="5291315"/>
              <a:ext cx="83438" cy="146208"/>
            </a:xfrm>
            <a:custGeom>
              <a:avLst/>
              <a:gdLst>
                <a:gd name="connsiteX0" fmla="*/ 35554 w 83438"/>
                <a:gd name="connsiteY0" fmla="*/ 146209 h 146208"/>
                <a:gd name="connsiteX1" fmla="*/ 788 w 83438"/>
                <a:gd name="connsiteY1" fmla="*/ 63532 h 146208"/>
                <a:gd name="connsiteX2" fmla="*/ 54890 w 83438"/>
                <a:gd name="connsiteY2" fmla="*/ 0 h 146208"/>
                <a:gd name="connsiteX3" fmla="*/ 56791 w 83438"/>
                <a:gd name="connsiteY3" fmla="*/ 133208 h 146208"/>
                <a:gd name="connsiteX4" fmla="*/ 41079 w 83438"/>
                <a:gd name="connsiteY4" fmla="*/ 146209 h 14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8" h="146208">
                  <a:moveTo>
                    <a:pt x="35554" y="146209"/>
                  </a:moveTo>
                  <a:cubicBezTo>
                    <a:pt x="12027" y="125825"/>
                    <a:pt x="-3784" y="90202"/>
                    <a:pt x="788" y="63532"/>
                  </a:cubicBezTo>
                  <a:cubicBezTo>
                    <a:pt x="7062" y="34639"/>
                    <a:pt x="27366" y="10796"/>
                    <a:pt x="54890" y="0"/>
                  </a:cubicBezTo>
                  <a:cubicBezTo>
                    <a:pt x="92200" y="36259"/>
                    <a:pt x="93051" y="95899"/>
                    <a:pt x="56791" y="133208"/>
                  </a:cubicBezTo>
                  <a:cubicBezTo>
                    <a:pt x="52040" y="138098"/>
                    <a:pt x="46771" y="142457"/>
                    <a:pt x="41079" y="146209"/>
                  </a:cubicBezTo>
                </a:path>
              </a:pathLst>
            </a:custGeom>
            <a:solidFill>
              <a:srgbClr val="FF725E"/>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88D0462-624F-43C4-8851-136E4BD97B5A}"/>
                </a:ext>
              </a:extLst>
            </p:cNvPr>
            <p:cNvSpPr/>
            <p:nvPr/>
          </p:nvSpPr>
          <p:spPr>
            <a:xfrm>
              <a:off x="9577101" y="5199918"/>
              <a:ext cx="469013" cy="545929"/>
            </a:xfrm>
            <a:custGeom>
              <a:avLst/>
              <a:gdLst>
                <a:gd name="connsiteX0" fmla="*/ 0 w 469013"/>
                <a:gd name="connsiteY0" fmla="*/ 121877 h 545929"/>
                <a:gd name="connsiteX1" fmla="*/ 953 w 469013"/>
                <a:gd name="connsiteY1" fmla="*/ 119781 h 545929"/>
                <a:gd name="connsiteX2" fmla="*/ 4191 w 469013"/>
                <a:gd name="connsiteY2" fmla="*/ 113685 h 545929"/>
                <a:gd name="connsiteX3" fmla="*/ 18479 w 469013"/>
                <a:gd name="connsiteY3" fmla="*/ 91492 h 545929"/>
                <a:gd name="connsiteX4" fmla="*/ 88773 w 469013"/>
                <a:gd name="connsiteY4" fmla="*/ 24817 h 545929"/>
                <a:gd name="connsiteX5" fmla="*/ 151829 w 469013"/>
                <a:gd name="connsiteY5" fmla="*/ 1576 h 545929"/>
                <a:gd name="connsiteX6" fmla="*/ 228029 w 469013"/>
                <a:gd name="connsiteY6" fmla="*/ 9672 h 545929"/>
                <a:gd name="connsiteX7" fmla="*/ 293561 w 469013"/>
                <a:gd name="connsiteY7" fmla="*/ 63298 h 545929"/>
                <a:gd name="connsiteX8" fmla="*/ 322136 w 469013"/>
                <a:gd name="connsiteY8" fmla="*/ 150071 h 545929"/>
                <a:gd name="connsiteX9" fmla="*/ 340424 w 469013"/>
                <a:gd name="connsiteY9" fmla="*/ 191409 h 545929"/>
                <a:gd name="connsiteX10" fmla="*/ 371570 w 469013"/>
                <a:gd name="connsiteY10" fmla="*/ 222080 h 545929"/>
                <a:gd name="connsiteX11" fmla="*/ 406622 w 469013"/>
                <a:gd name="connsiteY11" fmla="*/ 247607 h 545929"/>
                <a:gd name="connsiteX12" fmla="*/ 435197 w 469013"/>
                <a:gd name="connsiteY12" fmla="*/ 278468 h 545929"/>
                <a:gd name="connsiteX13" fmla="*/ 464439 w 469013"/>
                <a:gd name="connsiteY13" fmla="*/ 349905 h 545929"/>
                <a:gd name="connsiteX14" fmla="*/ 468344 w 469013"/>
                <a:gd name="connsiteY14" fmla="*/ 416580 h 545929"/>
                <a:gd name="connsiteX15" fmla="*/ 451104 w 469013"/>
                <a:gd name="connsiteY15" fmla="*/ 511830 h 545929"/>
                <a:gd name="connsiteX16" fmla="*/ 444055 w 469013"/>
                <a:gd name="connsiteY16" fmla="*/ 537262 h 545929"/>
                <a:gd name="connsiteX17" fmla="*/ 441198 w 469013"/>
                <a:gd name="connsiteY17" fmla="*/ 545930 h 545929"/>
                <a:gd name="connsiteX18" fmla="*/ 443103 w 469013"/>
                <a:gd name="connsiteY18" fmla="*/ 536976 h 545929"/>
                <a:gd name="connsiteX19" fmla="*/ 449104 w 469013"/>
                <a:gd name="connsiteY19" fmla="*/ 511354 h 545929"/>
                <a:gd name="connsiteX20" fmla="*/ 464534 w 469013"/>
                <a:gd name="connsiteY20" fmla="*/ 416104 h 545929"/>
                <a:gd name="connsiteX21" fmla="*/ 460057 w 469013"/>
                <a:gd name="connsiteY21" fmla="*/ 350191 h 545929"/>
                <a:gd name="connsiteX22" fmla="*/ 431482 w 469013"/>
                <a:gd name="connsiteY22" fmla="*/ 280753 h 545929"/>
                <a:gd name="connsiteX23" fmla="*/ 403860 w 469013"/>
                <a:gd name="connsiteY23" fmla="*/ 250940 h 545929"/>
                <a:gd name="connsiteX24" fmla="*/ 368808 w 469013"/>
                <a:gd name="connsiteY24" fmla="*/ 225699 h 545929"/>
                <a:gd name="connsiteX25" fmla="*/ 336423 w 469013"/>
                <a:gd name="connsiteY25" fmla="*/ 193790 h 545929"/>
                <a:gd name="connsiteX26" fmla="*/ 317373 w 469013"/>
                <a:gd name="connsiteY26" fmla="*/ 151023 h 545929"/>
                <a:gd name="connsiteX27" fmla="*/ 288798 w 469013"/>
                <a:gd name="connsiteY27" fmla="*/ 65298 h 545929"/>
                <a:gd name="connsiteX28" fmla="*/ 226124 w 469013"/>
                <a:gd name="connsiteY28" fmla="*/ 13578 h 545929"/>
                <a:gd name="connsiteX29" fmla="*/ 151829 w 469013"/>
                <a:gd name="connsiteY29" fmla="*/ 5291 h 545929"/>
                <a:gd name="connsiteX30" fmla="*/ 90012 w 469013"/>
                <a:gd name="connsiteY30" fmla="*/ 27389 h 545929"/>
                <a:gd name="connsiteX31" fmla="*/ 19431 w 469013"/>
                <a:gd name="connsiteY31" fmla="*/ 91778 h 545929"/>
                <a:gd name="connsiteX32" fmla="*/ 4477 w 469013"/>
                <a:gd name="connsiteY32" fmla="*/ 113304 h 545929"/>
                <a:gd name="connsiteX33" fmla="*/ 0 w 469013"/>
                <a:gd name="connsiteY33" fmla="*/ 121877 h 54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9013" h="545929">
                  <a:moveTo>
                    <a:pt x="0" y="121877"/>
                  </a:moveTo>
                  <a:cubicBezTo>
                    <a:pt x="232" y="121142"/>
                    <a:pt x="551" y="120439"/>
                    <a:pt x="953" y="119781"/>
                  </a:cubicBezTo>
                  <a:cubicBezTo>
                    <a:pt x="1810" y="118162"/>
                    <a:pt x="2953" y="116162"/>
                    <a:pt x="4191" y="113685"/>
                  </a:cubicBezTo>
                  <a:cubicBezTo>
                    <a:pt x="7144" y="108447"/>
                    <a:pt x="11811" y="100922"/>
                    <a:pt x="18479" y="91492"/>
                  </a:cubicBezTo>
                  <a:cubicBezTo>
                    <a:pt x="37093" y="64685"/>
                    <a:pt x="61020" y="41990"/>
                    <a:pt x="88773" y="24817"/>
                  </a:cubicBezTo>
                  <a:cubicBezTo>
                    <a:pt x="108065" y="13011"/>
                    <a:pt x="129490" y="5114"/>
                    <a:pt x="151829" y="1576"/>
                  </a:cubicBezTo>
                  <a:cubicBezTo>
                    <a:pt x="177507" y="-2102"/>
                    <a:pt x="203697" y="681"/>
                    <a:pt x="228029" y="9672"/>
                  </a:cubicBezTo>
                  <a:cubicBezTo>
                    <a:pt x="255496" y="19291"/>
                    <a:pt x="278697" y="38277"/>
                    <a:pt x="293561" y="63298"/>
                  </a:cubicBezTo>
                  <a:cubicBezTo>
                    <a:pt x="308610" y="89682"/>
                    <a:pt x="313468" y="120448"/>
                    <a:pt x="322136" y="150071"/>
                  </a:cubicBezTo>
                  <a:cubicBezTo>
                    <a:pt x="326205" y="164660"/>
                    <a:pt x="332365" y="178584"/>
                    <a:pt x="340424" y="191409"/>
                  </a:cubicBezTo>
                  <a:cubicBezTo>
                    <a:pt x="348956" y="203355"/>
                    <a:pt x="359494" y="213732"/>
                    <a:pt x="371570" y="222080"/>
                  </a:cubicBezTo>
                  <a:cubicBezTo>
                    <a:pt x="383286" y="230748"/>
                    <a:pt x="395573" y="238558"/>
                    <a:pt x="406622" y="247607"/>
                  </a:cubicBezTo>
                  <a:cubicBezTo>
                    <a:pt x="417544" y="256506"/>
                    <a:pt x="427163" y="266895"/>
                    <a:pt x="435197" y="278468"/>
                  </a:cubicBezTo>
                  <a:cubicBezTo>
                    <a:pt x="449682" y="300054"/>
                    <a:pt x="459630" y="324358"/>
                    <a:pt x="464439" y="349905"/>
                  </a:cubicBezTo>
                  <a:cubicBezTo>
                    <a:pt x="468648" y="371864"/>
                    <a:pt x="469961" y="394280"/>
                    <a:pt x="468344" y="416580"/>
                  </a:cubicBezTo>
                  <a:cubicBezTo>
                    <a:pt x="465615" y="448803"/>
                    <a:pt x="459842" y="480695"/>
                    <a:pt x="451104" y="511830"/>
                  </a:cubicBezTo>
                  <a:cubicBezTo>
                    <a:pt x="448246" y="522879"/>
                    <a:pt x="445770" y="531452"/>
                    <a:pt x="444055" y="537262"/>
                  </a:cubicBezTo>
                  <a:cubicBezTo>
                    <a:pt x="443394" y="540239"/>
                    <a:pt x="442437" y="543143"/>
                    <a:pt x="441198" y="545930"/>
                  </a:cubicBezTo>
                  <a:cubicBezTo>
                    <a:pt x="441651" y="542909"/>
                    <a:pt x="442287" y="539919"/>
                    <a:pt x="443103" y="536976"/>
                  </a:cubicBezTo>
                  <a:cubicBezTo>
                    <a:pt x="444532" y="530690"/>
                    <a:pt x="446627" y="522117"/>
                    <a:pt x="449104" y="511354"/>
                  </a:cubicBezTo>
                  <a:cubicBezTo>
                    <a:pt x="457056" y="480123"/>
                    <a:pt x="462219" y="448248"/>
                    <a:pt x="464534" y="416104"/>
                  </a:cubicBezTo>
                  <a:cubicBezTo>
                    <a:pt x="465934" y="394032"/>
                    <a:pt x="464429" y="371871"/>
                    <a:pt x="460057" y="350191"/>
                  </a:cubicBezTo>
                  <a:cubicBezTo>
                    <a:pt x="455385" y="325333"/>
                    <a:pt x="445659" y="301700"/>
                    <a:pt x="431482" y="280753"/>
                  </a:cubicBezTo>
                  <a:cubicBezTo>
                    <a:pt x="423714" y="269574"/>
                    <a:pt x="414416" y="259538"/>
                    <a:pt x="403860" y="250940"/>
                  </a:cubicBezTo>
                  <a:cubicBezTo>
                    <a:pt x="393002" y="242178"/>
                    <a:pt x="380810" y="234462"/>
                    <a:pt x="368808" y="225699"/>
                  </a:cubicBezTo>
                  <a:cubicBezTo>
                    <a:pt x="356205" y="217069"/>
                    <a:pt x="345239" y="206264"/>
                    <a:pt x="336423" y="193790"/>
                  </a:cubicBezTo>
                  <a:cubicBezTo>
                    <a:pt x="328027" y="180537"/>
                    <a:pt x="321609" y="166130"/>
                    <a:pt x="317373" y="151023"/>
                  </a:cubicBezTo>
                  <a:cubicBezTo>
                    <a:pt x="308515" y="121020"/>
                    <a:pt x="303657" y="90540"/>
                    <a:pt x="288798" y="65298"/>
                  </a:cubicBezTo>
                  <a:cubicBezTo>
                    <a:pt x="274575" y="41279"/>
                    <a:pt x="252406" y="22984"/>
                    <a:pt x="226124" y="13578"/>
                  </a:cubicBezTo>
                  <a:cubicBezTo>
                    <a:pt x="202431" y="4690"/>
                    <a:pt x="176898" y="1842"/>
                    <a:pt x="151829" y="5291"/>
                  </a:cubicBezTo>
                  <a:cubicBezTo>
                    <a:pt x="129984" y="8574"/>
                    <a:pt x="108987" y="16079"/>
                    <a:pt x="90012" y="27389"/>
                  </a:cubicBezTo>
                  <a:cubicBezTo>
                    <a:pt x="62496" y="44024"/>
                    <a:pt x="38516" y="65901"/>
                    <a:pt x="19431" y="91778"/>
                  </a:cubicBezTo>
                  <a:cubicBezTo>
                    <a:pt x="12668" y="101303"/>
                    <a:pt x="7715" y="108256"/>
                    <a:pt x="4477" y="113304"/>
                  </a:cubicBezTo>
                  <a:cubicBezTo>
                    <a:pt x="3250" y="116293"/>
                    <a:pt x="1752" y="119162"/>
                    <a:pt x="0" y="121877"/>
                  </a:cubicBezTo>
                  <a:close/>
                </a:path>
              </a:pathLst>
            </a:custGeom>
            <a:solidFill>
              <a:srgbClr val="FF725E"/>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76B466D-453E-4A84-923F-1016C0AAA4D6}"/>
                </a:ext>
              </a:extLst>
            </p:cNvPr>
            <p:cNvSpPr/>
            <p:nvPr/>
          </p:nvSpPr>
          <p:spPr>
            <a:xfrm>
              <a:off x="9865410" y="5426140"/>
              <a:ext cx="107285" cy="149271"/>
            </a:xfrm>
            <a:custGeom>
              <a:avLst/>
              <a:gdLst>
                <a:gd name="connsiteX0" fmla="*/ 97739 w 107285"/>
                <a:gd name="connsiteY0" fmla="*/ 3954 h 149271"/>
                <a:gd name="connsiteX1" fmla="*/ 74784 w 107285"/>
                <a:gd name="connsiteY1" fmla="*/ 3954 h 149271"/>
                <a:gd name="connsiteX2" fmla="*/ 45257 w 107285"/>
                <a:gd name="connsiteY2" fmla="*/ 18718 h 149271"/>
                <a:gd name="connsiteX3" fmla="*/ 4966 w 107285"/>
                <a:gd name="connsiteY3" fmla="*/ 149115 h 149271"/>
                <a:gd name="connsiteX4" fmla="*/ 107132 w 107285"/>
                <a:gd name="connsiteY4" fmla="*/ 57850 h 149271"/>
                <a:gd name="connsiteX5" fmla="*/ 94024 w 107285"/>
                <a:gd name="connsiteY5" fmla="*/ 3478 h 1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5" h="149271">
                  <a:moveTo>
                    <a:pt x="97739" y="3954"/>
                  </a:moveTo>
                  <a:cubicBezTo>
                    <a:pt x="89643" y="-3666"/>
                    <a:pt x="85738" y="1668"/>
                    <a:pt x="74784" y="3954"/>
                  </a:cubicBezTo>
                  <a:cubicBezTo>
                    <a:pt x="63873" y="6361"/>
                    <a:pt x="53728" y="11433"/>
                    <a:pt x="45257" y="18718"/>
                  </a:cubicBezTo>
                  <a:cubicBezTo>
                    <a:pt x="6923" y="50191"/>
                    <a:pt x="-8932" y="101503"/>
                    <a:pt x="4966" y="149115"/>
                  </a:cubicBezTo>
                  <a:cubicBezTo>
                    <a:pt x="58380" y="152125"/>
                    <a:pt x="104122" y="111264"/>
                    <a:pt x="107132" y="57850"/>
                  </a:cubicBezTo>
                  <a:cubicBezTo>
                    <a:pt x="108204" y="38831"/>
                    <a:pt x="103644" y="19919"/>
                    <a:pt x="94024" y="3478"/>
                  </a:cubicBezTo>
                </a:path>
              </a:pathLst>
            </a:custGeom>
            <a:solidFill>
              <a:srgbClr val="FF725E"/>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971E49-E203-4CB7-B44A-2001BE219113}"/>
                </a:ext>
              </a:extLst>
            </p:cNvPr>
            <p:cNvSpPr/>
            <p:nvPr/>
          </p:nvSpPr>
          <p:spPr>
            <a:xfrm>
              <a:off x="9483090" y="5266161"/>
              <a:ext cx="146113" cy="114466"/>
            </a:xfrm>
            <a:custGeom>
              <a:avLst/>
              <a:gdLst>
                <a:gd name="connsiteX0" fmla="*/ 146113 w 146113"/>
                <a:gd name="connsiteY0" fmla="*/ 11914 h 114466"/>
                <a:gd name="connsiteX1" fmla="*/ 125444 w 146113"/>
                <a:gd name="connsiteY1" fmla="*/ 1723 h 114466"/>
                <a:gd name="connsiteX2" fmla="*/ 92488 w 146113"/>
                <a:gd name="connsiteY2" fmla="*/ 2294 h 114466"/>
                <a:gd name="connsiteX3" fmla="*/ 0 w 146113"/>
                <a:gd name="connsiteY3" fmla="*/ 102783 h 114466"/>
                <a:gd name="connsiteX4" fmla="*/ 131529 w 146113"/>
                <a:gd name="connsiteY4" fmla="*/ 63521 h 114466"/>
                <a:gd name="connsiteX5" fmla="*/ 142875 w 146113"/>
                <a:gd name="connsiteY5" fmla="*/ 9533 h 11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13" h="114466">
                  <a:moveTo>
                    <a:pt x="146113" y="11914"/>
                  </a:moveTo>
                  <a:cubicBezTo>
                    <a:pt x="142018" y="1627"/>
                    <a:pt x="136588" y="4675"/>
                    <a:pt x="125444" y="1723"/>
                  </a:cubicBezTo>
                  <a:cubicBezTo>
                    <a:pt x="114574" y="-754"/>
                    <a:pt x="103266" y="-558"/>
                    <a:pt x="92488" y="2294"/>
                  </a:cubicBezTo>
                  <a:cubicBezTo>
                    <a:pt x="44397" y="14381"/>
                    <a:pt x="8065" y="53856"/>
                    <a:pt x="0" y="102783"/>
                  </a:cubicBezTo>
                  <a:cubicBezTo>
                    <a:pt x="47162" y="128262"/>
                    <a:pt x="106050" y="110684"/>
                    <a:pt x="131529" y="63521"/>
                  </a:cubicBezTo>
                  <a:cubicBezTo>
                    <a:pt x="140453" y="47002"/>
                    <a:pt x="144395" y="28248"/>
                    <a:pt x="142875" y="9533"/>
                  </a:cubicBezTo>
                </a:path>
              </a:pathLst>
            </a:custGeom>
            <a:solidFill>
              <a:srgbClr val="FF725E"/>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E70805-0339-4A41-9697-9254B1B8C0A1}"/>
                </a:ext>
              </a:extLst>
            </p:cNvPr>
            <p:cNvSpPr/>
            <p:nvPr/>
          </p:nvSpPr>
          <p:spPr>
            <a:xfrm>
              <a:off x="9860660" y="5597028"/>
              <a:ext cx="183165" cy="83287"/>
            </a:xfrm>
            <a:custGeom>
              <a:avLst/>
              <a:gdLst>
                <a:gd name="connsiteX0" fmla="*/ 175927 w 183165"/>
                <a:gd name="connsiteY0" fmla="*/ 38711 h 83287"/>
                <a:gd name="connsiteX1" fmla="*/ 18203 w 183165"/>
                <a:gd name="connsiteY1" fmla="*/ 27216 h 83287"/>
                <a:gd name="connsiteX2" fmla="*/ 0 w 183165"/>
                <a:gd name="connsiteY2" fmla="*/ 47283 h 83287"/>
                <a:gd name="connsiteX3" fmla="*/ 91249 w 183165"/>
                <a:gd name="connsiteY3" fmla="*/ 83288 h 83287"/>
                <a:gd name="connsiteX4" fmla="*/ 183166 w 183165"/>
                <a:gd name="connsiteY4" fmla="*/ 46140 h 8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5" h="83287">
                  <a:moveTo>
                    <a:pt x="175927" y="38711"/>
                  </a:moveTo>
                  <a:cubicBezTo>
                    <a:pt x="135547" y="-8018"/>
                    <a:pt x="64931" y="-13164"/>
                    <a:pt x="18203" y="27216"/>
                  </a:cubicBezTo>
                  <a:cubicBezTo>
                    <a:pt x="11344" y="33142"/>
                    <a:pt x="5232" y="39881"/>
                    <a:pt x="0" y="47283"/>
                  </a:cubicBezTo>
                  <a:cubicBezTo>
                    <a:pt x="25000" y="70023"/>
                    <a:pt x="57457" y="82830"/>
                    <a:pt x="91249" y="83288"/>
                  </a:cubicBezTo>
                  <a:cubicBezTo>
                    <a:pt x="125363" y="82383"/>
                    <a:pt x="158002" y="69192"/>
                    <a:pt x="183166" y="46140"/>
                  </a:cubicBezTo>
                </a:path>
              </a:pathLst>
            </a:custGeom>
            <a:solidFill>
              <a:srgbClr val="FF725E"/>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DDB9E86-5226-49A2-BEC9-247858ABCE12}"/>
                </a:ext>
              </a:extLst>
            </p:cNvPr>
            <p:cNvSpPr/>
            <p:nvPr/>
          </p:nvSpPr>
          <p:spPr>
            <a:xfrm>
              <a:off x="9999276" y="5344222"/>
              <a:ext cx="126396" cy="137916"/>
            </a:xfrm>
            <a:custGeom>
              <a:avLst/>
              <a:gdLst>
                <a:gd name="connsiteX0" fmla="*/ 9975 w 126396"/>
                <a:gd name="connsiteY0" fmla="*/ 137879 h 137916"/>
                <a:gd name="connsiteX1" fmla="*/ 126360 w 126396"/>
                <a:gd name="connsiteY1" fmla="*/ 27262 h 137916"/>
                <a:gd name="connsiteX2" fmla="*/ 124275 w 126396"/>
                <a:gd name="connsiteY2" fmla="*/ 2528 h 137916"/>
                <a:gd name="connsiteX3" fmla="*/ 2506 w 126396"/>
                <a:gd name="connsiteY3" fmla="*/ 79392 h 137916"/>
                <a:gd name="connsiteX4" fmla="*/ 6165 w 126396"/>
                <a:gd name="connsiteY4" fmla="*/ 136736 h 13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137916">
                  <a:moveTo>
                    <a:pt x="9975" y="137879"/>
                  </a:moveTo>
                  <a:cubicBezTo>
                    <a:pt x="72660" y="139472"/>
                    <a:pt x="124768" y="89947"/>
                    <a:pt x="126360" y="27262"/>
                  </a:cubicBezTo>
                  <a:cubicBezTo>
                    <a:pt x="126571" y="18966"/>
                    <a:pt x="125872" y="10672"/>
                    <a:pt x="124275" y="2528"/>
                  </a:cubicBezTo>
                  <a:cubicBezTo>
                    <a:pt x="69424" y="-9872"/>
                    <a:pt x="14906" y="24541"/>
                    <a:pt x="2506" y="79392"/>
                  </a:cubicBezTo>
                  <a:cubicBezTo>
                    <a:pt x="-1805" y="98462"/>
                    <a:pt x="-535" y="118369"/>
                    <a:pt x="6165" y="136736"/>
                  </a:cubicBezTo>
                </a:path>
              </a:pathLst>
            </a:custGeom>
            <a:solidFill>
              <a:srgbClr val="FF725E"/>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91A6CBC-E7CE-473F-BBEC-8E430B3E6DD9}"/>
                </a:ext>
              </a:extLst>
            </p:cNvPr>
            <p:cNvSpPr/>
            <p:nvPr/>
          </p:nvSpPr>
          <p:spPr>
            <a:xfrm>
              <a:off x="9888560" y="5196133"/>
              <a:ext cx="156218" cy="113050"/>
            </a:xfrm>
            <a:custGeom>
              <a:avLst/>
              <a:gdLst>
                <a:gd name="connsiteX0" fmla="*/ 3152 w 156218"/>
                <a:gd name="connsiteY0" fmla="*/ 105469 h 113050"/>
                <a:gd name="connsiteX1" fmla="*/ 149853 w 156218"/>
                <a:gd name="connsiteY1" fmla="*/ 40195 h 113050"/>
                <a:gd name="connsiteX2" fmla="*/ 156219 w 156218"/>
                <a:gd name="connsiteY2" fmla="*/ 15839 h 113050"/>
                <a:gd name="connsiteX3" fmla="*/ 15826 w 156218"/>
                <a:gd name="connsiteY3" fmla="*/ 47248 h 113050"/>
                <a:gd name="connsiteX4" fmla="*/ 9 w 156218"/>
                <a:gd name="connsiteY4" fmla="*/ 103088 h 11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8" h="113050">
                  <a:moveTo>
                    <a:pt x="3152" y="105469"/>
                  </a:moveTo>
                  <a:cubicBezTo>
                    <a:pt x="61687" y="127954"/>
                    <a:pt x="127367" y="98730"/>
                    <a:pt x="149853" y="40195"/>
                  </a:cubicBezTo>
                  <a:cubicBezTo>
                    <a:pt x="152871" y="32337"/>
                    <a:pt x="155006" y="24168"/>
                    <a:pt x="156219" y="15839"/>
                  </a:cubicBezTo>
                  <a:cubicBezTo>
                    <a:pt x="108777" y="-14256"/>
                    <a:pt x="45921" y="-194"/>
                    <a:pt x="15826" y="47248"/>
                  </a:cubicBezTo>
                  <a:cubicBezTo>
                    <a:pt x="5243" y="63930"/>
                    <a:pt x="-253" y="83333"/>
                    <a:pt x="9" y="103088"/>
                  </a:cubicBezTo>
                </a:path>
              </a:pathLst>
            </a:custGeom>
            <a:solidFill>
              <a:srgbClr val="FF725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720ABBC-328B-44FF-8762-2B9FB377BF77}"/>
                </a:ext>
              </a:extLst>
            </p:cNvPr>
            <p:cNvSpPr/>
            <p:nvPr/>
          </p:nvSpPr>
          <p:spPr>
            <a:xfrm>
              <a:off x="9699212" y="5235173"/>
              <a:ext cx="156312" cy="113014"/>
            </a:xfrm>
            <a:custGeom>
              <a:avLst/>
              <a:gdLst>
                <a:gd name="connsiteX0" fmla="*/ 153067 w 156312"/>
                <a:gd name="connsiteY0" fmla="*/ 7659 h 113014"/>
                <a:gd name="connsiteX1" fmla="*/ 6468 w 156312"/>
                <a:gd name="connsiteY1" fmla="*/ 72498 h 113014"/>
                <a:gd name="connsiteX2" fmla="*/ 0 w 156312"/>
                <a:gd name="connsiteY2" fmla="*/ 97194 h 113014"/>
                <a:gd name="connsiteX3" fmla="*/ 140505 w 156312"/>
                <a:gd name="connsiteY3" fmla="*/ 65670 h 113014"/>
                <a:gd name="connsiteX4" fmla="*/ 156305 w 156312"/>
                <a:gd name="connsiteY4" fmla="*/ 9945 h 11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2" h="113014">
                  <a:moveTo>
                    <a:pt x="153067" y="7659"/>
                  </a:moveTo>
                  <a:cubicBezTo>
                    <a:pt x="94680" y="-14918"/>
                    <a:pt x="29045" y="14111"/>
                    <a:pt x="6468" y="72498"/>
                  </a:cubicBezTo>
                  <a:cubicBezTo>
                    <a:pt x="3389" y="80460"/>
                    <a:pt x="1219" y="88745"/>
                    <a:pt x="0" y="97194"/>
                  </a:cubicBezTo>
                  <a:cubicBezTo>
                    <a:pt x="47505" y="127289"/>
                    <a:pt x="110411" y="113175"/>
                    <a:pt x="140505" y="65670"/>
                  </a:cubicBezTo>
                  <a:cubicBezTo>
                    <a:pt x="151056" y="49016"/>
                    <a:pt x="156544" y="29658"/>
                    <a:pt x="156305" y="9945"/>
                  </a:cubicBezTo>
                </a:path>
              </a:pathLst>
            </a:custGeom>
            <a:solidFill>
              <a:srgbClr val="FF725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EC2E16-B904-406D-97C9-2C81AF42E592}"/>
                </a:ext>
              </a:extLst>
            </p:cNvPr>
            <p:cNvSpPr/>
            <p:nvPr/>
          </p:nvSpPr>
          <p:spPr>
            <a:xfrm>
              <a:off x="9776860" y="5044046"/>
              <a:ext cx="105666" cy="167068"/>
            </a:xfrm>
            <a:custGeom>
              <a:avLst/>
              <a:gdLst>
                <a:gd name="connsiteX0" fmla="*/ 28460 w 105666"/>
                <a:gd name="connsiteY0" fmla="*/ 166783 h 167068"/>
                <a:gd name="connsiteX1" fmla="*/ 99709 w 105666"/>
                <a:gd name="connsiteY1" fmla="*/ 23190 h 167068"/>
                <a:gd name="connsiteX2" fmla="*/ 88848 w 105666"/>
                <a:gd name="connsiteY2" fmla="*/ 0 h 167068"/>
                <a:gd name="connsiteX3" fmla="*/ 843 w 105666"/>
                <a:gd name="connsiteY3" fmla="*/ 113976 h 167068"/>
                <a:gd name="connsiteX4" fmla="*/ 24364 w 105666"/>
                <a:gd name="connsiteY4" fmla="*/ 167069 h 1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6" h="167068">
                  <a:moveTo>
                    <a:pt x="28460" y="166783"/>
                  </a:moveTo>
                  <a:cubicBezTo>
                    <a:pt x="87787" y="146806"/>
                    <a:pt x="119686" y="82517"/>
                    <a:pt x="99709" y="23190"/>
                  </a:cubicBezTo>
                  <a:cubicBezTo>
                    <a:pt x="96977" y="15075"/>
                    <a:pt x="93333" y="7295"/>
                    <a:pt x="88848" y="0"/>
                  </a:cubicBezTo>
                  <a:cubicBezTo>
                    <a:pt x="33073" y="7172"/>
                    <a:pt x="-6329" y="58200"/>
                    <a:pt x="843" y="113976"/>
                  </a:cubicBezTo>
                  <a:cubicBezTo>
                    <a:pt x="3363" y="133582"/>
                    <a:pt x="11536" y="152029"/>
                    <a:pt x="24364" y="167069"/>
                  </a:cubicBezTo>
                </a:path>
              </a:pathLst>
            </a:custGeom>
            <a:solidFill>
              <a:srgbClr val="FF725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475A5A7-57AE-4157-8593-96D53F4DFC17}"/>
                </a:ext>
              </a:extLst>
            </p:cNvPr>
            <p:cNvSpPr/>
            <p:nvPr/>
          </p:nvSpPr>
          <p:spPr>
            <a:xfrm>
              <a:off x="9577593" y="5065382"/>
              <a:ext cx="114254" cy="154456"/>
            </a:xfrm>
            <a:custGeom>
              <a:avLst/>
              <a:gdLst>
                <a:gd name="connsiteX0" fmla="*/ 107426 w 114254"/>
                <a:gd name="connsiteY0" fmla="*/ 151257 h 154456"/>
                <a:gd name="connsiteX1" fmla="*/ 39458 w 114254"/>
                <a:gd name="connsiteY1" fmla="*/ 5934 h 154456"/>
                <a:gd name="connsiteX2" fmla="*/ 14748 w 114254"/>
                <a:gd name="connsiteY2" fmla="*/ 0 h 154456"/>
                <a:gd name="connsiteX3" fmla="*/ 49012 w 114254"/>
                <a:gd name="connsiteY3" fmla="*/ 139724 h 154456"/>
                <a:gd name="connsiteX4" fmla="*/ 105141 w 114254"/>
                <a:gd name="connsiteY4" fmla="*/ 154400 h 15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54" h="154456">
                  <a:moveTo>
                    <a:pt x="107426" y="151257"/>
                  </a:moveTo>
                  <a:cubicBezTo>
                    <a:pt x="128787" y="92358"/>
                    <a:pt x="98357" y="27295"/>
                    <a:pt x="39458" y="5934"/>
                  </a:cubicBezTo>
                  <a:cubicBezTo>
                    <a:pt x="31469" y="3037"/>
                    <a:pt x="23181" y="1046"/>
                    <a:pt x="14748" y="0"/>
                  </a:cubicBezTo>
                  <a:cubicBezTo>
                    <a:pt x="-14374" y="48045"/>
                    <a:pt x="967" y="110602"/>
                    <a:pt x="49012" y="139724"/>
                  </a:cubicBezTo>
                  <a:cubicBezTo>
                    <a:pt x="65900" y="149960"/>
                    <a:pt x="85403" y="155060"/>
                    <a:pt x="105141" y="154400"/>
                  </a:cubicBezTo>
                </a:path>
              </a:pathLst>
            </a:custGeom>
            <a:solidFill>
              <a:srgbClr val="FF725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DCA97B7-EF9E-4A81-9005-743B5B7EB556}"/>
                </a:ext>
              </a:extLst>
            </p:cNvPr>
            <p:cNvSpPr/>
            <p:nvPr/>
          </p:nvSpPr>
          <p:spPr>
            <a:xfrm>
              <a:off x="9849231" y="6102464"/>
              <a:ext cx="531494" cy="46577"/>
            </a:xfrm>
            <a:custGeom>
              <a:avLst/>
              <a:gdLst>
                <a:gd name="connsiteX0" fmla="*/ 0 w 531494"/>
                <a:gd name="connsiteY0" fmla="*/ 0 h 46577"/>
                <a:gd name="connsiteX1" fmla="*/ 37624 w 531494"/>
                <a:gd name="connsiteY1" fmla="*/ 46577 h 46577"/>
                <a:gd name="connsiteX2" fmla="*/ 499967 w 531494"/>
                <a:gd name="connsiteY2" fmla="*/ 46577 h 46577"/>
                <a:gd name="connsiteX3" fmla="*/ 531495 w 531494"/>
                <a:gd name="connsiteY3" fmla="*/ 0 h 46577"/>
                <a:gd name="connsiteX4" fmla="*/ 0 w 531494"/>
                <a:gd name="connsiteY4" fmla="*/ 0 h 4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4" h="46577">
                  <a:moveTo>
                    <a:pt x="0" y="0"/>
                  </a:moveTo>
                  <a:lnTo>
                    <a:pt x="37624" y="46577"/>
                  </a:lnTo>
                  <a:lnTo>
                    <a:pt x="499967" y="46577"/>
                  </a:lnTo>
                  <a:lnTo>
                    <a:pt x="531495" y="0"/>
                  </a:lnTo>
                  <a:lnTo>
                    <a:pt x="0" y="0"/>
                  </a:lnTo>
                  <a:close/>
                </a:path>
              </a:pathLst>
            </a:custGeom>
            <a:solidFill>
              <a:srgbClr val="263238"/>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127A477-52F5-49D1-985F-61DA9B485841}"/>
                </a:ext>
              </a:extLst>
            </p:cNvPr>
            <p:cNvSpPr/>
            <p:nvPr/>
          </p:nvSpPr>
          <p:spPr>
            <a:xfrm>
              <a:off x="9863042" y="6099321"/>
              <a:ext cx="507587" cy="5333"/>
            </a:xfrm>
            <a:custGeom>
              <a:avLst/>
              <a:gdLst>
                <a:gd name="connsiteX0" fmla="*/ 507587 w 507587"/>
                <a:gd name="connsiteY0" fmla="*/ 2667 h 5333"/>
                <a:gd name="connsiteX1" fmla="*/ 253746 w 507587"/>
                <a:gd name="connsiteY1" fmla="*/ 5334 h 5333"/>
                <a:gd name="connsiteX2" fmla="*/ 0 w 507587"/>
                <a:gd name="connsiteY2" fmla="*/ 2667 h 5333"/>
                <a:gd name="connsiteX3" fmla="*/ 253746 w 507587"/>
                <a:gd name="connsiteY3" fmla="*/ 0 h 5333"/>
                <a:gd name="connsiteX4" fmla="*/ 507587 w 507587"/>
                <a:gd name="connsiteY4" fmla="*/ 2667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7" h="5333">
                  <a:moveTo>
                    <a:pt x="507587" y="2667"/>
                  </a:moveTo>
                  <a:cubicBezTo>
                    <a:pt x="507587" y="4191"/>
                    <a:pt x="393954" y="5334"/>
                    <a:pt x="253746" y="5334"/>
                  </a:cubicBezTo>
                  <a:cubicBezTo>
                    <a:pt x="113538" y="5334"/>
                    <a:pt x="0" y="4191"/>
                    <a:pt x="0" y="2667"/>
                  </a:cubicBezTo>
                  <a:cubicBezTo>
                    <a:pt x="0" y="1143"/>
                    <a:pt x="113633" y="0"/>
                    <a:pt x="253746" y="0"/>
                  </a:cubicBezTo>
                  <a:cubicBezTo>
                    <a:pt x="393859" y="0"/>
                    <a:pt x="507587" y="1238"/>
                    <a:pt x="507587" y="2667"/>
                  </a:cubicBezTo>
                  <a:close/>
                </a:path>
              </a:pathLst>
            </a:custGeom>
            <a:solidFill>
              <a:srgbClr val="455A64"/>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08227D8-1FC0-4F33-A652-37EA9C544DA1}"/>
                </a:ext>
              </a:extLst>
            </p:cNvPr>
            <p:cNvSpPr/>
            <p:nvPr/>
          </p:nvSpPr>
          <p:spPr>
            <a:xfrm>
              <a:off x="9891413" y="5919701"/>
              <a:ext cx="427210" cy="67303"/>
            </a:xfrm>
            <a:custGeom>
              <a:avLst/>
              <a:gdLst>
                <a:gd name="connsiteX0" fmla="*/ 427210 w 427210"/>
                <a:gd name="connsiteY0" fmla="*/ 6741 h 67303"/>
                <a:gd name="connsiteX1" fmla="*/ 424257 w 427210"/>
                <a:gd name="connsiteY1" fmla="*/ 10551 h 67303"/>
                <a:gd name="connsiteX2" fmla="*/ 414732 w 427210"/>
                <a:gd name="connsiteY2" fmla="*/ 20076 h 67303"/>
                <a:gd name="connsiteX3" fmla="*/ 373394 w 427210"/>
                <a:gd name="connsiteY3" fmla="*/ 48651 h 67303"/>
                <a:gd name="connsiteX4" fmla="*/ 301194 w 427210"/>
                <a:gd name="connsiteY4" fmla="*/ 67130 h 67303"/>
                <a:gd name="connsiteX5" fmla="*/ 257094 w 427210"/>
                <a:gd name="connsiteY5" fmla="*/ 63415 h 67303"/>
                <a:gd name="connsiteX6" fmla="*/ 212040 w 427210"/>
                <a:gd name="connsiteY6" fmla="*/ 48556 h 67303"/>
                <a:gd name="connsiteX7" fmla="*/ 128697 w 427210"/>
                <a:gd name="connsiteY7" fmla="*/ 13028 h 67303"/>
                <a:gd name="connsiteX8" fmla="*/ 56783 w 427210"/>
                <a:gd name="connsiteY8" fmla="*/ 6074 h 67303"/>
                <a:gd name="connsiteX9" fmla="*/ 12682 w 427210"/>
                <a:gd name="connsiteY9" fmla="*/ 26553 h 67303"/>
                <a:gd name="connsiteX10" fmla="*/ 109 w 427210"/>
                <a:gd name="connsiteY10" fmla="*/ 39602 h 67303"/>
                <a:gd name="connsiteX11" fmla="*/ 2395 w 427210"/>
                <a:gd name="connsiteY11" fmla="*/ 35507 h 67303"/>
                <a:gd name="connsiteX12" fmla="*/ 11253 w 427210"/>
                <a:gd name="connsiteY12" fmla="*/ 25029 h 67303"/>
                <a:gd name="connsiteX13" fmla="*/ 56021 w 427210"/>
                <a:gd name="connsiteY13" fmla="*/ 2360 h 67303"/>
                <a:gd name="connsiteX14" fmla="*/ 130221 w 427210"/>
                <a:gd name="connsiteY14" fmla="*/ 8265 h 67303"/>
                <a:gd name="connsiteX15" fmla="*/ 214136 w 427210"/>
                <a:gd name="connsiteY15" fmla="*/ 43603 h 67303"/>
                <a:gd name="connsiteX16" fmla="*/ 258141 w 427210"/>
                <a:gd name="connsiteY16" fmla="*/ 58367 h 67303"/>
                <a:gd name="connsiteX17" fmla="*/ 301004 w 427210"/>
                <a:gd name="connsiteY17" fmla="*/ 62272 h 67303"/>
                <a:gd name="connsiteX18" fmla="*/ 371774 w 427210"/>
                <a:gd name="connsiteY18" fmla="*/ 45222 h 67303"/>
                <a:gd name="connsiteX19" fmla="*/ 427210 w 427210"/>
                <a:gd name="connsiteY19" fmla="*/ 6741 h 6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210" h="67303">
                  <a:moveTo>
                    <a:pt x="427210" y="6741"/>
                  </a:moveTo>
                  <a:cubicBezTo>
                    <a:pt x="426402" y="8138"/>
                    <a:pt x="425409" y="9420"/>
                    <a:pt x="424257" y="10551"/>
                  </a:cubicBezTo>
                  <a:cubicBezTo>
                    <a:pt x="421258" y="13896"/>
                    <a:pt x="418078" y="17076"/>
                    <a:pt x="414732" y="20076"/>
                  </a:cubicBezTo>
                  <a:cubicBezTo>
                    <a:pt x="402414" y="31558"/>
                    <a:pt x="388488" y="41184"/>
                    <a:pt x="373394" y="48651"/>
                  </a:cubicBezTo>
                  <a:cubicBezTo>
                    <a:pt x="350863" y="59735"/>
                    <a:pt x="326279" y="66026"/>
                    <a:pt x="301194" y="67130"/>
                  </a:cubicBezTo>
                  <a:cubicBezTo>
                    <a:pt x="286396" y="67796"/>
                    <a:pt x="271572" y="66548"/>
                    <a:pt x="257094" y="63415"/>
                  </a:cubicBezTo>
                  <a:cubicBezTo>
                    <a:pt x="241650" y="59860"/>
                    <a:pt x="226568" y="54886"/>
                    <a:pt x="212040" y="48556"/>
                  </a:cubicBezTo>
                  <a:cubicBezTo>
                    <a:pt x="182227" y="35793"/>
                    <a:pt x="154890" y="21410"/>
                    <a:pt x="128697" y="13028"/>
                  </a:cubicBezTo>
                  <a:cubicBezTo>
                    <a:pt x="105717" y="4587"/>
                    <a:pt x="80954" y="2193"/>
                    <a:pt x="56783" y="6074"/>
                  </a:cubicBezTo>
                  <a:cubicBezTo>
                    <a:pt x="40530" y="8880"/>
                    <a:pt x="25313" y="15947"/>
                    <a:pt x="12682" y="26553"/>
                  </a:cubicBezTo>
                  <a:cubicBezTo>
                    <a:pt x="3919" y="34268"/>
                    <a:pt x="585" y="39984"/>
                    <a:pt x="109" y="39602"/>
                  </a:cubicBezTo>
                  <a:cubicBezTo>
                    <a:pt x="-367" y="39221"/>
                    <a:pt x="776" y="38078"/>
                    <a:pt x="2395" y="35507"/>
                  </a:cubicBezTo>
                  <a:cubicBezTo>
                    <a:pt x="4955" y="31701"/>
                    <a:pt x="7926" y="28187"/>
                    <a:pt x="11253" y="25029"/>
                  </a:cubicBezTo>
                  <a:cubicBezTo>
                    <a:pt x="23761" y="13433"/>
                    <a:pt x="39271" y="5579"/>
                    <a:pt x="56021" y="2360"/>
                  </a:cubicBezTo>
                  <a:cubicBezTo>
                    <a:pt x="80845" y="-2181"/>
                    <a:pt x="106426" y="-145"/>
                    <a:pt x="130221" y="8265"/>
                  </a:cubicBezTo>
                  <a:cubicBezTo>
                    <a:pt x="157272" y="16647"/>
                    <a:pt x="184608" y="31125"/>
                    <a:pt x="214136" y="43603"/>
                  </a:cubicBezTo>
                  <a:cubicBezTo>
                    <a:pt x="228340" y="49813"/>
                    <a:pt x="243066" y="54754"/>
                    <a:pt x="258141" y="58367"/>
                  </a:cubicBezTo>
                  <a:cubicBezTo>
                    <a:pt x="272215" y="61416"/>
                    <a:pt x="286611" y="62728"/>
                    <a:pt x="301004" y="62272"/>
                  </a:cubicBezTo>
                  <a:cubicBezTo>
                    <a:pt x="325499" y="61391"/>
                    <a:pt x="349566" y="55593"/>
                    <a:pt x="371774" y="45222"/>
                  </a:cubicBezTo>
                  <a:cubicBezTo>
                    <a:pt x="392130" y="35335"/>
                    <a:pt x="410830" y="22354"/>
                    <a:pt x="427210" y="6741"/>
                  </a:cubicBezTo>
                  <a:close/>
                </a:path>
              </a:pathLst>
            </a:custGeom>
            <a:solidFill>
              <a:srgbClr val="455A64"/>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DC00684-5E70-499C-8E59-E72FEE164C44}"/>
                </a:ext>
              </a:extLst>
            </p:cNvPr>
            <p:cNvSpPr/>
            <p:nvPr/>
          </p:nvSpPr>
          <p:spPr>
            <a:xfrm>
              <a:off x="9886568" y="5888112"/>
              <a:ext cx="436625" cy="59762"/>
            </a:xfrm>
            <a:custGeom>
              <a:avLst/>
              <a:gdLst>
                <a:gd name="connsiteX0" fmla="*/ 436626 w 436625"/>
                <a:gd name="connsiteY0" fmla="*/ 2420 h 59762"/>
                <a:gd name="connsiteX1" fmla="*/ 433483 w 436625"/>
                <a:gd name="connsiteY1" fmla="*/ 6040 h 59762"/>
                <a:gd name="connsiteX2" fmla="*/ 423386 w 436625"/>
                <a:gd name="connsiteY2" fmla="*/ 15565 h 59762"/>
                <a:gd name="connsiteX3" fmla="*/ 380524 w 436625"/>
                <a:gd name="connsiteY3" fmla="*/ 42140 h 59762"/>
                <a:gd name="connsiteX4" fmla="*/ 307848 w 436625"/>
                <a:gd name="connsiteY4" fmla="*/ 59570 h 59762"/>
                <a:gd name="connsiteX5" fmla="*/ 263557 w 436625"/>
                <a:gd name="connsiteY5" fmla="*/ 56522 h 59762"/>
                <a:gd name="connsiteX6" fmla="*/ 217837 w 436625"/>
                <a:gd name="connsiteY6" fmla="*/ 43664 h 59762"/>
                <a:gd name="connsiteX7" fmla="*/ 132588 w 436625"/>
                <a:gd name="connsiteY7" fmla="*/ 12327 h 59762"/>
                <a:gd name="connsiteX8" fmla="*/ 60008 w 436625"/>
                <a:gd name="connsiteY8" fmla="*/ 5754 h 59762"/>
                <a:gd name="connsiteX9" fmla="*/ 14192 w 436625"/>
                <a:gd name="connsiteY9" fmla="*/ 23280 h 59762"/>
                <a:gd name="connsiteX10" fmla="*/ 0 w 436625"/>
                <a:gd name="connsiteY10" fmla="*/ 34710 h 59762"/>
                <a:gd name="connsiteX11" fmla="*/ 2953 w 436625"/>
                <a:gd name="connsiteY11" fmla="*/ 30900 h 59762"/>
                <a:gd name="connsiteX12" fmla="*/ 13049 w 436625"/>
                <a:gd name="connsiteY12" fmla="*/ 21375 h 59762"/>
                <a:gd name="connsiteX13" fmla="*/ 59436 w 436625"/>
                <a:gd name="connsiteY13" fmla="*/ 1849 h 59762"/>
                <a:gd name="connsiteX14" fmla="*/ 133921 w 436625"/>
                <a:gd name="connsiteY14" fmla="*/ 7469 h 59762"/>
                <a:gd name="connsiteX15" fmla="*/ 219646 w 436625"/>
                <a:gd name="connsiteY15" fmla="*/ 38425 h 59762"/>
                <a:gd name="connsiteX16" fmla="*/ 264509 w 436625"/>
                <a:gd name="connsiteY16" fmla="*/ 51284 h 59762"/>
                <a:gd name="connsiteX17" fmla="*/ 307657 w 436625"/>
                <a:gd name="connsiteY17" fmla="*/ 54427 h 59762"/>
                <a:gd name="connsiteX18" fmla="*/ 379000 w 436625"/>
                <a:gd name="connsiteY18" fmla="*/ 38520 h 59762"/>
                <a:gd name="connsiteX19" fmla="*/ 436626 w 436625"/>
                <a:gd name="connsiteY19" fmla="*/ 2420 h 5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625" h="59762">
                  <a:moveTo>
                    <a:pt x="436626" y="2420"/>
                  </a:moveTo>
                  <a:cubicBezTo>
                    <a:pt x="435726" y="3748"/>
                    <a:pt x="434671" y="4963"/>
                    <a:pt x="433483" y="6040"/>
                  </a:cubicBezTo>
                  <a:cubicBezTo>
                    <a:pt x="430291" y="9394"/>
                    <a:pt x="426920" y="12574"/>
                    <a:pt x="423386" y="15565"/>
                  </a:cubicBezTo>
                  <a:cubicBezTo>
                    <a:pt x="410350" y="26298"/>
                    <a:pt x="395935" y="35236"/>
                    <a:pt x="380524" y="42140"/>
                  </a:cubicBezTo>
                  <a:cubicBezTo>
                    <a:pt x="357604" y="52449"/>
                    <a:pt x="332951" y="58362"/>
                    <a:pt x="307848" y="59570"/>
                  </a:cubicBezTo>
                  <a:cubicBezTo>
                    <a:pt x="293017" y="60226"/>
                    <a:pt x="278159" y="59204"/>
                    <a:pt x="263557" y="56522"/>
                  </a:cubicBezTo>
                  <a:cubicBezTo>
                    <a:pt x="248000" y="53454"/>
                    <a:pt x="232712" y="49154"/>
                    <a:pt x="217837" y="43664"/>
                  </a:cubicBezTo>
                  <a:cubicBezTo>
                    <a:pt x="187357" y="32520"/>
                    <a:pt x="159353" y="19851"/>
                    <a:pt x="132588" y="12327"/>
                  </a:cubicBezTo>
                  <a:cubicBezTo>
                    <a:pt x="109162" y="4876"/>
                    <a:pt x="84391" y="2634"/>
                    <a:pt x="60008" y="5754"/>
                  </a:cubicBezTo>
                  <a:cubicBezTo>
                    <a:pt x="43601" y="8032"/>
                    <a:pt x="27931" y="14026"/>
                    <a:pt x="14192" y="23280"/>
                  </a:cubicBezTo>
                  <a:cubicBezTo>
                    <a:pt x="4667" y="30043"/>
                    <a:pt x="381" y="35091"/>
                    <a:pt x="0" y="34710"/>
                  </a:cubicBezTo>
                  <a:cubicBezTo>
                    <a:pt x="808" y="33313"/>
                    <a:pt x="1801" y="32031"/>
                    <a:pt x="2953" y="30900"/>
                  </a:cubicBezTo>
                  <a:cubicBezTo>
                    <a:pt x="6014" y="27418"/>
                    <a:pt x="9394" y="24229"/>
                    <a:pt x="13049" y="21375"/>
                  </a:cubicBezTo>
                  <a:cubicBezTo>
                    <a:pt x="26695" y="11195"/>
                    <a:pt x="42617" y="4492"/>
                    <a:pt x="59436" y="1849"/>
                  </a:cubicBezTo>
                  <a:cubicBezTo>
                    <a:pt x="84372" y="-1877"/>
                    <a:pt x="109827" y="44"/>
                    <a:pt x="133921" y="7469"/>
                  </a:cubicBezTo>
                  <a:cubicBezTo>
                    <a:pt x="161163" y="14803"/>
                    <a:pt x="189452" y="27471"/>
                    <a:pt x="219646" y="38425"/>
                  </a:cubicBezTo>
                  <a:cubicBezTo>
                    <a:pt x="234253" y="43843"/>
                    <a:pt x="249250" y="48142"/>
                    <a:pt x="264509" y="51284"/>
                  </a:cubicBezTo>
                  <a:cubicBezTo>
                    <a:pt x="278734" y="53902"/>
                    <a:pt x="293203" y="54956"/>
                    <a:pt x="307657" y="54427"/>
                  </a:cubicBezTo>
                  <a:cubicBezTo>
                    <a:pt x="332206" y="53492"/>
                    <a:pt x="356379" y="48102"/>
                    <a:pt x="379000" y="38520"/>
                  </a:cubicBezTo>
                  <a:cubicBezTo>
                    <a:pt x="399749" y="29142"/>
                    <a:pt x="419134" y="16999"/>
                    <a:pt x="436626" y="2420"/>
                  </a:cubicBezTo>
                  <a:close/>
                </a:path>
              </a:pathLst>
            </a:custGeom>
            <a:solidFill>
              <a:srgbClr val="455A64"/>
            </a:solidFill>
            <a:ln w="9525" cap="flat">
              <a:noFill/>
              <a:prstDash val="solid"/>
              <a:miter/>
            </a:ln>
          </p:spPr>
          <p:txBody>
            <a:bodyPr rtlCol="0" anchor="ctr"/>
            <a:lstStyle/>
            <a:p>
              <a:endParaRPr lang="en-US"/>
            </a:p>
          </p:txBody>
        </p:sp>
      </p:grpSp>
      <p:sp>
        <p:nvSpPr>
          <p:cNvPr id="189"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5887552" y="1552740"/>
            <a:ext cx="494973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HOẠT ĐỘNG NHÓM:</a:t>
            </a:r>
          </a:p>
        </p:txBody>
      </p:sp>
      <p:sp>
        <p:nvSpPr>
          <p:cNvPr id="190" name="TextBox 189"/>
          <p:cNvSpPr txBox="1"/>
          <p:nvPr/>
        </p:nvSpPr>
        <p:spPr>
          <a:xfrm>
            <a:off x="5104908" y="2119681"/>
            <a:ext cx="6026918" cy="1953868"/>
          </a:xfrm>
          <a:prstGeom prst="rect">
            <a:avLst/>
          </a:prstGeom>
          <a:noFill/>
        </p:spPr>
        <p:txBody>
          <a:bodyPr wrap="square" rtlCol="0">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Trúc</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729165"/>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32" presetClass="emph" presetSubtype="0" repeatCount="3000" fill="hold" nodeType="with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89CA9A1-9CF7-4A1A-8D29-5A036D02C84E}"/>
              </a:ext>
            </a:extLst>
          </p:cNvPr>
          <p:cNvSpPr/>
          <p:nvPr/>
        </p:nvSpPr>
        <p:spPr>
          <a:xfrm>
            <a:off x="2768502"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FFC07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E139D3A-E87D-4131-AB7C-66EADA0EA5D5}"/>
              </a:ext>
            </a:extLst>
          </p:cNvPr>
          <p:cNvSpPr/>
          <p:nvPr/>
        </p:nvSpPr>
        <p:spPr>
          <a:xfrm>
            <a:off x="394132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B5EAE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4">
            <a:extLst>
              <a:ext uri="{FF2B5EF4-FFF2-40B4-BE49-F238E27FC236}">
                <a16:creationId xmlns:a16="http://schemas.microsoft.com/office/drawing/2014/main" id="{B37FF74D-9A30-4D30-B236-67A44E20E320}"/>
              </a:ext>
            </a:extLst>
          </p:cNvPr>
          <p:cNvGraphicFramePr>
            <a:graphicFrameLocks noGrp="1"/>
          </p:cNvGraphicFramePr>
          <p:nvPr>
            <p:extLst>
              <p:ext uri="{D42A27DB-BD31-4B8C-83A1-F6EECF244321}">
                <p14:modId xmlns:p14="http://schemas.microsoft.com/office/powerpoint/2010/main" val="2064845552"/>
              </p:ext>
            </p:extLst>
          </p:nvPr>
        </p:nvGraphicFramePr>
        <p:xfrm>
          <a:off x="1" y="2710368"/>
          <a:ext cx="12191998" cy="4147632"/>
        </p:xfrm>
        <a:graphic>
          <a:graphicData uri="http://schemas.openxmlformats.org/drawingml/2006/table">
            <a:tbl>
              <a:tblPr firstRow="1" bandRow="1">
                <a:tableStyleId>{21E4AEA4-8DFA-4A89-87EB-49C32662AFE0}</a:tableStyleId>
              </a:tblPr>
              <a:tblGrid>
                <a:gridCol w="12191998">
                  <a:extLst>
                    <a:ext uri="{9D8B030D-6E8A-4147-A177-3AD203B41FA5}">
                      <a16:colId xmlns:a16="http://schemas.microsoft.com/office/drawing/2014/main" val="2072444727"/>
                    </a:ext>
                  </a:extLst>
                </a:gridCol>
              </a:tblGrid>
              <a:tr h="414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a:p>
                  </a:txBody>
                  <a:tcPr/>
                </a:tc>
                <a:extLst>
                  <a:ext uri="{0D108BD9-81ED-4DB2-BD59-A6C34878D82A}">
                    <a16:rowId xmlns:a16="http://schemas.microsoft.com/office/drawing/2014/main" val="3365627662"/>
                  </a:ext>
                </a:extLst>
              </a:tr>
            </a:tbl>
          </a:graphicData>
        </a:graphic>
      </p:graphicFrame>
      <p:sp>
        <p:nvSpPr>
          <p:cNvPr id="32" name="文本框 4"/>
          <p:cNvSpPr txBox="1"/>
          <p:nvPr/>
        </p:nvSpPr>
        <p:spPr>
          <a:xfrm>
            <a:off x="-332853" y="-102145"/>
            <a:ext cx="12084975" cy="666786"/>
          </a:xfrm>
          <a:prstGeom prst="rect">
            <a:avLst/>
          </a:prstGeom>
          <a:noFill/>
        </p:spPr>
        <p:txBody>
          <a:bodyPr wrap="square" rtlCol="0">
            <a:spAutoFit/>
          </a:bodyP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Picture 11">
            <a:extLst>
              <a:ext uri="{FF2B5EF4-FFF2-40B4-BE49-F238E27FC236}">
                <a16:creationId xmlns:a16="http://schemas.microsoft.com/office/drawing/2014/main" id="{ADA65D26-678E-ED17-97D9-9DC03FAE9C88}"/>
              </a:ext>
            </a:extLst>
          </p:cNvPr>
          <p:cNvPicPr>
            <a:picLocks noChangeAspect="1"/>
          </p:cNvPicPr>
          <p:nvPr/>
        </p:nvPicPr>
        <p:blipFill>
          <a:blip r:embed="rId2"/>
          <a:stretch>
            <a:fillRect/>
          </a:stretch>
        </p:blipFill>
        <p:spPr>
          <a:xfrm>
            <a:off x="848139" y="2756534"/>
            <a:ext cx="10541349" cy="3922561"/>
          </a:xfrm>
          <a:prstGeom prst="rect">
            <a:avLst/>
          </a:prstGeom>
        </p:spPr>
      </p:pic>
      <p:sp>
        <p:nvSpPr>
          <p:cNvPr id="13" name="Rectangle 12">
            <a:extLst>
              <a:ext uri="{FF2B5EF4-FFF2-40B4-BE49-F238E27FC236}">
                <a16:creationId xmlns:a16="http://schemas.microsoft.com/office/drawing/2014/main" id="{E072DC95-D1DA-DDB8-517B-62B1805F1458}"/>
              </a:ext>
            </a:extLst>
          </p:cNvPr>
          <p:cNvSpPr/>
          <p:nvPr/>
        </p:nvSpPr>
        <p:spPr>
          <a:xfrm>
            <a:off x="0" y="341899"/>
            <a:ext cx="11389488" cy="2368469"/>
          </a:xfrm>
          <a:prstGeom prst="rect">
            <a:avLst/>
          </a:prstGeom>
        </p:spPr>
        <p:txBody>
          <a:bodyPr wrap="square">
            <a:spAutoFit/>
          </a:bodyPr>
          <a:lstStyle/>
          <a:p>
            <a:pPr algn="just" defTabSz="342900">
              <a:lnSpc>
                <a:spcPct val="135000"/>
              </a:lnSpc>
            </a:pPr>
            <a:r>
              <a:rPr lang="vi-VN" sz="2800" dirty="0">
                <a:latin typeface="+mj-lt"/>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121418230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a16="http://schemas.microsoft.com/office/drawing/2014/main" id="{BE3A4EDB-411E-4192-8F01-3AE803F8BE1C}"/>
              </a:ext>
            </a:extLst>
          </p:cNvPr>
          <p:cNvSpPr txBox="1"/>
          <p:nvPr/>
        </p:nvSpPr>
        <p:spPr>
          <a:xfrm>
            <a:off x="2116303" y="1412604"/>
            <a:ext cx="7696325" cy="523220"/>
          </a:xfrm>
          <a:prstGeom prst="rect">
            <a:avLst/>
          </a:prstGeom>
          <a:noFill/>
        </p:spPr>
        <p:txBody>
          <a:bodyPr wrap="square" rtlCol="0">
            <a:spAutoFit/>
          </a:bodyPr>
          <a:lstStyle/>
          <a:p>
            <a:pPr lvl="0" algn="ctr">
              <a:defRPr/>
            </a:pPr>
            <a:r>
              <a:rPr lang="en-US" sz="2800" dirty="0">
                <a:solidFill>
                  <a:srgbClr val="04009A"/>
                </a:solidFill>
                <a:latin typeface="Times New Roman" panose="02020603050405020304" pitchFamily="18" charset="0"/>
                <a:cs typeface="Times New Roman" panose="02020603050405020304" pitchFamily="18" charset="0"/>
              </a:rPr>
              <a:t>THẢO LUẬN NHÓM</a:t>
            </a:r>
            <a:endParaRPr lang="en-US" sz="2800" dirty="0">
              <a:solidFill>
                <a:srgbClr val="04009A"/>
              </a:solidFill>
              <a:latin typeface="#9Slide07 IcielBaliho Script" pitchFamily="2" charset="-93"/>
              <a:cs typeface="#9Slide03 Arima Madurai Black" panose="00000A00000000000000" pitchFamily="2" charset="-93"/>
            </a:endParaRPr>
          </a:p>
        </p:txBody>
      </p:sp>
      <p:sp>
        <p:nvSpPr>
          <p:cNvPr id="306" name="Freeform: Shape 305">
            <a:extLst>
              <a:ext uri="{FF2B5EF4-FFF2-40B4-BE49-F238E27FC236}">
                <a16:creationId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89CA9A1-9CF7-4A1A-8D29-5A036D02C84E}"/>
              </a:ext>
            </a:extLst>
          </p:cNvPr>
          <p:cNvSpPr/>
          <p:nvPr/>
        </p:nvSpPr>
        <p:spPr>
          <a:xfrm>
            <a:off x="2768502"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FFC07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E139D3A-E87D-4131-AB7C-66EADA0EA5D5}"/>
              </a:ext>
            </a:extLst>
          </p:cNvPr>
          <p:cNvSpPr/>
          <p:nvPr/>
        </p:nvSpPr>
        <p:spPr>
          <a:xfrm>
            <a:off x="394132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12921 w 1223465"/>
              <a:gd name="connsiteY4" fmla="*/ 10886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12921" y="10886"/>
                </a:lnTo>
                <a:lnTo>
                  <a:pt x="0" y="1"/>
                </a:lnTo>
                <a:lnTo>
                  <a:pt x="0" y="0"/>
                </a:lnTo>
                <a:close/>
              </a:path>
            </a:pathLst>
          </a:custGeom>
          <a:solidFill>
            <a:srgbClr val="B5EAE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descr="Customer review">
            <a:extLst>
              <a:ext uri="{FF2B5EF4-FFF2-40B4-BE49-F238E27FC236}">
                <a16:creationId xmlns:a16="http://schemas.microsoft.com/office/drawing/2014/main" id="{6E6E1A33-AA27-453F-8A19-086F9D0CC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0636" y="1219228"/>
            <a:ext cx="845006" cy="845006"/>
          </a:xfrm>
          <a:prstGeom prst="rect">
            <a:avLst/>
          </a:prstGeom>
        </p:spPr>
      </p:pic>
      <p:grpSp>
        <p:nvGrpSpPr>
          <p:cNvPr id="19" name="!!1">
            <a:extLst>
              <a:ext uri="{FF2B5EF4-FFF2-40B4-BE49-F238E27FC236}">
                <a16:creationId xmlns:a16="http://schemas.microsoft.com/office/drawing/2014/main" id="{1A95085C-71ED-4275-966F-5C3517F8510A}"/>
              </a:ext>
            </a:extLst>
          </p:cNvPr>
          <p:cNvGrpSpPr/>
          <p:nvPr/>
        </p:nvGrpSpPr>
        <p:grpSpPr>
          <a:xfrm>
            <a:off x="2198913" y="2257610"/>
            <a:ext cx="2720156" cy="2236360"/>
            <a:chOff x="2824411" y="1505337"/>
            <a:chExt cx="2050664" cy="1685941"/>
          </a:xfrm>
          <a:effectLst/>
        </p:grpSpPr>
        <p:sp>
          <p:nvSpPr>
            <p:cNvPr id="20" name="Rectangle: Rounded Corners 19">
              <a:extLst>
                <a:ext uri="{FF2B5EF4-FFF2-40B4-BE49-F238E27FC236}">
                  <a16:creationId xmlns:a16="http://schemas.microsoft.com/office/drawing/2014/main" id="{C980590C-F10E-4791-9BC3-CA1377B01518}"/>
                </a:ext>
              </a:extLst>
            </p:cNvPr>
            <p:cNvSpPr/>
            <p:nvPr/>
          </p:nvSpPr>
          <p:spPr>
            <a:xfrm>
              <a:off x="3178354" y="1839998"/>
              <a:ext cx="1696721" cy="1351280"/>
            </a:xfrm>
            <a:prstGeom prst="roundRect">
              <a:avLst>
                <a:gd name="adj" fmla="val 257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1</a:t>
              </a:r>
            </a:p>
          </p:txBody>
        </p:sp>
        <p:pic>
          <p:nvPicPr>
            <p:cNvPr id="22" name="Graphic 21" descr="School boy">
              <a:extLst>
                <a:ext uri="{FF2B5EF4-FFF2-40B4-BE49-F238E27FC236}">
                  <a16:creationId xmlns:a16="http://schemas.microsoft.com/office/drawing/2014/main" id="{3FE7A2C0-0E6E-45BB-B8CD-EBE4A7353A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4411" y="1505337"/>
              <a:ext cx="707886" cy="707886"/>
            </a:xfrm>
            <a:prstGeom prst="rect">
              <a:avLst/>
            </a:prstGeom>
          </p:spPr>
        </p:pic>
      </p:grpSp>
      <p:grpSp>
        <p:nvGrpSpPr>
          <p:cNvPr id="23" name="!!1">
            <a:extLst>
              <a:ext uri="{FF2B5EF4-FFF2-40B4-BE49-F238E27FC236}">
                <a16:creationId xmlns:a16="http://schemas.microsoft.com/office/drawing/2014/main" id="{8A7FDB26-EE61-4836-BD1D-046C9856417D}"/>
              </a:ext>
            </a:extLst>
          </p:cNvPr>
          <p:cNvGrpSpPr/>
          <p:nvPr/>
        </p:nvGrpSpPr>
        <p:grpSpPr>
          <a:xfrm>
            <a:off x="6291770" y="2410579"/>
            <a:ext cx="2625487" cy="2184125"/>
            <a:chOff x="2895777" y="1452636"/>
            <a:chExt cx="1979295" cy="1646562"/>
          </a:xfrm>
          <a:effectLst/>
        </p:grpSpPr>
        <p:sp>
          <p:nvSpPr>
            <p:cNvPr id="24" name="Rectangle: Rounded Corners 23">
              <a:extLst>
                <a:ext uri="{FF2B5EF4-FFF2-40B4-BE49-F238E27FC236}">
                  <a16:creationId xmlns:a16="http://schemas.microsoft.com/office/drawing/2014/main" id="{47B8AC76-ABA5-4F8F-A723-150DB16BECCD}"/>
                </a:ext>
              </a:extLst>
            </p:cNvPr>
            <p:cNvSpPr/>
            <p:nvPr/>
          </p:nvSpPr>
          <p:spPr>
            <a:xfrm>
              <a:off x="3178351" y="1747918"/>
              <a:ext cx="1696721" cy="1351280"/>
            </a:xfrm>
            <a:prstGeom prst="roundRect">
              <a:avLst>
                <a:gd name="adj" fmla="val 257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2</a:t>
              </a:r>
            </a:p>
          </p:txBody>
        </p:sp>
        <p:pic>
          <p:nvPicPr>
            <p:cNvPr id="25" name="Graphic 24" descr="School boy">
              <a:extLst>
                <a:ext uri="{FF2B5EF4-FFF2-40B4-BE49-F238E27FC236}">
                  <a16:creationId xmlns:a16="http://schemas.microsoft.com/office/drawing/2014/main" id="{FFF71662-74A6-44C9-BF43-E278D98A71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5777" y="1452636"/>
              <a:ext cx="707886" cy="707886"/>
            </a:xfrm>
            <a:prstGeom prst="rect">
              <a:avLst/>
            </a:prstGeom>
          </p:spPr>
        </p:pic>
      </p:grpSp>
      <p:grpSp>
        <p:nvGrpSpPr>
          <p:cNvPr id="26" name="!!1">
            <a:extLst>
              <a:ext uri="{FF2B5EF4-FFF2-40B4-BE49-F238E27FC236}">
                <a16:creationId xmlns:a16="http://schemas.microsoft.com/office/drawing/2014/main" id="{77860572-4ADE-4A5D-9037-67F146E36DB8}"/>
              </a:ext>
            </a:extLst>
          </p:cNvPr>
          <p:cNvGrpSpPr/>
          <p:nvPr/>
        </p:nvGrpSpPr>
        <p:grpSpPr>
          <a:xfrm>
            <a:off x="2198913" y="4594704"/>
            <a:ext cx="2720156" cy="2261937"/>
            <a:chOff x="2824411" y="1505337"/>
            <a:chExt cx="2050664" cy="1705223"/>
          </a:xfrm>
          <a:effectLst/>
        </p:grpSpPr>
        <p:sp>
          <p:nvSpPr>
            <p:cNvPr id="27" name="Rectangle: Rounded Corners 26">
              <a:extLst>
                <a:ext uri="{FF2B5EF4-FFF2-40B4-BE49-F238E27FC236}">
                  <a16:creationId xmlns:a16="http://schemas.microsoft.com/office/drawing/2014/main" id="{69B5464D-A19D-4673-A288-29AFE362AADC}"/>
                </a:ext>
              </a:extLst>
            </p:cNvPr>
            <p:cNvSpPr/>
            <p:nvPr/>
          </p:nvSpPr>
          <p:spPr>
            <a:xfrm>
              <a:off x="3178354" y="1859280"/>
              <a:ext cx="1696721" cy="1351280"/>
            </a:xfrm>
            <a:prstGeom prst="roundRect">
              <a:avLst>
                <a:gd name="adj" fmla="val 25758"/>
              </a:avLst>
            </a:prstGeom>
            <a:solidFill>
              <a:srgbClr val="E5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4</a:t>
              </a:r>
            </a:p>
          </p:txBody>
        </p:sp>
        <p:pic>
          <p:nvPicPr>
            <p:cNvPr id="28" name="Graphic 27" descr="School boy">
              <a:extLst>
                <a:ext uri="{FF2B5EF4-FFF2-40B4-BE49-F238E27FC236}">
                  <a16:creationId xmlns:a16="http://schemas.microsoft.com/office/drawing/2014/main" id="{2A13D7E7-A7FF-4D98-B34B-C946AB7455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4411" y="1505337"/>
              <a:ext cx="707886" cy="707886"/>
            </a:xfrm>
            <a:prstGeom prst="rect">
              <a:avLst/>
            </a:prstGeom>
          </p:spPr>
        </p:pic>
      </p:grpSp>
      <p:sp>
        <p:nvSpPr>
          <p:cNvPr id="32" name="文本框 4"/>
          <p:cNvSpPr txBox="1"/>
          <p:nvPr/>
        </p:nvSpPr>
        <p:spPr>
          <a:xfrm>
            <a:off x="53513" y="-69003"/>
            <a:ext cx="12084975" cy="666786"/>
          </a:xfrm>
          <a:prstGeom prst="rect">
            <a:avLst/>
          </a:prstGeom>
          <a:noFill/>
        </p:spPr>
        <p:txBody>
          <a:bodyPr wrap="square" rtlCol="0">
            <a:spAutoFit/>
          </a:bodyPr>
          <a:lstStyle/>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3" name="!!1">
            <a:extLst>
              <a:ext uri="{FF2B5EF4-FFF2-40B4-BE49-F238E27FC236}">
                <a16:creationId xmlns:a16="http://schemas.microsoft.com/office/drawing/2014/main" id="{8A7FDB26-EE61-4836-BD1D-046C9856417D}"/>
              </a:ext>
            </a:extLst>
          </p:cNvPr>
          <p:cNvGrpSpPr/>
          <p:nvPr/>
        </p:nvGrpSpPr>
        <p:grpSpPr>
          <a:xfrm>
            <a:off x="6443690" y="4672516"/>
            <a:ext cx="2625487" cy="2184125"/>
            <a:chOff x="2895777" y="1452636"/>
            <a:chExt cx="1979295" cy="1646562"/>
          </a:xfrm>
          <a:solidFill>
            <a:schemeClr val="accent6">
              <a:lumMod val="40000"/>
              <a:lumOff val="60000"/>
            </a:schemeClr>
          </a:solidFill>
          <a:effectLst/>
        </p:grpSpPr>
        <p:sp>
          <p:nvSpPr>
            <p:cNvPr id="34" name="Rectangle: Rounded Corners 23">
              <a:extLst>
                <a:ext uri="{FF2B5EF4-FFF2-40B4-BE49-F238E27FC236}">
                  <a16:creationId xmlns:a16="http://schemas.microsoft.com/office/drawing/2014/main" id="{47B8AC76-ABA5-4F8F-A723-150DB16BECCD}"/>
                </a:ext>
              </a:extLst>
            </p:cNvPr>
            <p:cNvSpPr/>
            <p:nvPr/>
          </p:nvSpPr>
          <p:spPr>
            <a:xfrm>
              <a:off x="3178351" y="1747918"/>
              <a:ext cx="1696721" cy="1351280"/>
            </a:xfrm>
            <a:prstGeom prst="roundRect">
              <a:avLst>
                <a:gd name="adj" fmla="val 257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anose="02020603050405020304" pitchFamily="18" charset="0"/>
                  <a:cs typeface="Times New Roman" panose="02020603050405020304" pitchFamily="18" charset="0"/>
                </a:rPr>
                <a:t>Nhóm</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3</a:t>
              </a:r>
            </a:p>
          </p:txBody>
        </p:sp>
        <p:pic>
          <p:nvPicPr>
            <p:cNvPr id="35" name="Graphic 24" descr="School boy">
              <a:extLst>
                <a:ext uri="{FF2B5EF4-FFF2-40B4-BE49-F238E27FC236}">
                  <a16:creationId xmlns:a16="http://schemas.microsoft.com/office/drawing/2014/main" id="{FFF71662-74A6-44C9-BF43-E278D98A71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5777" y="1452636"/>
              <a:ext cx="707886" cy="707886"/>
            </a:xfrm>
            <a:prstGeom prst="rect">
              <a:avLst/>
            </a:prstGeom>
            <a:noFill/>
          </p:spPr>
        </p:pic>
      </p:grpSp>
    </p:spTree>
    <p:extLst>
      <p:ext uri="{BB962C8B-B14F-4D97-AF65-F5344CB8AC3E}">
        <p14:creationId xmlns:p14="http://schemas.microsoft.com/office/powerpoint/2010/main" val="366968278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9352" y="5751442"/>
            <a:ext cx="12211352" cy="1206554"/>
          </a:xfrm>
          <a:prstGeom prst="rect">
            <a:avLst/>
          </a:prstGeom>
        </p:spPr>
      </p:pic>
      <p:pic>
        <p:nvPicPr>
          <p:cNvPr id="23" name="图片 22"/>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024916" y="3644348"/>
            <a:ext cx="5167085" cy="3313648"/>
          </a:xfrm>
          <a:prstGeom prst="rect">
            <a:avLst/>
          </a:prstGeom>
        </p:spPr>
      </p:pic>
      <p:sp>
        <p:nvSpPr>
          <p:cNvPr id="45" name="MH_Others_1"/>
          <p:cNvSpPr txBox="1"/>
          <p:nvPr>
            <p:custDataLst>
              <p:tags r:id="rId1"/>
            </p:custDataLst>
          </p:nvPr>
        </p:nvSpPr>
        <p:spPr>
          <a:xfrm>
            <a:off x="181685" y="731829"/>
            <a:ext cx="11758524" cy="5721980"/>
          </a:xfrm>
          <a:prstGeom prst="rect">
            <a:avLst/>
          </a:prstGeom>
          <a:noFill/>
        </p:spPr>
        <p:txBody>
          <a:bodyPr wrap="square" lIns="0" tIns="0" rIns="0" bIns="0" rtlCol="0" anchor="ctr" anchorCtr="0">
            <a:noAutofit/>
          </a:bodyPr>
          <a:lstStyle/>
          <a:p>
            <a:pPr algn="just">
              <a:lnSpc>
                <a:spcPct val="115000"/>
              </a:lnSpc>
              <a:spcBef>
                <a:spcPts val="600"/>
              </a:spcBef>
              <a:spcAft>
                <a:spcPts val="600"/>
              </a:spcAft>
            </a:pPr>
            <a:r>
              <a:rPr lang="en-US" sz="2800" b="1" dirty="0" err="1">
                <a:solidFill>
                  <a:srgbClr val="000000"/>
                </a:solidFill>
                <a:effectLst/>
                <a:latin typeface="Times New Roman" panose="02020603050405020304" pitchFamily="18" charset="0"/>
                <a:ea typeface="Calibri" panose="020F0502020204030204" pitchFamily="34" charset="0"/>
              </a:rPr>
              <a:t>Mô</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tả</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thuật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toán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kiếm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tuần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tự</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kiếm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khách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hàng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tên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Trúc</a:t>
            </a:r>
            <a:r>
              <a:rPr lang="en-US" sz="2800" b="1"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1</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An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3</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Hòa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Bước</a:t>
            </a:r>
            <a:r>
              <a:rPr lang="en-US" sz="2800" i="1" dirty="0">
                <a:solidFill>
                  <a:srgbClr val="000000"/>
                </a:solidFill>
                <a:effectLst/>
                <a:latin typeface="Times New Roman" panose="02020603050405020304" pitchFamily="18" charset="0"/>
                <a:ea typeface="Calibri" panose="020F0502020204030204" pitchFamily="34" charset="0"/>
              </a:rPr>
              <a:t> 4</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a:t>
            </a:r>
          </a:p>
          <a:p>
            <a:pPr marL="457200" indent="-457200" algn="just">
              <a:lnSpc>
                <a:spcPct val="115000"/>
              </a:lnSpc>
              <a:spcBef>
                <a:spcPts val="600"/>
              </a:spcBef>
              <a:spcAft>
                <a:spcPts val="600"/>
              </a:spcAft>
              <a:buFontTx/>
              <a:buChar char="-"/>
            </a:pP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文本框 4"/>
          <p:cNvSpPr txBox="1"/>
          <p:nvPr/>
        </p:nvSpPr>
        <p:spPr>
          <a:xfrm>
            <a:off x="23277" y="65042"/>
            <a:ext cx="12084975" cy="666786"/>
          </a:xfrm>
          <a:prstGeom prst="rect">
            <a:avLst/>
          </a:prstGeom>
          <a:noFill/>
        </p:spPr>
        <p:txBody>
          <a:bodyPr wrap="square" rtlCol="0">
            <a:spAutoFit/>
          </a:bodyPr>
          <a:lstStyle/>
          <a:p>
            <a:pPr algn="ct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kiếm</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nhị</a:t>
            </a:r>
            <a:r>
              <a:rPr lang="en-US" altLang="zh-CN" sz="36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4327416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base">
                                        <p:cTn id="7" dur="1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anim calcmode="lin" valueType="num">
                                      <p:cBhvr additive="base">
                                        <p:cTn id="13"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xEl>
                                              <p:pRg st="2" end="2"/>
                                            </p:txEl>
                                          </p:spTgt>
                                        </p:tgtEl>
                                        <p:attrNameLst>
                                          <p:attrName>style.visibility</p:attrName>
                                        </p:attrNameLst>
                                      </p:cBhvr>
                                      <p:to>
                                        <p:strVal val="visible"/>
                                      </p:to>
                                    </p:set>
                                    <p:anim calcmode="lin" valueType="num">
                                      <p:cBhvr additive="base">
                                        <p:cTn id="19"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xEl>
                                              <p:pRg st="3" end="3"/>
                                            </p:txEl>
                                          </p:spTgt>
                                        </p:tgtEl>
                                        <p:attrNameLst>
                                          <p:attrName>style.visibility</p:attrName>
                                        </p:attrNameLst>
                                      </p:cBhvr>
                                      <p:to>
                                        <p:strVal val="visible"/>
                                      </p:to>
                                    </p:set>
                                    <p:anim calcmode="lin" valueType="num">
                                      <p:cBhvr additive="base">
                                        <p:cTn id="25"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xEl>
                                              <p:pRg st="4" end="4"/>
                                            </p:txEl>
                                          </p:spTgt>
                                        </p:tgtEl>
                                        <p:attrNameLst>
                                          <p:attrName>style.visibility</p:attrName>
                                        </p:attrNameLst>
                                      </p:cBhvr>
                                      <p:to>
                                        <p:strVal val="visible"/>
                                      </p:to>
                                    </p:set>
                                    <p:anim calcmode="lin" valueType="num">
                                      <p:cBhvr additive="base">
                                        <p:cTn id="31"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10561030"/>
</p:tagLst>
</file>

<file path=ppt/tags/tag10.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1.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4.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5.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6.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9.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1700</Words>
  <Application>Microsoft Office PowerPoint</Application>
  <PresentationFormat>Widescreen</PresentationFormat>
  <Paragraphs>144</Paragraphs>
  <Slides>28</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#9Slide07 IcielBaliho Script</vt: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71</cp:revision>
  <dcterms:created xsi:type="dcterms:W3CDTF">2021-10-27T08:52:02Z</dcterms:created>
  <dcterms:modified xsi:type="dcterms:W3CDTF">2023-05-15T05:46:29Z</dcterms:modified>
</cp:coreProperties>
</file>